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sldIdLst>
    <p:sldId id="256" r:id="rId3"/>
    <p:sldId id="258" r:id="rId4"/>
    <p:sldId id="259" r:id="rId5"/>
    <p:sldId id="257" r:id="rId6"/>
    <p:sldId id="260" r:id="rId7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56" d="100"/>
          <a:sy n="56" d="100"/>
        </p:scale>
        <p:origin x="8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214813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1828800"/>
            <a:ext cx="2514600" cy="23865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54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256032" y="5952744"/>
            <a:ext cx="7178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  <a:lvl2pPr marL="388620" indent="0">
              <a:buNone/>
              <a:defRPr/>
            </a:lvl2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1636776"/>
            <a:ext cx="7086600" cy="431596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23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826617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7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4919472" y="6135624"/>
            <a:ext cx="2514600" cy="21305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4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032504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31638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45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5340096"/>
            <a:ext cx="2606040" cy="228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347472" y="5907024"/>
            <a:ext cx="7086600" cy="34838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2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3081528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22128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27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520293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621792"/>
            <a:ext cx="7086600" cy="42611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52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Century Gothic" panose="020B0502020202020204" pitchFamily="34" charset="0"/>
              </a:rPr>
              <a:t>http://develop.larc.nasa.gov</a:t>
            </a:r>
          </a:p>
        </p:txBody>
      </p:sp>
      <p:cxnSp>
        <p:nvCxnSpPr>
          <p:cNvPr id="3" name="header boundary line"/>
          <p:cNvCxnSpPr/>
          <p:nvPr userDrawn="1"/>
        </p:nvCxnSpPr>
        <p:spPr>
          <a:xfrm>
            <a:off x="342900" y="1507490"/>
            <a:ext cx="7086600" cy="0"/>
          </a:xfrm>
          <a:prstGeom prst="line">
            <a:avLst/>
          </a:prstGeom>
          <a:ln w="6350" cap="rnd">
            <a:solidFill>
              <a:schemeClr val="tx1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EVELOP National Program"/>
          <p:cNvSpPr txBox="1"/>
          <p:nvPr userDrawn="1"/>
        </p:nvSpPr>
        <p:spPr>
          <a:xfrm>
            <a:off x="4914900" y="26289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55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DEVELOP National Program</a:t>
            </a:r>
          </a:p>
          <a:p>
            <a:pPr algn="r"/>
            <a:r>
              <a:rPr lang="en-US" sz="1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Applied Sciences’ Capacity Building</a:t>
            </a:r>
            <a:endParaRPr lang="en-US" sz="5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06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  <p15:guide id="3" pos="4680" userDrawn="1">
          <p15:clr>
            <a:srgbClr val="F26B43"/>
          </p15:clr>
        </p15:guide>
        <p15:guide id="4" pos="216" userDrawn="1">
          <p15:clr>
            <a:srgbClr val="F26B43"/>
          </p15:clr>
        </p15:guide>
        <p15:guide id="5" orient="horz" pos="6120" userDrawn="1">
          <p15:clr>
            <a:srgbClr val="F26B43"/>
          </p15:clr>
        </p15:guide>
        <p15:guide id="6" orient="horz" pos="144" userDrawn="1">
          <p15:clr>
            <a:srgbClr val="F26B43"/>
          </p15:clr>
        </p15:guide>
        <p15:guide id="7" pos="3096" userDrawn="1">
          <p15:clr>
            <a:srgbClr val="A4A3A4"/>
          </p15:clr>
        </p15:guide>
        <p15:guide id="8" pos="2952" userDrawn="1">
          <p15:clr>
            <a:srgbClr val="A4A3A4"/>
          </p15:clr>
        </p15:guide>
        <p15:guide id="9" orient="horz" pos="10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Century Gothic" panose="020B0502020202020204" pitchFamily="34" charset="0"/>
              </a:rPr>
              <a:t>http://develop.larc.nasa.gov</a:t>
            </a:r>
          </a:p>
        </p:txBody>
      </p:sp>
    </p:spTree>
    <p:extLst>
      <p:ext uri="{BB962C8B-B14F-4D97-AF65-F5344CB8AC3E}">
        <p14:creationId xmlns:p14="http://schemas.microsoft.com/office/powerpoint/2010/main" val="120901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>
          <p15:clr>
            <a:srgbClr val="F26B43"/>
          </p15:clr>
        </p15:guide>
        <p15:guide id="2" pos="2448">
          <p15:clr>
            <a:srgbClr val="F26B43"/>
          </p15:clr>
        </p15:guide>
        <p15:guide id="3" pos="4680">
          <p15:clr>
            <a:srgbClr val="F26B43"/>
          </p15:clr>
        </p15:guide>
        <p15:guide id="4" pos="216">
          <p15:clr>
            <a:srgbClr val="F26B43"/>
          </p15:clr>
        </p15:guide>
        <p15:guide id="5" orient="horz" pos="6120">
          <p15:clr>
            <a:srgbClr val="F26B43"/>
          </p15:clr>
        </p15:guide>
        <p15:guide id="6" orient="horz" pos="144">
          <p15:clr>
            <a:srgbClr val="F26B43"/>
          </p15:clr>
        </p15:guide>
        <p15:guide id="7" pos="3096">
          <p15:clr>
            <a:srgbClr val="A4A3A4"/>
          </p15:clr>
        </p15:guide>
        <p15:guide id="8" pos="2952">
          <p15:clr>
            <a:srgbClr val="A4A3A4"/>
          </p15:clr>
        </p15:guide>
        <p15:guide id="9" orient="horz" pos="10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1588770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Case Study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Concern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Decision Support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4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1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latin typeface="+mj-lt"/>
              </a:rPr>
              <a:t>L</a:t>
            </a:r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ocation Location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endParaRPr lang="en-US" sz="1600" b="1" dirty="0">
              <a:solidFill>
                <a:schemeClr val="accent1"/>
              </a:solidFill>
              <a:latin typeface="+mj-lt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Energy</a:t>
            </a:r>
          </a:p>
          <a:p>
            <a:r>
              <a:rPr lang="en-US" sz="1000" dirty="0" smtClean="0">
                <a:latin typeface="+mj-lt"/>
              </a:rPr>
              <a:t>Descriptive subhead that explains a little more about the project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808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body text"/>
          <p:cNvSpPr txBox="1"/>
          <p:nvPr/>
        </p:nvSpPr>
        <p:spPr>
          <a:xfrm>
            <a:off x="251460" y="6550837"/>
            <a:ext cx="443484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6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Location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endParaRPr lang="en-US" sz="1600" b="1" dirty="0">
              <a:solidFill>
                <a:schemeClr val="accent1"/>
              </a:solidFill>
              <a:latin typeface="+mj-lt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Energy</a:t>
            </a:r>
          </a:p>
          <a:p>
            <a:r>
              <a:rPr lang="en-US" sz="1000" dirty="0" smtClean="0">
                <a:latin typeface="+mj-lt"/>
              </a:rPr>
              <a:t>Descriptive subhead that explains a little more about the project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0976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C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48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2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89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ody text"/>
          <p:cNvSpPr txBox="1"/>
          <p:nvPr/>
        </p:nvSpPr>
        <p:spPr>
          <a:xfrm>
            <a:off x="251460" y="5198535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magery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3481490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Energy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56B27B"/>
      </a:accent1>
      <a:accent2>
        <a:srgbClr val="598E9A"/>
      </a:accent2>
      <a:accent3>
        <a:srgbClr val="5D68AA"/>
      </a:accent3>
      <a:accent4>
        <a:srgbClr val="F8D377"/>
      </a:accent4>
      <a:accent5>
        <a:srgbClr val="E4995F"/>
      </a:accent5>
      <a:accent6>
        <a:srgbClr val="D4654A"/>
      </a:accent6>
      <a:hlink>
        <a:srgbClr val="56B27B"/>
      </a:hlink>
      <a:folHlink>
        <a:srgbClr val="56B27B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ck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511</TotalTime>
  <Words>195</Words>
  <Application>Microsoft Office PowerPoint</Application>
  <PresentationFormat>Custom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Garamond</vt:lpstr>
      <vt:lpstr>Cover</vt:lpstr>
      <vt:lpstr>Back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McKeel, Christopher A. (LARC-E3)[SSAI DEVELOP]</cp:lastModifiedBy>
  <cp:revision>31</cp:revision>
  <dcterms:created xsi:type="dcterms:W3CDTF">2015-09-10T20:35:32Z</dcterms:created>
  <dcterms:modified xsi:type="dcterms:W3CDTF">2015-09-11T05:42:26Z</dcterms:modified>
</cp:coreProperties>
</file>