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23F"/>
    <a:srgbClr val="236F99"/>
    <a:srgbClr val="BA3A50"/>
    <a:srgbClr val="8A5A9A"/>
    <a:srgbClr val="8A8480"/>
    <a:srgbClr val="895999"/>
    <a:srgbClr val="C13E2D"/>
    <a:srgbClr val="67A478"/>
    <a:srgbClr val="2E6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 d="100"/>
          <a:sy n="15" d="100"/>
        </p:scale>
        <p:origin x="1723" y="82"/>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1/29/2024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D2672B"/>
                </a:solidFill>
              </a:defRPr>
            </a:lvl1pPr>
          </a:lstStyle>
          <a:p>
            <a:pPr lvl="0"/>
            <a:r>
              <a:rPr lang="en-US" dirty="0"/>
              <a:t>Study Area Agriculture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D2672B"/>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E828B002-0E32-0F52-66CD-BF8A01AEFCBA}"/>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1/29/2024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support.office.com/en-us/article/Crop-a-picture-to-fit-in-a-shape-1CE8CF89-6A19-4EE4-82CA-4F8E81469590" TargetMode="External"/><Relationship Id="rId4" Type="http://schemas.openxmlformats.org/officeDocument/2006/relationships/hyperlink" Target="http://www.devpedia.developexchange.com/dp/index.php?title=List_of_Satellite_Pictur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5" name="Text Placeholder 16">
            <a:extLst>
              <a:ext uri="{FF2B5EF4-FFF2-40B4-BE49-F238E27FC236}">
                <a16:creationId xmlns:a16="http://schemas.microsoft.com/office/drawing/2014/main" id="{773BA4E7-1766-23B7-6E28-BEB30D5C92BB}"/>
              </a:ext>
            </a:extLst>
          </p:cNvPr>
          <p:cNvSpPr txBox="1">
            <a:spLocks/>
          </p:cNvSpPr>
          <p:nvPr/>
        </p:nvSpPr>
        <p:spPr>
          <a:xfrm>
            <a:off x="928002" y="616863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474129"/>
            <a:ext cx="817351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59" y="10977421"/>
            <a:ext cx="11621389"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2672B"/>
              </a:buClr>
              <a:buFont typeface="Arial" panose="020B0604020202020204" pitchFamily="34" charset="0"/>
              <a:buChar char="•"/>
            </a:pPr>
            <a:r>
              <a:rPr lang="en-US" b="1" dirty="0">
                <a:solidFill>
                  <a:srgbClr val="D2672B"/>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09200"/>
            <a:ext cx="865498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EBB274FB-0616-6128-01B3-37BE81FEDBF7}"/>
              </a:ext>
            </a:extLst>
          </p:cNvPr>
          <p:cNvSpPr txBox="1">
            <a:spLocks/>
          </p:cNvSpPr>
          <p:nvPr/>
        </p:nvSpPr>
        <p:spPr>
          <a:xfrm>
            <a:off x="931962" y="17746498"/>
            <a:ext cx="11512386"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6838490"/>
            <a:ext cx="816955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19A92A49-C42E-61FB-6FDC-EAA38AA25661}"/>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34674"/>
            <a:ext cx="7345672"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D5DE88B5-CBB8-AD4A-E0E8-9A4AF661D5A1}"/>
              </a:ext>
            </a:extLst>
          </p:cNvPr>
          <p:cNvSpPr txBox="1">
            <a:spLocks/>
          </p:cNvSpPr>
          <p:nvPr/>
        </p:nvSpPr>
        <p:spPr>
          <a:xfrm>
            <a:off x="857623" y="23151263"/>
            <a:ext cx="1158672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4"/>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268732"/>
            <a:ext cx="8659257"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9EA02D78-3608-FC5B-E64B-D9B76786D8DB}"/>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64741"/>
            <a:ext cx="736298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2672B"/>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952800"/>
            <a:ext cx="7373534"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76B48C3D-D097-9DEB-3FA4-CC1A583B162E}"/>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0" name="TextBox 19">
            <a:extLst>
              <a:ext uri="{FF2B5EF4-FFF2-40B4-BE49-F238E27FC236}">
                <a16:creationId xmlns:a16="http://schemas.microsoft.com/office/drawing/2014/main" id="{45C41932-2CB9-EA43-2CD4-CA2216FD972C}"/>
              </a:ext>
            </a:extLst>
          </p:cNvPr>
          <p:cNvSpPr txBox="1"/>
          <p:nvPr/>
        </p:nvSpPr>
        <p:spPr>
          <a:xfrm>
            <a:off x="14630399" y="23552760"/>
            <a:ext cx="7320299"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E5ADB3FB-2864-FD66-95A0-37BF86D8E541}"/>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9240122"/>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4999390"/>
            <a:ext cx="8164734"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24" name="Text Placeholder 16">
            <a:extLst>
              <a:ext uri="{FF2B5EF4-FFF2-40B4-BE49-F238E27FC236}">
                <a16:creationId xmlns:a16="http://schemas.microsoft.com/office/drawing/2014/main" id="{FF56697C-1F23-8319-C349-FDD544B880E0}"/>
              </a:ext>
            </a:extLst>
          </p:cNvPr>
          <p:cNvSpPr txBox="1">
            <a:spLocks/>
          </p:cNvSpPr>
          <p:nvPr/>
        </p:nvSpPr>
        <p:spPr>
          <a:xfrm>
            <a:off x="935899" y="25836460"/>
            <a:ext cx="1139981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5"/>
              </a:rPr>
              <a:t>here</a:t>
            </a:r>
            <a:r>
              <a:rPr lang="en-US" dirty="0">
                <a:solidFill>
                  <a:schemeClr val="tx1">
                    <a:lumMod val="75000"/>
                    <a:lumOff val="25000"/>
                  </a:schemeClr>
                </a:solidFill>
                <a:latin typeface="Garamond" panose="02020404030301010803" pitchFamily="18" charset="0"/>
              </a:rPr>
              <a:t>.</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16890</TotalTime>
  <Words>574</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(LARC-E3)[RSES]</cp:lastModifiedBy>
  <cp:revision>80</cp:revision>
  <dcterms:created xsi:type="dcterms:W3CDTF">2019-02-05T16:32:03Z</dcterms:created>
  <dcterms:modified xsi:type="dcterms:W3CDTF">2024-01-29T16:22:44Z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