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17"/>
  </p:notesMasterIdLst>
  <p:sldIdLst>
    <p:sldId id="321" r:id="rId5"/>
    <p:sldId id="282" r:id="rId6"/>
    <p:sldId id="311" r:id="rId7"/>
    <p:sldId id="313" r:id="rId8"/>
    <p:sldId id="314" r:id="rId9"/>
    <p:sldId id="315" r:id="rId10"/>
    <p:sldId id="316" r:id="rId11"/>
    <p:sldId id="317" r:id="rId12"/>
    <p:sldId id="318" r:id="rId13"/>
    <p:sldId id="319" r:id="rId14"/>
    <p:sldId id="320" r:id="rId15"/>
    <p:sldId id="308"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D9D"/>
    <a:srgbClr val="964035"/>
    <a:srgbClr val="379CC4"/>
    <a:srgbClr val="7EB761"/>
    <a:srgbClr val="7E0000"/>
    <a:srgbClr val="3E42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854" autoAdjust="0"/>
    <p:restoredTop sz="90828" autoAdjust="0"/>
  </p:normalViewPr>
  <p:slideViewPr>
    <p:cSldViewPr snapToGrid="0" showGuides="1">
      <p:cViewPr varScale="1">
        <p:scale>
          <a:sx n="106" d="100"/>
          <a:sy n="106" d="100"/>
        </p:scale>
        <p:origin x="1352"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9/8/20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These notes should be thorough enough for someone not familiar with the project to clearly present the material.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NOTE: For every image on the slide include an image source in the speaker notes (ex. URL; Name, Affiliation, etc.). ALL images need to be created by a </a:t>
            </a:r>
            <a:r>
              <a:rPr lang="en-US" sz="1200" kern="1200" dirty="0" err="1">
                <a:solidFill>
                  <a:schemeClr val="tx1"/>
                </a:solidFill>
                <a:effectLst/>
                <a:latin typeface="+mn-lt"/>
                <a:ea typeface="+mn-ea"/>
                <a:cs typeface="+mn-cs"/>
              </a:rPr>
              <a:t>DEVELOPer</a:t>
            </a:r>
            <a:r>
              <a:rPr lang="en-US" sz="1200" kern="1200" dirty="0">
                <a:solidFill>
                  <a:schemeClr val="tx1"/>
                </a:solidFill>
                <a:effectLst/>
                <a:latin typeface="+mn-lt"/>
                <a:ea typeface="+mn-ea"/>
                <a:cs typeface="+mn-cs"/>
              </a:rPr>
              <a:t>, in the public domain (federal agency), or published under a creative commons license (if attributed correctly). See an example citation below:</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------------------------------Image Information Below ------------------------------</a:t>
            </a:r>
          </a:p>
          <a:p>
            <a:r>
              <a:rPr lang="en-US" sz="1200" kern="1200" dirty="0">
                <a:solidFill>
                  <a:schemeClr val="tx1"/>
                </a:solidFill>
                <a:effectLst/>
                <a:latin typeface="+mn-lt"/>
                <a:ea typeface="+mn-ea"/>
                <a:cs typeface="+mn-cs"/>
              </a:rPr>
              <a:t>•Image Credit: Claude Monet</a:t>
            </a:r>
          </a:p>
          <a:p>
            <a:r>
              <a:rPr lang="en-US" sz="1200" kern="1200" dirty="0">
                <a:solidFill>
                  <a:schemeClr val="tx1"/>
                </a:solidFill>
                <a:effectLst/>
                <a:latin typeface="+mn-lt"/>
                <a:ea typeface="+mn-ea"/>
                <a:cs typeface="+mn-cs"/>
              </a:rPr>
              <a:t>•Image Source: http://commons.wikimedia.org/wiki/File:Claude_Monet_-_The_Magpie_-_Google_Art_Project.jpg (insert here whether this image is provided by a </a:t>
            </a:r>
            <a:r>
              <a:rPr lang="en-US" sz="1200" kern="1200" dirty="0" err="1">
                <a:solidFill>
                  <a:schemeClr val="tx1"/>
                </a:solidFill>
                <a:effectLst/>
                <a:latin typeface="+mn-lt"/>
                <a:ea typeface="+mn-ea"/>
                <a:cs typeface="+mn-cs"/>
              </a:rPr>
              <a:t>DEVELOPer</a:t>
            </a:r>
            <a:r>
              <a:rPr lang="en-US" sz="1200" kern="1200" dirty="0">
                <a:solidFill>
                  <a:schemeClr val="tx1"/>
                </a:solidFill>
                <a:effectLst/>
                <a:latin typeface="+mn-lt"/>
                <a:ea typeface="+mn-ea"/>
                <a:cs typeface="+mn-cs"/>
              </a:rPr>
              <a:t>/partner, public domain, or the type of creative commons license the image was published under – e.g. CC BY-SA)</a:t>
            </a:r>
          </a:p>
          <a:p>
            <a:endParaRPr lang="en-US" dirty="0"/>
          </a:p>
        </p:txBody>
      </p:sp>
      <p:sp>
        <p:nvSpPr>
          <p:cNvPr id="4" name="Slide Number Placeholder 3"/>
          <p:cNvSpPr>
            <a:spLocks noGrp="1"/>
          </p:cNvSpPr>
          <p:nvPr>
            <p:ph type="sldNum" sz="quarter" idx="10"/>
          </p:nvPr>
        </p:nvSpPr>
        <p:spPr/>
        <p:txBody>
          <a:bodyPr/>
          <a:lstStyle/>
          <a:p>
            <a:fld id="{59FFF554-9721-473E-B7E3-8AF7A285E57C}" type="slidenum">
              <a:rPr lang="en-US" smtClean="0"/>
              <a:t>4</a:t>
            </a:fld>
            <a:endParaRPr lang="en-US"/>
          </a:p>
        </p:txBody>
      </p:sp>
    </p:spTree>
    <p:extLst>
      <p:ext uri="{BB962C8B-B14F-4D97-AF65-F5344CB8AC3E}">
        <p14:creationId xmlns:p14="http://schemas.microsoft.com/office/powerpoint/2010/main" val="17639828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These notes should be thorough enough for someone not familiar with the project to clearly present the material.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NOTE: For every image on the slide include an image source in the speaker notes (ex. URL; Name, Affiliation, etc.). ALL images need to be created by a </a:t>
            </a:r>
            <a:r>
              <a:rPr lang="en-US" sz="1200" kern="1200" dirty="0" err="1">
                <a:solidFill>
                  <a:schemeClr val="tx1"/>
                </a:solidFill>
                <a:effectLst/>
                <a:latin typeface="+mn-lt"/>
                <a:ea typeface="+mn-ea"/>
                <a:cs typeface="+mn-cs"/>
              </a:rPr>
              <a:t>DEVELOPer</a:t>
            </a:r>
            <a:r>
              <a:rPr lang="en-US" sz="1200" kern="1200" dirty="0">
                <a:solidFill>
                  <a:schemeClr val="tx1"/>
                </a:solidFill>
                <a:effectLst/>
                <a:latin typeface="+mn-lt"/>
                <a:ea typeface="+mn-ea"/>
                <a:cs typeface="+mn-cs"/>
              </a:rPr>
              <a:t>, in the public domain (federal agency), or published under a creative commons license (if attributed correctly). See an example citation below:</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------------------------------Image Information Below ------------------------------</a:t>
            </a:r>
          </a:p>
          <a:p>
            <a:r>
              <a:rPr lang="en-US" sz="1200" kern="1200" dirty="0">
                <a:solidFill>
                  <a:schemeClr val="tx1"/>
                </a:solidFill>
                <a:effectLst/>
                <a:latin typeface="+mn-lt"/>
                <a:ea typeface="+mn-ea"/>
                <a:cs typeface="+mn-cs"/>
              </a:rPr>
              <a:t>•Image Credit: Claude Monet</a:t>
            </a:r>
          </a:p>
          <a:p>
            <a:r>
              <a:rPr lang="en-US" sz="1200" kern="1200" dirty="0">
                <a:solidFill>
                  <a:schemeClr val="tx1"/>
                </a:solidFill>
                <a:effectLst/>
                <a:latin typeface="+mn-lt"/>
                <a:ea typeface="+mn-ea"/>
                <a:cs typeface="+mn-cs"/>
              </a:rPr>
              <a:t>•Image Source: http://commons.wikimedia.org/wiki/File:Claude_Monet_-_The_Magpie_-_Google_Art_Project.jpg (insert here whether this image is provided by a </a:t>
            </a:r>
            <a:r>
              <a:rPr lang="en-US" sz="1200" kern="1200" dirty="0" err="1">
                <a:solidFill>
                  <a:schemeClr val="tx1"/>
                </a:solidFill>
                <a:effectLst/>
                <a:latin typeface="+mn-lt"/>
                <a:ea typeface="+mn-ea"/>
                <a:cs typeface="+mn-cs"/>
              </a:rPr>
              <a:t>DEVELOPer</a:t>
            </a:r>
            <a:r>
              <a:rPr lang="en-US" sz="1200" kern="1200" dirty="0">
                <a:solidFill>
                  <a:schemeClr val="tx1"/>
                </a:solidFill>
                <a:effectLst/>
                <a:latin typeface="+mn-lt"/>
                <a:ea typeface="+mn-ea"/>
                <a:cs typeface="+mn-cs"/>
              </a:rPr>
              <a:t>/partner, public domain, or the type of creative commons license the image was published under – e.g. </a:t>
            </a:r>
            <a:r>
              <a:rPr lang="en-US" sz="1200" kern="1200">
                <a:solidFill>
                  <a:schemeClr val="tx1"/>
                </a:solidFill>
                <a:effectLst/>
                <a:latin typeface="+mn-lt"/>
                <a:ea typeface="+mn-ea"/>
                <a:cs typeface="+mn-cs"/>
              </a:rPr>
              <a:t>CC BY-SA)</a:t>
            </a:r>
          </a:p>
          <a:p>
            <a:endParaRPr lang="en-US" dirty="0"/>
          </a:p>
        </p:txBody>
      </p:sp>
      <p:sp>
        <p:nvSpPr>
          <p:cNvPr id="4" name="Slide Number Placeholder 3"/>
          <p:cNvSpPr>
            <a:spLocks noGrp="1"/>
          </p:cNvSpPr>
          <p:nvPr>
            <p:ph type="sldNum" sz="quarter" idx="10"/>
          </p:nvPr>
        </p:nvSpPr>
        <p:spPr/>
        <p:txBody>
          <a:bodyPr/>
          <a:lstStyle/>
          <a:p>
            <a:fld id="{59FFF554-9721-473E-B7E3-8AF7A285E57C}" type="slidenum">
              <a:rPr lang="en-US" smtClean="0"/>
              <a:t>6</a:t>
            </a:fld>
            <a:endParaRPr lang="en-US"/>
          </a:p>
        </p:txBody>
      </p:sp>
    </p:spTree>
    <p:extLst>
      <p:ext uri="{BB962C8B-B14F-4D97-AF65-F5344CB8AC3E}">
        <p14:creationId xmlns:p14="http://schemas.microsoft.com/office/powerpoint/2010/main" val="8127185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12</a:t>
            </a:fld>
            <a:endParaRPr lang="en-US"/>
          </a:p>
        </p:txBody>
      </p:sp>
    </p:spTree>
    <p:extLst>
      <p:ext uri="{BB962C8B-B14F-4D97-AF65-F5344CB8AC3E}">
        <p14:creationId xmlns:p14="http://schemas.microsoft.com/office/powerpoint/2010/main" val="32139692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grpSp>
        <p:nvGrpSpPr>
          <p:cNvPr id="10" name="Group 9"/>
          <p:cNvGrpSpPr/>
          <p:nvPr userDrawn="1"/>
        </p:nvGrpSpPr>
        <p:grpSpPr>
          <a:xfrm>
            <a:off x="-149020" y="44449"/>
            <a:ext cx="12448971" cy="6863516"/>
            <a:chOff x="-149020" y="44449"/>
            <a:chExt cx="12448971" cy="6863516"/>
          </a:xfrm>
        </p:grpSpPr>
        <p:grpSp>
          <p:nvGrpSpPr>
            <p:cNvPr id="7" name="Group 6"/>
            <p:cNvGrpSpPr/>
            <p:nvPr userDrawn="1"/>
          </p:nvGrpSpPr>
          <p:grpSpPr>
            <a:xfrm>
              <a:off x="-149020" y="44449"/>
              <a:ext cx="12448971" cy="6863516"/>
              <a:chOff x="-149020" y="44449"/>
              <a:chExt cx="12448971" cy="6863516"/>
            </a:xfrm>
          </p:grpSpPr>
          <p:sp>
            <p:nvSpPr>
              <p:cNvPr id="22" name="Rounded Rectangle 16"/>
              <p:cNvSpPr/>
              <p:nvPr/>
            </p:nvSpPr>
            <p:spPr>
              <a:xfrm>
                <a:off x="-149020" y="44449"/>
                <a:ext cx="5844685" cy="6824475"/>
              </a:xfrm>
              <a:custGeom>
                <a:avLst/>
                <a:gdLst>
                  <a:gd name="connsiteX0" fmla="*/ 0 w 6911008"/>
                  <a:gd name="connsiteY0" fmla="*/ 1151858 h 7740650"/>
                  <a:gd name="connsiteX1" fmla="*/ 1151858 w 6911008"/>
                  <a:gd name="connsiteY1" fmla="*/ 0 h 7740650"/>
                  <a:gd name="connsiteX2" fmla="*/ 5759150 w 6911008"/>
                  <a:gd name="connsiteY2" fmla="*/ 0 h 7740650"/>
                  <a:gd name="connsiteX3" fmla="*/ 6911008 w 6911008"/>
                  <a:gd name="connsiteY3" fmla="*/ 1151858 h 7740650"/>
                  <a:gd name="connsiteX4" fmla="*/ 6911008 w 6911008"/>
                  <a:gd name="connsiteY4" fmla="*/ 6588792 h 7740650"/>
                  <a:gd name="connsiteX5" fmla="*/ 5759150 w 6911008"/>
                  <a:gd name="connsiteY5" fmla="*/ 7740650 h 7740650"/>
                  <a:gd name="connsiteX6" fmla="*/ 1151858 w 6911008"/>
                  <a:gd name="connsiteY6" fmla="*/ 7740650 h 7740650"/>
                  <a:gd name="connsiteX7" fmla="*/ 0 w 6911008"/>
                  <a:gd name="connsiteY7" fmla="*/ 6588792 h 7740650"/>
                  <a:gd name="connsiteX8" fmla="*/ 0 w 6911008"/>
                  <a:gd name="connsiteY8" fmla="*/ 1151858 h 7740650"/>
                  <a:gd name="connsiteX0" fmla="*/ 0 w 6911008"/>
                  <a:gd name="connsiteY0" fmla="*/ 1151858 h 7740650"/>
                  <a:gd name="connsiteX1" fmla="*/ 1151858 w 6911008"/>
                  <a:gd name="connsiteY1" fmla="*/ 0 h 7740650"/>
                  <a:gd name="connsiteX2" fmla="*/ 5759150 w 6911008"/>
                  <a:gd name="connsiteY2" fmla="*/ 0 h 7740650"/>
                  <a:gd name="connsiteX3" fmla="*/ 6911008 w 6911008"/>
                  <a:gd name="connsiteY3" fmla="*/ 1151858 h 7740650"/>
                  <a:gd name="connsiteX4" fmla="*/ 6911008 w 6911008"/>
                  <a:gd name="connsiteY4" fmla="*/ 6588792 h 7740650"/>
                  <a:gd name="connsiteX5" fmla="*/ 5759150 w 6911008"/>
                  <a:gd name="connsiteY5" fmla="*/ 7740650 h 7740650"/>
                  <a:gd name="connsiteX6" fmla="*/ 1151858 w 6911008"/>
                  <a:gd name="connsiteY6" fmla="*/ 7740650 h 7740650"/>
                  <a:gd name="connsiteX7" fmla="*/ 0 w 6911008"/>
                  <a:gd name="connsiteY7" fmla="*/ 6588792 h 7740650"/>
                  <a:gd name="connsiteX8" fmla="*/ 1297229 w 6911008"/>
                  <a:gd name="connsiteY8" fmla="*/ 3303801 h 7740650"/>
                  <a:gd name="connsiteX9" fmla="*/ 0 w 6911008"/>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686938 w 6911009"/>
                  <a:gd name="connsiteY0" fmla="*/ 851607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686938 w 6911009"/>
                  <a:gd name="connsiteY9" fmla="*/ 851607 h 7740650"/>
                  <a:gd name="connsiteX0" fmla="*/ 896203 w 6911009"/>
                  <a:gd name="connsiteY0" fmla="*/ 778819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896203 w 6911009"/>
                  <a:gd name="connsiteY9" fmla="*/ 778819 h 7740650"/>
                  <a:gd name="connsiteX0" fmla="*/ 586854 w 6911009"/>
                  <a:gd name="connsiteY0" fmla="*/ 815213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586854 w 6911009"/>
                  <a:gd name="connsiteY9" fmla="*/ 815213 h 7740650"/>
                  <a:gd name="connsiteX0" fmla="*/ 586854 w 6911009"/>
                  <a:gd name="connsiteY0" fmla="*/ 815213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586854 w 6911009"/>
                  <a:gd name="connsiteY9" fmla="*/ 815213 h 7740650"/>
                  <a:gd name="connsiteX0" fmla="*/ 923499 w 6911009"/>
                  <a:gd name="connsiteY0" fmla="*/ 760622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923499 w 6911009"/>
                  <a:gd name="connsiteY9" fmla="*/ 760622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3494520 w 6911009"/>
                  <a:gd name="connsiteY6" fmla="*/ 7202511 h 7740650"/>
                  <a:gd name="connsiteX7" fmla="*/ 1151859 w 6911009"/>
                  <a:gd name="connsiteY7" fmla="*/ 7740650 h 7740650"/>
                  <a:gd name="connsiteX8" fmla="*/ 1 w 6911009"/>
                  <a:gd name="connsiteY8" fmla="*/ 6588792 h 7740650"/>
                  <a:gd name="connsiteX9" fmla="*/ 1165301 w 6911009"/>
                  <a:gd name="connsiteY9" fmla="*/ 3312899 h 7740650"/>
                  <a:gd name="connsiteX10" fmla="*/ 1096371 w 6911009"/>
                  <a:gd name="connsiteY10"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627223 w 6911009"/>
                  <a:gd name="connsiteY5" fmla="*/ 7176543 h 7740650"/>
                  <a:gd name="connsiteX6" fmla="*/ 3494520 w 6911009"/>
                  <a:gd name="connsiteY6" fmla="*/ 7202511 h 7740650"/>
                  <a:gd name="connsiteX7" fmla="*/ 1151859 w 6911009"/>
                  <a:gd name="connsiteY7" fmla="*/ 7740650 h 7740650"/>
                  <a:gd name="connsiteX8" fmla="*/ 1 w 6911009"/>
                  <a:gd name="connsiteY8" fmla="*/ 6588792 h 7740650"/>
                  <a:gd name="connsiteX9" fmla="*/ 1165301 w 6911009"/>
                  <a:gd name="connsiteY9" fmla="*/ 3312899 h 7740650"/>
                  <a:gd name="connsiteX10" fmla="*/ 1096371 w 6911009"/>
                  <a:gd name="connsiteY10" fmla="*/ 724228 h 7740650"/>
                  <a:gd name="connsiteX0" fmla="*/ 1096371 w 6911009"/>
                  <a:gd name="connsiteY0" fmla="*/ 724228 h 7202511"/>
                  <a:gd name="connsiteX1" fmla="*/ 1151859 w 6911009"/>
                  <a:gd name="connsiteY1" fmla="*/ 0 h 7202511"/>
                  <a:gd name="connsiteX2" fmla="*/ 5759151 w 6911009"/>
                  <a:gd name="connsiteY2" fmla="*/ 0 h 7202511"/>
                  <a:gd name="connsiteX3" fmla="*/ 6911009 w 6911009"/>
                  <a:gd name="connsiteY3" fmla="*/ 1151858 h 7202511"/>
                  <a:gd name="connsiteX4" fmla="*/ 6911009 w 6911009"/>
                  <a:gd name="connsiteY4" fmla="*/ 6588792 h 7202511"/>
                  <a:gd name="connsiteX5" fmla="*/ 5627223 w 6911009"/>
                  <a:gd name="connsiteY5" fmla="*/ 7176543 h 7202511"/>
                  <a:gd name="connsiteX6" fmla="*/ 3494520 w 6911009"/>
                  <a:gd name="connsiteY6" fmla="*/ 7202511 h 7202511"/>
                  <a:gd name="connsiteX7" fmla="*/ 1188253 w 6911009"/>
                  <a:gd name="connsiteY7" fmla="*/ 7176543 h 7202511"/>
                  <a:gd name="connsiteX8" fmla="*/ 1 w 6911009"/>
                  <a:gd name="connsiteY8" fmla="*/ 6588792 h 7202511"/>
                  <a:gd name="connsiteX9" fmla="*/ 1165301 w 6911009"/>
                  <a:gd name="connsiteY9" fmla="*/ 3312899 h 7202511"/>
                  <a:gd name="connsiteX10" fmla="*/ 1096371 w 6911009"/>
                  <a:gd name="connsiteY10" fmla="*/ 724228 h 7202511"/>
                  <a:gd name="connsiteX0" fmla="*/ 1096371 w 6911009"/>
                  <a:gd name="connsiteY0" fmla="*/ 724228 h 7202511"/>
                  <a:gd name="connsiteX1" fmla="*/ 1151859 w 6911009"/>
                  <a:gd name="connsiteY1" fmla="*/ 0 h 7202511"/>
                  <a:gd name="connsiteX2" fmla="*/ 5759151 w 6911009"/>
                  <a:gd name="connsiteY2" fmla="*/ 0 h 7202511"/>
                  <a:gd name="connsiteX3" fmla="*/ 6911009 w 6911009"/>
                  <a:gd name="connsiteY3" fmla="*/ 1151858 h 7202511"/>
                  <a:gd name="connsiteX4" fmla="*/ 6911009 w 6911009"/>
                  <a:gd name="connsiteY4" fmla="*/ 6588792 h 7202511"/>
                  <a:gd name="connsiteX5" fmla="*/ 5627223 w 6911009"/>
                  <a:gd name="connsiteY5" fmla="*/ 7176543 h 7202511"/>
                  <a:gd name="connsiteX6" fmla="*/ 3494520 w 6911009"/>
                  <a:gd name="connsiteY6" fmla="*/ 7202511 h 7202511"/>
                  <a:gd name="connsiteX7" fmla="*/ 1188253 w 6911009"/>
                  <a:gd name="connsiteY7" fmla="*/ 7176543 h 7202511"/>
                  <a:gd name="connsiteX8" fmla="*/ 1 w 6911009"/>
                  <a:gd name="connsiteY8" fmla="*/ 6588792 h 7202511"/>
                  <a:gd name="connsiteX9" fmla="*/ 1165301 w 6911009"/>
                  <a:gd name="connsiteY9" fmla="*/ 3312899 h 7202511"/>
                  <a:gd name="connsiteX10" fmla="*/ 1096371 w 6911009"/>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3 w 6912581"/>
                  <a:gd name="connsiteY0" fmla="*/ 724228 h 7202511"/>
                  <a:gd name="connsiteX1" fmla="*/ 1153431 w 6912581"/>
                  <a:gd name="connsiteY1" fmla="*/ 0 h 7202511"/>
                  <a:gd name="connsiteX2" fmla="*/ 5760723 w 6912581"/>
                  <a:gd name="connsiteY2" fmla="*/ 0 h 7202511"/>
                  <a:gd name="connsiteX3" fmla="*/ 6912581 w 6912581"/>
                  <a:gd name="connsiteY3" fmla="*/ 1151858 h 7202511"/>
                  <a:gd name="connsiteX4" fmla="*/ 6912581 w 6912581"/>
                  <a:gd name="connsiteY4" fmla="*/ 6588792 h 7202511"/>
                  <a:gd name="connsiteX5" fmla="*/ 5628795 w 6912581"/>
                  <a:gd name="connsiteY5" fmla="*/ 7176543 h 7202511"/>
                  <a:gd name="connsiteX6" fmla="*/ 3496092 w 6912581"/>
                  <a:gd name="connsiteY6" fmla="*/ 7202511 h 7202511"/>
                  <a:gd name="connsiteX7" fmla="*/ 1189825 w 6912581"/>
                  <a:gd name="connsiteY7" fmla="*/ 7176543 h 7202511"/>
                  <a:gd name="connsiteX8" fmla="*/ 1573 w 6912581"/>
                  <a:gd name="connsiteY8" fmla="*/ 6588792 h 7202511"/>
                  <a:gd name="connsiteX9" fmla="*/ 1166873 w 6912581"/>
                  <a:gd name="connsiteY9" fmla="*/ 3312899 h 7202511"/>
                  <a:gd name="connsiteX10" fmla="*/ 1097943 w 6912581"/>
                  <a:gd name="connsiteY10" fmla="*/ 724228 h 7202511"/>
                  <a:gd name="connsiteX0" fmla="*/ 1097910 w 6912548"/>
                  <a:gd name="connsiteY0" fmla="*/ 724228 h 7202511"/>
                  <a:gd name="connsiteX1" fmla="*/ 1153398 w 6912548"/>
                  <a:gd name="connsiteY1" fmla="*/ 0 h 7202511"/>
                  <a:gd name="connsiteX2" fmla="*/ 5760690 w 6912548"/>
                  <a:gd name="connsiteY2" fmla="*/ 0 h 7202511"/>
                  <a:gd name="connsiteX3" fmla="*/ 6912548 w 6912548"/>
                  <a:gd name="connsiteY3" fmla="*/ 1151858 h 7202511"/>
                  <a:gd name="connsiteX4" fmla="*/ 6912548 w 6912548"/>
                  <a:gd name="connsiteY4" fmla="*/ 6588792 h 7202511"/>
                  <a:gd name="connsiteX5" fmla="*/ 5628762 w 6912548"/>
                  <a:gd name="connsiteY5" fmla="*/ 7176543 h 7202511"/>
                  <a:gd name="connsiteX6" fmla="*/ 3496059 w 6912548"/>
                  <a:gd name="connsiteY6" fmla="*/ 7202511 h 7202511"/>
                  <a:gd name="connsiteX7" fmla="*/ 1189792 w 6912548"/>
                  <a:gd name="connsiteY7" fmla="*/ 7176543 h 7202511"/>
                  <a:gd name="connsiteX8" fmla="*/ 1540 w 6912548"/>
                  <a:gd name="connsiteY8" fmla="*/ 6588792 h 7202511"/>
                  <a:gd name="connsiteX9" fmla="*/ 1166840 w 6912548"/>
                  <a:gd name="connsiteY9" fmla="*/ 3312899 h 7202511"/>
                  <a:gd name="connsiteX10" fmla="*/ 1097910 w 6912548"/>
                  <a:gd name="connsiteY10" fmla="*/ 724228 h 7202511"/>
                  <a:gd name="connsiteX0" fmla="*/ 1097910 w 6912548"/>
                  <a:gd name="connsiteY0" fmla="*/ 724228 h 7202511"/>
                  <a:gd name="connsiteX1" fmla="*/ 1153398 w 6912548"/>
                  <a:gd name="connsiteY1" fmla="*/ 0 h 7202511"/>
                  <a:gd name="connsiteX2" fmla="*/ 5760690 w 6912548"/>
                  <a:gd name="connsiteY2" fmla="*/ 0 h 7202511"/>
                  <a:gd name="connsiteX3" fmla="*/ 6912548 w 6912548"/>
                  <a:gd name="connsiteY3" fmla="*/ 1151858 h 7202511"/>
                  <a:gd name="connsiteX4" fmla="*/ 6912548 w 6912548"/>
                  <a:gd name="connsiteY4" fmla="*/ 6588792 h 7202511"/>
                  <a:gd name="connsiteX5" fmla="*/ 5628762 w 6912548"/>
                  <a:gd name="connsiteY5" fmla="*/ 7176543 h 7202511"/>
                  <a:gd name="connsiteX6" fmla="*/ 3496059 w 6912548"/>
                  <a:gd name="connsiteY6" fmla="*/ 7202511 h 7202511"/>
                  <a:gd name="connsiteX7" fmla="*/ 1189792 w 6912548"/>
                  <a:gd name="connsiteY7" fmla="*/ 7176543 h 7202511"/>
                  <a:gd name="connsiteX8" fmla="*/ 1540 w 6912548"/>
                  <a:gd name="connsiteY8" fmla="*/ 6588792 h 7202511"/>
                  <a:gd name="connsiteX9" fmla="*/ 1166840 w 6912548"/>
                  <a:gd name="connsiteY9" fmla="*/ 3312899 h 7202511"/>
                  <a:gd name="connsiteX10" fmla="*/ 1097910 w 691254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177387"/>
                  <a:gd name="connsiteX1" fmla="*/ 1151858 w 6911008"/>
                  <a:gd name="connsiteY1" fmla="*/ 0 h 7177387"/>
                  <a:gd name="connsiteX2" fmla="*/ 5759150 w 6911008"/>
                  <a:gd name="connsiteY2" fmla="*/ 0 h 7177387"/>
                  <a:gd name="connsiteX3" fmla="*/ 6911008 w 6911008"/>
                  <a:gd name="connsiteY3" fmla="*/ 1151858 h 7177387"/>
                  <a:gd name="connsiteX4" fmla="*/ 6911008 w 6911008"/>
                  <a:gd name="connsiteY4" fmla="*/ 6588792 h 7177387"/>
                  <a:gd name="connsiteX5" fmla="*/ 5627222 w 6911008"/>
                  <a:gd name="connsiteY5" fmla="*/ 7176543 h 7177387"/>
                  <a:gd name="connsiteX6" fmla="*/ 3509189 w 6911008"/>
                  <a:gd name="connsiteY6" fmla="*/ 6781985 h 7177387"/>
                  <a:gd name="connsiteX7" fmla="*/ 1188252 w 6911008"/>
                  <a:gd name="connsiteY7" fmla="*/ 7176543 h 7177387"/>
                  <a:gd name="connsiteX8" fmla="*/ 0 w 6911008"/>
                  <a:gd name="connsiteY8" fmla="*/ 6588792 h 7177387"/>
                  <a:gd name="connsiteX9" fmla="*/ 1115258 w 6911008"/>
                  <a:gd name="connsiteY9" fmla="*/ 3308350 h 7177387"/>
                  <a:gd name="connsiteX10" fmla="*/ 1096370 w 6911008"/>
                  <a:gd name="connsiteY10" fmla="*/ 724228 h 7177387"/>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32112 w 6911008"/>
                  <a:gd name="connsiteY5" fmla="*/ 6853814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6824475"/>
                  <a:gd name="connsiteX1" fmla="*/ 1151858 w 6911008"/>
                  <a:gd name="connsiteY1" fmla="*/ 0 h 6824475"/>
                  <a:gd name="connsiteX2" fmla="*/ 5759150 w 6911008"/>
                  <a:gd name="connsiteY2" fmla="*/ 0 h 6824475"/>
                  <a:gd name="connsiteX3" fmla="*/ 6911008 w 6911008"/>
                  <a:gd name="connsiteY3" fmla="*/ 1151858 h 6824475"/>
                  <a:gd name="connsiteX4" fmla="*/ 6911008 w 6911008"/>
                  <a:gd name="connsiteY4" fmla="*/ 6588792 h 6824475"/>
                  <a:gd name="connsiteX5" fmla="*/ 5627222 w 6911008"/>
                  <a:gd name="connsiteY5" fmla="*/ 6824475 h 6824475"/>
                  <a:gd name="connsiteX6" fmla="*/ 3509189 w 6911008"/>
                  <a:gd name="connsiteY6" fmla="*/ 6781985 h 6824475"/>
                  <a:gd name="connsiteX7" fmla="*/ 1403405 w 6911008"/>
                  <a:gd name="connsiteY7" fmla="*/ 6760907 h 6824475"/>
                  <a:gd name="connsiteX8" fmla="*/ 0 w 6911008"/>
                  <a:gd name="connsiteY8" fmla="*/ 6588792 h 6824475"/>
                  <a:gd name="connsiteX9" fmla="*/ 1115258 w 6911008"/>
                  <a:gd name="connsiteY9" fmla="*/ 3308350 h 6824475"/>
                  <a:gd name="connsiteX10" fmla="*/ 1096370 w 6911008"/>
                  <a:gd name="connsiteY10" fmla="*/ 724228 h 6824475"/>
                  <a:gd name="connsiteX0" fmla="*/ 1096370 w 6911008"/>
                  <a:gd name="connsiteY0" fmla="*/ 724228 h 6824475"/>
                  <a:gd name="connsiteX1" fmla="*/ 1151858 w 6911008"/>
                  <a:gd name="connsiteY1" fmla="*/ 0 h 6824475"/>
                  <a:gd name="connsiteX2" fmla="*/ 5759150 w 6911008"/>
                  <a:gd name="connsiteY2" fmla="*/ 0 h 6824475"/>
                  <a:gd name="connsiteX3" fmla="*/ 6911008 w 6911008"/>
                  <a:gd name="connsiteY3" fmla="*/ 1151858 h 6824475"/>
                  <a:gd name="connsiteX4" fmla="*/ 6911008 w 6911008"/>
                  <a:gd name="connsiteY4" fmla="*/ 6588792 h 6824475"/>
                  <a:gd name="connsiteX5" fmla="*/ 5627222 w 6911008"/>
                  <a:gd name="connsiteY5" fmla="*/ 6824475 h 6824475"/>
                  <a:gd name="connsiteX6" fmla="*/ 3509189 w 6911008"/>
                  <a:gd name="connsiteY6" fmla="*/ 6781985 h 6824475"/>
                  <a:gd name="connsiteX7" fmla="*/ 1403405 w 6911008"/>
                  <a:gd name="connsiteY7" fmla="*/ 6760907 h 6824475"/>
                  <a:gd name="connsiteX8" fmla="*/ 0 w 6911008"/>
                  <a:gd name="connsiteY8" fmla="*/ 6588792 h 6824475"/>
                  <a:gd name="connsiteX9" fmla="*/ 1115258 w 6911008"/>
                  <a:gd name="connsiteY9" fmla="*/ 3308350 h 6824475"/>
                  <a:gd name="connsiteX10" fmla="*/ 1096370 w 6911008"/>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56 w 5814694"/>
                  <a:gd name="connsiteY0" fmla="*/ 724228 h 6824475"/>
                  <a:gd name="connsiteX1" fmla="*/ 55544 w 5814694"/>
                  <a:gd name="connsiteY1" fmla="*/ 0 h 6824475"/>
                  <a:gd name="connsiteX2" fmla="*/ 4662836 w 5814694"/>
                  <a:gd name="connsiteY2" fmla="*/ 0 h 6824475"/>
                  <a:gd name="connsiteX3" fmla="*/ 5814694 w 5814694"/>
                  <a:gd name="connsiteY3" fmla="*/ 1151858 h 6824475"/>
                  <a:gd name="connsiteX4" fmla="*/ 5814694 w 5814694"/>
                  <a:gd name="connsiteY4" fmla="*/ 6588792 h 6824475"/>
                  <a:gd name="connsiteX5" fmla="*/ 4530908 w 5814694"/>
                  <a:gd name="connsiteY5" fmla="*/ 6824475 h 6824475"/>
                  <a:gd name="connsiteX6" fmla="*/ 2412875 w 5814694"/>
                  <a:gd name="connsiteY6" fmla="*/ 6781985 h 6824475"/>
                  <a:gd name="connsiteX7" fmla="*/ 307091 w 5814694"/>
                  <a:gd name="connsiteY7" fmla="*/ 6760907 h 6824475"/>
                  <a:gd name="connsiteX8" fmla="*/ 52799 w 5814694"/>
                  <a:gd name="connsiteY8" fmla="*/ 5708621 h 6824475"/>
                  <a:gd name="connsiteX9" fmla="*/ 18944 w 5814694"/>
                  <a:gd name="connsiteY9" fmla="*/ 3308350 h 6824475"/>
                  <a:gd name="connsiteX10" fmla="*/ 56 w 5814694"/>
                  <a:gd name="connsiteY10" fmla="*/ 724228 h 6824475"/>
                  <a:gd name="connsiteX0" fmla="*/ 22750 w 5837388"/>
                  <a:gd name="connsiteY0" fmla="*/ 724228 h 6824475"/>
                  <a:gd name="connsiteX1" fmla="*/ 0 w 5837388"/>
                  <a:gd name="connsiteY1" fmla="*/ 9779 h 6824475"/>
                  <a:gd name="connsiteX2" fmla="*/ 4685530 w 5837388"/>
                  <a:gd name="connsiteY2" fmla="*/ 0 h 6824475"/>
                  <a:gd name="connsiteX3" fmla="*/ 5837388 w 5837388"/>
                  <a:gd name="connsiteY3" fmla="*/ 1151858 h 6824475"/>
                  <a:gd name="connsiteX4" fmla="*/ 5837388 w 5837388"/>
                  <a:gd name="connsiteY4" fmla="*/ 6588792 h 6824475"/>
                  <a:gd name="connsiteX5" fmla="*/ 4553602 w 5837388"/>
                  <a:gd name="connsiteY5" fmla="*/ 6824475 h 6824475"/>
                  <a:gd name="connsiteX6" fmla="*/ 2435569 w 5837388"/>
                  <a:gd name="connsiteY6" fmla="*/ 6781985 h 6824475"/>
                  <a:gd name="connsiteX7" fmla="*/ 329785 w 5837388"/>
                  <a:gd name="connsiteY7" fmla="*/ 6760907 h 6824475"/>
                  <a:gd name="connsiteX8" fmla="*/ 75493 w 5837388"/>
                  <a:gd name="connsiteY8" fmla="*/ 5708621 h 6824475"/>
                  <a:gd name="connsiteX9" fmla="*/ 41638 w 5837388"/>
                  <a:gd name="connsiteY9" fmla="*/ 3308350 h 6824475"/>
                  <a:gd name="connsiteX10" fmla="*/ 22750 w 5837388"/>
                  <a:gd name="connsiteY10" fmla="*/ 724228 h 6824475"/>
                  <a:gd name="connsiteX0" fmla="*/ 30047 w 5844685"/>
                  <a:gd name="connsiteY0" fmla="*/ 724228 h 6824475"/>
                  <a:gd name="connsiteX1" fmla="*/ 7297 w 5844685"/>
                  <a:gd name="connsiteY1" fmla="*/ 9779 h 6824475"/>
                  <a:gd name="connsiteX2" fmla="*/ 4692827 w 5844685"/>
                  <a:gd name="connsiteY2" fmla="*/ 0 h 6824475"/>
                  <a:gd name="connsiteX3" fmla="*/ 5844685 w 5844685"/>
                  <a:gd name="connsiteY3" fmla="*/ 1151858 h 6824475"/>
                  <a:gd name="connsiteX4" fmla="*/ 5844685 w 5844685"/>
                  <a:gd name="connsiteY4" fmla="*/ 6588792 h 6824475"/>
                  <a:gd name="connsiteX5" fmla="*/ 4560899 w 5844685"/>
                  <a:gd name="connsiteY5" fmla="*/ 6824475 h 6824475"/>
                  <a:gd name="connsiteX6" fmla="*/ 2442866 w 5844685"/>
                  <a:gd name="connsiteY6" fmla="*/ 6781985 h 6824475"/>
                  <a:gd name="connsiteX7" fmla="*/ 337082 w 5844685"/>
                  <a:gd name="connsiteY7" fmla="*/ 6760907 h 6824475"/>
                  <a:gd name="connsiteX8" fmla="*/ 82790 w 5844685"/>
                  <a:gd name="connsiteY8" fmla="*/ 5708621 h 6824475"/>
                  <a:gd name="connsiteX9" fmla="*/ 48935 w 5844685"/>
                  <a:gd name="connsiteY9" fmla="*/ 3308350 h 6824475"/>
                  <a:gd name="connsiteX10" fmla="*/ 30047 w 5844685"/>
                  <a:gd name="connsiteY10" fmla="*/ 724228 h 682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4685" h="6824475">
                    <a:moveTo>
                      <a:pt x="30047" y="724228"/>
                    </a:moveTo>
                    <a:cubicBezTo>
                      <a:pt x="30047" y="88074"/>
                      <a:pt x="-17845" y="512118"/>
                      <a:pt x="7297" y="9779"/>
                    </a:cubicBezTo>
                    <a:lnTo>
                      <a:pt x="4692827" y="0"/>
                    </a:lnTo>
                    <a:cubicBezTo>
                      <a:pt x="5328981" y="0"/>
                      <a:pt x="5844685" y="515704"/>
                      <a:pt x="5844685" y="1151858"/>
                    </a:cubicBezTo>
                    <a:lnTo>
                      <a:pt x="5844685" y="6588792"/>
                    </a:lnTo>
                    <a:cubicBezTo>
                      <a:pt x="5839795" y="6794639"/>
                      <a:pt x="5197053" y="6824475"/>
                      <a:pt x="4560899" y="6824475"/>
                    </a:cubicBezTo>
                    <a:lnTo>
                      <a:pt x="2442866" y="6781985"/>
                    </a:lnTo>
                    <a:lnTo>
                      <a:pt x="337082" y="6760907"/>
                    </a:lnTo>
                    <a:cubicBezTo>
                      <a:pt x="137729" y="6783604"/>
                      <a:pt x="-14446" y="6775884"/>
                      <a:pt x="82790" y="5708621"/>
                    </a:cubicBezTo>
                    <a:cubicBezTo>
                      <a:pt x="67413" y="4439385"/>
                      <a:pt x="82066" y="6996422"/>
                      <a:pt x="48935" y="3308350"/>
                    </a:cubicBezTo>
                    <a:cubicBezTo>
                      <a:pt x="50221" y="2581937"/>
                      <a:pt x="28761" y="1418796"/>
                      <a:pt x="30047" y="724228"/>
                    </a:cubicBezTo>
                    <a:close/>
                  </a:path>
                </a:pathLst>
              </a:custGeom>
              <a:blipFill dpi="0" rotWithShape="0">
                <a:blip r:embed="rId2"/>
                <a:srcRect/>
                <a:stretch>
                  <a:fillRect l="-75000" r="-50000"/>
                </a:stretch>
              </a:blipFill>
              <a:ln w="127000">
                <a:solidFill>
                  <a:srgbClr val="006D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3" name="Group 22"/>
              <p:cNvGrpSpPr/>
              <p:nvPr/>
            </p:nvGrpSpPr>
            <p:grpSpPr>
              <a:xfrm>
                <a:off x="-107950" y="6248400"/>
                <a:ext cx="12407901" cy="659565"/>
                <a:chOff x="-107950" y="6248400"/>
                <a:chExt cx="12407901" cy="659565"/>
              </a:xfrm>
              <a:solidFill>
                <a:srgbClr val="379CC4"/>
              </a:solidFill>
            </p:grpSpPr>
            <p:sp>
              <p:nvSpPr>
                <p:cNvPr id="24" name="Rounded Rectangle 23"/>
                <p:cNvSpPr/>
                <p:nvPr userDrawn="1"/>
              </p:nvSpPr>
              <p:spPr>
                <a:xfrm>
                  <a:off x="11620500" y="6248400"/>
                  <a:ext cx="679450" cy="659565"/>
                </a:xfrm>
                <a:prstGeom prst="roundRect">
                  <a:avLst/>
                </a:prstGeom>
                <a:solidFill>
                  <a:srgbClr val="006D9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nvGrpSpPr>
                <p:cNvPr id="25" name="Group 24"/>
                <p:cNvGrpSpPr/>
                <p:nvPr userDrawn="1"/>
              </p:nvGrpSpPr>
              <p:grpSpPr>
                <a:xfrm>
                  <a:off x="-107950" y="6250887"/>
                  <a:ext cx="12407901" cy="657078"/>
                  <a:chOff x="-107950" y="6250887"/>
                  <a:chExt cx="12407901" cy="657078"/>
                </a:xfrm>
                <a:grpFill/>
              </p:grpSpPr>
              <p:sp>
                <p:nvSpPr>
                  <p:cNvPr id="26" name="Rounded Rectangle 25"/>
                  <p:cNvSpPr/>
                  <p:nvPr userDrawn="1"/>
                </p:nvSpPr>
                <p:spPr>
                  <a:xfrm>
                    <a:off x="0" y="6593877"/>
                    <a:ext cx="12192000" cy="314088"/>
                  </a:xfrm>
                  <a:prstGeom prst="roundRect">
                    <a:avLst/>
                  </a:prstGeom>
                  <a:solidFill>
                    <a:srgbClr val="006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userDrawn="1"/>
                </p:nvSpPr>
                <p:spPr>
                  <a:xfrm>
                    <a:off x="-107950" y="6250887"/>
                    <a:ext cx="1919388" cy="508417"/>
                  </a:xfrm>
                  <a:prstGeom prst="roundRect">
                    <a:avLst/>
                  </a:prstGeom>
                  <a:solidFill>
                    <a:srgbClr val="006D9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8" name="Rounded Rectangle 27"/>
                  <p:cNvSpPr/>
                  <p:nvPr userDrawn="1"/>
                </p:nvSpPr>
                <p:spPr>
                  <a:xfrm>
                    <a:off x="332607" y="6589441"/>
                    <a:ext cx="11967344" cy="177109"/>
                  </a:xfrm>
                  <a:prstGeom prst="roundRect">
                    <a:avLst/>
                  </a:prstGeom>
                  <a:solidFill>
                    <a:srgbClr val="006D9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29" name="Picture 2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2015" y="6425457"/>
                    <a:ext cx="1367335" cy="222457"/>
                  </a:xfrm>
                  <a:prstGeom prst="rect">
                    <a:avLst/>
                  </a:prstGeom>
                </p:spPr>
              </p:pic>
            </p:grpSp>
          </p:grpSp>
          <p:sp>
            <p:nvSpPr>
              <p:cNvPr id="31" name="TextBox 30"/>
              <p:cNvSpPr txBox="1"/>
              <p:nvPr userDrawn="1"/>
            </p:nvSpPr>
            <p:spPr>
              <a:xfrm>
                <a:off x="4452137" y="6253427"/>
                <a:ext cx="7136613" cy="338554"/>
              </a:xfrm>
              <a:prstGeom prst="rect">
                <a:avLst/>
              </a:prstGeom>
              <a:noFill/>
            </p:spPr>
            <p:txBody>
              <a:bodyPr wrap="square" rtlCol="0" anchor="ctr">
                <a:spAutoFit/>
              </a:bodyPr>
              <a:lstStyle/>
              <a:p>
                <a:pPr algn="r"/>
                <a:r>
                  <a:rPr lang="en-US" sz="1600" dirty="0">
                    <a:solidFill>
                      <a:srgbClr val="006D9D"/>
                    </a:solidFill>
                    <a:latin typeface="Century Gothic" panose="020B0502020202020204" pitchFamily="34" charset="0"/>
                  </a:rPr>
                  <a:t>| </a:t>
                </a:r>
                <a:r>
                  <a:rPr lang="en-US" sz="1600" spc="100" baseline="0" dirty="0">
                    <a:solidFill>
                      <a:srgbClr val="006D9D"/>
                    </a:solidFill>
                    <a:latin typeface="Century Gothic" panose="020B0502020202020204" pitchFamily="34" charset="0"/>
                  </a:rPr>
                  <a:t>Fall 2020</a:t>
                </a:r>
              </a:p>
            </p:txBody>
          </p:sp>
        </p:grpSp>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1712057" y="6345025"/>
              <a:ext cx="393192" cy="393192"/>
            </a:xfrm>
            <a:prstGeom prst="rect">
              <a:avLst/>
            </a:prstGeom>
          </p:spPr>
        </p:pic>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2" name="TextBox 31"/>
          <p:cNvSpPr txBox="1"/>
          <p:nvPr userDrawn="1"/>
        </p:nvSpPr>
        <p:spPr>
          <a:xfrm>
            <a:off x="581874" y="838074"/>
            <a:ext cx="4745502" cy="1569660"/>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The PC team will add</a:t>
            </a:r>
            <a:r>
              <a:rPr lang="en-US" sz="1200" baseline="0" dirty="0">
                <a:solidFill>
                  <a:srgbClr val="FF0000"/>
                </a:solidFill>
                <a:latin typeface="Century Gothic" panose="020B0502020202020204" pitchFamily="34" charset="0"/>
              </a:rPr>
              <a:t> your website image here </a:t>
            </a:r>
            <a:r>
              <a:rPr lang="en-US" sz="1200" baseline="0" dirty="0">
                <a:solidFill>
                  <a:srgbClr val="FF0000"/>
                </a:solidFill>
                <a:latin typeface="Century Gothic" panose="020B0502020202020204" pitchFamily="34" charset="0"/>
                <a:sym typeface="Wingdings" panose="05000000000000000000" pitchFamily="2" charset="2"/>
              </a:rPr>
              <a:t></a:t>
            </a:r>
            <a:endParaRPr lang="en-US" sz="1200" dirty="0">
              <a:solidFill>
                <a:srgbClr val="FF0000"/>
              </a:solidFill>
              <a:latin typeface="Century Gothic" panose="020B0502020202020204" pitchFamily="34" charset="0"/>
            </a:endParaRPr>
          </a:p>
          <a:p>
            <a:endParaRPr lang="en-US" sz="1200" dirty="0">
              <a:solidFill>
                <a:srgbClr val="FF0000"/>
              </a:solidFill>
              <a:latin typeface="Century Gothic" panose="020B0502020202020204" pitchFamily="34" charset="0"/>
            </a:endParaRPr>
          </a:p>
          <a:p>
            <a:r>
              <a:rPr lang="en-US" sz="1200" dirty="0">
                <a:solidFill>
                  <a:srgbClr val="FF0000"/>
                </a:solidFill>
                <a:latin typeface="Century Gothic" panose="020B0502020202020204" pitchFamily="34" charset="0"/>
              </a:rPr>
              <a:t>Do not delete or move the DEVELOP logo or other page components, including name boxes.</a:t>
            </a:r>
          </a:p>
          <a:p>
            <a:endParaRPr lang="en-US" sz="1200" dirty="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The only font that should be in this presentation is Century Gothic</a:t>
            </a:r>
          </a:p>
        </p:txBody>
      </p:sp>
      <p:sp>
        <p:nvSpPr>
          <p:cNvPr id="21" name="TextBox 20"/>
          <p:cNvSpPr txBox="1"/>
          <p:nvPr userDrawn="1"/>
        </p:nvSpPr>
        <p:spPr>
          <a:xfrm rot="19854675">
            <a:off x="1672735" y="4000049"/>
            <a:ext cx="2001009" cy="253916"/>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PLACEHOLDER IMAGE</a:t>
            </a:r>
            <a:endParaRPr lang="en-US" sz="1050" b="1" dirty="0">
              <a:solidFill>
                <a:srgbClr val="FF0000"/>
              </a:solidFill>
            </a:endParaRPr>
          </a:p>
        </p:txBody>
      </p:sp>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Title">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hick Bar">
    <p:spTree>
      <p:nvGrpSpPr>
        <p:cNvPr id="1" name=""/>
        <p:cNvGrpSpPr/>
        <p:nvPr/>
      </p:nvGrpSpPr>
      <p:grpSpPr>
        <a:xfrm>
          <a:off x="0" y="0"/>
          <a:ext cx="0" cy="0"/>
          <a:chOff x="0" y="0"/>
          <a:chExt cx="0" cy="0"/>
        </a:xfrm>
      </p:grpSpPr>
      <p:grpSp>
        <p:nvGrpSpPr>
          <p:cNvPr id="2" name="Group 1"/>
          <p:cNvGrpSpPr/>
          <p:nvPr userDrawn="1"/>
        </p:nvGrpSpPr>
        <p:grpSpPr>
          <a:xfrm>
            <a:off x="-45493" y="-131929"/>
            <a:ext cx="12310281" cy="1210101"/>
            <a:chOff x="-45493" y="-131929"/>
            <a:chExt cx="12310281" cy="1210101"/>
          </a:xfrm>
        </p:grpSpPr>
        <p:sp>
          <p:nvSpPr>
            <p:cNvPr id="7" name="Rounded Rectangle 6"/>
            <p:cNvSpPr/>
            <p:nvPr userDrawn="1"/>
          </p:nvSpPr>
          <p:spPr>
            <a:xfrm>
              <a:off x="-45493" y="-131929"/>
              <a:ext cx="12310281" cy="1210101"/>
            </a:xfrm>
            <a:prstGeom prst="roundRect">
              <a:avLst/>
            </a:prstGeom>
            <a:solidFill>
              <a:srgbClr val="006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518168" y="303034"/>
              <a:ext cx="530352" cy="530352"/>
            </a:xfrm>
            <a:prstGeom prst="rect">
              <a:avLst/>
            </a:prstGeom>
          </p:spPr>
        </p:pic>
      </p:grpSp>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Thin Bars">
    <p:spTree>
      <p:nvGrpSpPr>
        <p:cNvPr id="1" name=""/>
        <p:cNvGrpSpPr/>
        <p:nvPr/>
      </p:nvGrpSpPr>
      <p:grpSpPr>
        <a:xfrm>
          <a:off x="0" y="0"/>
          <a:ext cx="0" cy="0"/>
          <a:chOff x="0" y="0"/>
          <a:chExt cx="0" cy="0"/>
        </a:xfrm>
      </p:grpSpPr>
      <p:grpSp>
        <p:nvGrpSpPr>
          <p:cNvPr id="2" name="Group 1"/>
          <p:cNvGrpSpPr/>
          <p:nvPr userDrawn="1"/>
        </p:nvGrpSpPr>
        <p:grpSpPr>
          <a:xfrm>
            <a:off x="0" y="-245046"/>
            <a:ext cx="12192000" cy="7316860"/>
            <a:chOff x="0" y="-245046"/>
            <a:chExt cx="12192000" cy="7316860"/>
          </a:xfrm>
        </p:grpSpPr>
        <p:sp>
          <p:nvSpPr>
            <p:cNvPr id="7" name="Rounded Rectangle 6"/>
            <p:cNvSpPr/>
            <p:nvPr userDrawn="1"/>
          </p:nvSpPr>
          <p:spPr>
            <a:xfrm>
              <a:off x="0" y="6708859"/>
              <a:ext cx="12192000" cy="362955"/>
            </a:xfrm>
            <a:prstGeom prst="roundRect">
              <a:avLst/>
            </a:prstGeom>
            <a:solidFill>
              <a:srgbClr val="006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userDrawn="1"/>
          </p:nvSpPr>
          <p:spPr>
            <a:xfrm>
              <a:off x="0" y="-245046"/>
              <a:ext cx="12192000" cy="362955"/>
            </a:xfrm>
            <a:prstGeom prst="roundRect">
              <a:avLst/>
            </a:prstGeom>
            <a:solidFill>
              <a:srgbClr val="006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op Arc">
    <p:spTree>
      <p:nvGrpSpPr>
        <p:cNvPr id="1" name=""/>
        <p:cNvGrpSpPr/>
        <p:nvPr/>
      </p:nvGrpSpPr>
      <p:grpSpPr>
        <a:xfrm>
          <a:off x="0" y="0"/>
          <a:ext cx="0" cy="0"/>
          <a:chOff x="0" y="0"/>
          <a:chExt cx="0" cy="0"/>
        </a:xfrm>
      </p:grpSpPr>
      <p:grpSp>
        <p:nvGrpSpPr>
          <p:cNvPr id="4" name="Group 3"/>
          <p:cNvGrpSpPr/>
          <p:nvPr userDrawn="1"/>
        </p:nvGrpSpPr>
        <p:grpSpPr>
          <a:xfrm>
            <a:off x="-419990" y="0"/>
            <a:ext cx="12611990" cy="7171680"/>
            <a:chOff x="-419990" y="0"/>
            <a:chExt cx="12611990" cy="7171680"/>
          </a:xfrm>
        </p:grpSpPr>
        <p:sp>
          <p:nvSpPr>
            <p:cNvPr id="2" name="Rectangle 1"/>
            <p:cNvSpPr/>
            <p:nvPr userDrawn="1"/>
          </p:nvSpPr>
          <p:spPr>
            <a:xfrm>
              <a:off x="0" y="0"/>
              <a:ext cx="12192000" cy="6858000"/>
            </a:xfrm>
            <a:prstGeom prst="rect">
              <a:avLst/>
            </a:prstGeom>
            <a:solidFill>
              <a:srgbClr val="006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userDrawn="1"/>
          </p:nvSpPr>
          <p:spPr>
            <a:xfrm rot="10800000">
              <a:off x="-419990" y="207335"/>
              <a:ext cx="12440095" cy="6964345"/>
            </a:xfrm>
            <a:custGeom>
              <a:avLst/>
              <a:gdLst>
                <a:gd name="connsiteX0" fmla="*/ 0 w 13062098"/>
                <a:gd name="connsiteY0" fmla="*/ 1276819 h 7660758"/>
                <a:gd name="connsiteX1" fmla="*/ 1276819 w 13062098"/>
                <a:gd name="connsiteY1" fmla="*/ 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76819 w 13062098"/>
                <a:gd name="connsiteY1" fmla="*/ 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650534 h 7034473"/>
                <a:gd name="connsiteX1" fmla="*/ 1202391 w 13062098"/>
                <a:gd name="connsiteY1" fmla="*/ 431655 h 7034473"/>
                <a:gd name="connsiteX2" fmla="*/ 11705535 w 13062098"/>
                <a:gd name="connsiteY2" fmla="*/ 1036 h 7034473"/>
                <a:gd name="connsiteX3" fmla="*/ 13062098 w 13062098"/>
                <a:gd name="connsiteY3" fmla="*/ 650534 h 7034473"/>
                <a:gd name="connsiteX4" fmla="*/ 13062098 w 13062098"/>
                <a:gd name="connsiteY4" fmla="*/ 5757654 h 7034473"/>
                <a:gd name="connsiteX5" fmla="*/ 11785279 w 13062098"/>
                <a:gd name="connsiteY5" fmla="*/ 7034473 h 7034473"/>
                <a:gd name="connsiteX6" fmla="*/ 1276819 w 13062098"/>
                <a:gd name="connsiteY6" fmla="*/ 7034473 h 7034473"/>
                <a:gd name="connsiteX7" fmla="*/ 0 w 13062098"/>
                <a:gd name="connsiteY7" fmla="*/ 5757654 h 7034473"/>
                <a:gd name="connsiteX8" fmla="*/ 0 w 13062098"/>
                <a:gd name="connsiteY8" fmla="*/ 650534 h 7034473"/>
                <a:gd name="connsiteX0" fmla="*/ 0 w 13062098"/>
                <a:gd name="connsiteY0" fmla="*/ 429953 h 6813892"/>
                <a:gd name="connsiteX1" fmla="*/ 1202391 w 13062098"/>
                <a:gd name="connsiteY1" fmla="*/ 211074 h 6813892"/>
                <a:gd name="connsiteX2" fmla="*/ 11700219 w 13062098"/>
                <a:gd name="connsiteY2" fmla="*/ 99432 h 6813892"/>
                <a:gd name="connsiteX3" fmla="*/ 13062098 w 13062098"/>
                <a:gd name="connsiteY3" fmla="*/ 429953 h 6813892"/>
                <a:gd name="connsiteX4" fmla="*/ 13062098 w 13062098"/>
                <a:gd name="connsiteY4" fmla="*/ 5537073 h 6813892"/>
                <a:gd name="connsiteX5" fmla="*/ 11785279 w 13062098"/>
                <a:gd name="connsiteY5" fmla="*/ 6813892 h 6813892"/>
                <a:gd name="connsiteX6" fmla="*/ 1276819 w 13062098"/>
                <a:gd name="connsiteY6" fmla="*/ 6813892 h 6813892"/>
                <a:gd name="connsiteX7" fmla="*/ 0 w 13062098"/>
                <a:gd name="connsiteY7" fmla="*/ 5537073 h 6813892"/>
                <a:gd name="connsiteX8" fmla="*/ 0 w 13062098"/>
                <a:gd name="connsiteY8" fmla="*/ 429953 h 6813892"/>
                <a:gd name="connsiteX0" fmla="*/ 0 w 13062098"/>
                <a:gd name="connsiteY0" fmla="*/ 421744 h 6805683"/>
                <a:gd name="connsiteX1" fmla="*/ 1202391 w 13062098"/>
                <a:gd name="connsiteY1" fmla="*/ 202865 h 6805683"/>
                <a:gd name="connsiteX2" fmla="*/ 11700219 w 13062098"/>
                <a:gd name="connsiteY2" fmla="*/ 91223 h 6805683"/>
                <a:gd name="connsiteX3" fmla="*/ 11961628 w 13062098"/>
                <a:gd name="connsiteY3" fmla="*/ 437693 h 6805683"/>
                <a:gd name="connsiteX4" fmla="*/ 13062098 w 13062098"/>
                <a:gd name="connsiteY4" fmla="*/ 5528864 h 6805683"/>
                <a:gd name="connsiteX5" fmla="*/ 11785279 w 13062098"/>
                <a:gd name="connsiteY5" fmla="*/ 6805683 h 6805683"/>
                <a:gd name="connsiteX6" fmla="*/ 1276819 w 13062098"/>
                <a:gd name="connsiteY6" fmla="*/ 6805683 h 6805683"/>
                <a:gd name="connsiteX7" fmla="*/ 0 w 13062098"/>
                <a:gd name="connsiteY7" fmla="*/ 5528864 h 6805683"/>
                <a:gd name="connsiteX8" fmla="*/ 0 w 13062098"/>
                <a:gd name="connsiteY8" fmla="*/ 421744 h 6805683"/>
                <a:gd name="connsiteX0" fmla="*/ 0 w 13062098"/>
                <a:gd name="connsiteY0" fmla="*/ 376735 h 6760674"/>
                <a:gd name="connsiteX1" fmla="*/ 1202391 w 13062098"/>
                <a:gd name="connsiteY1" fmla="*/ 157856 h 6760674"/>
                <a:gd name="connsiteX2" fmla="*/ 11700219 w 13062098"/>
                <a:gd name="connsiteY2" fmla="*/ 46214 h 6760674"/>
                <a:gd name="connsiteX3" fmla="*/ 11961628 w 13062098"/>
                <a:gd name="connsiteY3" fmla="*/ 392684 h 6760674"/>
                <a:gd name="connsiteX4" fmla="*/ 13062098 w 13062098"/>
                <a:gd name="connsiteY4" fmla="*/ 5483855 h 6760674"/>
                <a:gd name="connsiteX5" fmla="*/ 11785279 w 13062098"/>
                <a:gd name="connsiteY5" fmla="*/ 6760674 h 6760674"/>
                <a:gd name="connsiteX6" fmla="*/ 1276819 w 13062098"/>
                <a:gd name="connsiteY6" fmla="*/ 6760674 h 6760674"/>
                <a:gd name="connsiteX7" fmla="*/ 0 w 13062098"/>
                <a:gd name="connsiteY7" fmla="*/ 5483855 h 6760674"/>
                <a:gd name="connsiteX8" fmla="*/ 0 w 13062098"/>
                <a:gd name="connsiteY8" fmla="*/ 376735 h 6760674"/>
                <a:gd name="connsiteX0" fmla="*/ 0 w 13062098"/>
                <a:gd name="connsiteY0" fmla="*/ 330521 h 6714460"/>
                <a:gd name="connsiteX1" fmla="*/ 1202391 w 13062098"/>
                <a:gd name="connsiteY1" fmla="*/ 111642 h 6714460"/>
                <a:gd name="connsiteX2" fmla="*/ 11700219 w 13062098"/>
                <a:gd name="connsiteY2" fmla="*/ 0 h 6714460"/>
                <a:gd name="connsiteX3" fmla="*/ 11961628 w 13062098"/>
                <a:gd name="connsiteY3" fmla="*/ 346470 h 6714460"/>
                <a:gd name="connsiteX4" fmla="*/ 13062098 w 13062098"/>
                <a:gd name="connsiteY4" fmla="*/ 5437641 h 6714460"/>
                <a:gd name="connsiteX5" fmla="*/ 11785279 w 13062098"/>
                <a:gd name="connsiteY5" fmla="*/ 6714460 h 6714460"/>
                <a:gd name="connsiteX6" fmla="*/ 1276819 w 13062098"/>
                <a:gd name="connsiteY6" fmla="*/ 6714460 h 6714460"/>
                <a:gd name="connsiteX7" fmla="*/ 0 w 13062098"/>
                <a:gd name="connsiteY7" fmla="*/ 5437641 h 6714460"/>
                <a:gd name="connsiteX8" fmla="*/ 0 w 13062098"/>
                <a:gd name="connsiteY8" fmla="*/ 330521 h 6714460"/>
                <a:gd name="connsiteX0" fmla="*/ 0 w 13062098"/>
                <a:gd name="connsiteY0" fmla="*/ 330521 h 6714460"/>
                <a:gd name="connsiteX1" fmla="*/ 1202391 w 13062098"/>
                <a:gd name="connsiteY1" fmla="*/ 111642 h 6714460"/>
                <a:gd name="connsiteX2" fmla="*/ 11700219 w 13062098"/>
                <a:gd name="connsiteY2" fmla="*/ 0 h 6714460"/>
                <a:gd name="connsiteX3" fmla="*/ 11961628 w 13062098"/>
                <a:gd name="connsiteY3" fmla="*/ 346470 h 6714460"/>
                <a:gd name="connsiteX4" fmla="*/ 13062098 w 13062098"/>
                <a:gd name="connsiteY4" fmla="*/ 5437641 h 6714460"/>
                <a:gd name="connsiteX5" fmla="*/ 11966033 w 13062098"/>
                <a:gd name="connsiteY5" fmla="*/ 6714460 h 6714460"/>
                <a:gd name="connsiteX6" fmla="*/ 1276819 w 13062098"/>
                <a:gd name="connsiteY6" fmla="*/ 6714460 h 6714460"/>
                <a:gd name="connsiteX7" fmla="*/ 0 w 13062098"/>
                <a:gd name="connsiteY7" fmla="*/ 5437641 h 6714460"/>
                <a:gd name="connsiteX8" fmla="*/ 0 w 13062098"/>
                <a:gd name="connsiteY8" fmla="*/ 330521 h 6714460"/>
                <a:gd name="connsiteX0" fmla="*/ 0 w 12265181"/>
                <a:gd name="connsiteY0" fmla="*/ 330521 h 6714476"/>
                <a:gd name="connsiteX1" fmla="*/ 1202391 w 12265181"/>
                <a:gd name="connsiteY1" fmla="*/ 111642 h 6714476"/>
                <a:gd name="connsiteX2" fmla="*/ 11700219 w 12265181"/>
                <a:gd name="connsiteY2" fmla="*/ 0 h 6714476"/>
                <a:gd name="connsiteX3" fmla="*/ 11961628 w 12265181"/>
                <a:gd name="connsiteY3" fmla="*/ 346470 h 6714476"/>
                <a:gd name="connsiteX4" fmla="*/ 11908465 w 12265181"/>
                <a:gd name="connsiteY4" fmla="*/ 6022432 h 6714476"/>
                <a:gd name="connsiteX5" fmla="*/ 11966033 w 12265181"/>
                <a:gd name="connsiteY5" fmla="*/ 6714460 h 6714476"/>
                <a:gd name="connsiteX6" fmla="*/ 1276819 w 12265181"/>
                <a:gd name="connsiteY6" fmla="*/ 6714460 h 6714476"/>
                <a:gd name="connsiteX7" fmla="*/ 0 w 12265181"/>
                <a:gd name="connsiteY7" fmla="*/ 5437641 h 6714476"/>
                <a:gd name="connsiteX8" fmla="*/ 0 w 12265181"/>
                <a:gd name="connsiteY8" fmla="*/ 330521 h 6714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65181" h="6714476">
                  <a:moveTo>
                    <a:pt x="0" y="330521"/>
                  </a:moveTo>
                  <a:cubicBezTo>
                    <a:pt x="21265" y="-124782"/>
                    <a:pt x="635446" y="101009"/>
                    <a:pt x="1202391" y="111642"/>
                  </a:cubicBezTo>
                  <a:lnTo>
                    <a:pt x="11700219" y="0"/>
                  </a:lnTo>
                  <a:cubicBezTo>
                    <a:pt x="12059829" y="127590"/>
                    <a:pt x="12057321" y="-124782"/>
                    <a:pt x="11961628" y="346470"/>
                  </a:cubicBezTo>
                  <a:lnTo>
                    <a:pt x="11908465" y="6022432"/>
                  </a:lnTo>
                  <a:cubicBezTo>
                    <a:pt x="11908465" y="6727600"/>
                    <a:pt x="12671201" y="6714460"/>
                    <a:pt x="11966033" y="6714460"/>
                  </a:cubicBezTo>
                  <a:lnTo>
                    <a:pt x="1276819" y="6714460"/>
                  </a:lnTo>
                  <a:cubicBezTo>
                    <a:pt x="571651" y="6714460"/>
                    <a:pt x="0" y="6142809"/>
                    <a:pt x="0" y="5437641"/>
                  </a:cubicBezTo>
                  <a:lnTo>
                    <a:pt x="0" y="3305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637129" y="134339"/>
              <a:ext cx="438912" cy="438912"/>
            </a:xfrm>
            <a:prstGeom prst="rect">
              <a:avLst/>
            </a:prstGeom>
          </p:spPr>
        </p:pic>
      </p:gr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12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ottom Arc">
    <p:spTree>
      <p:nvGrpSpPr>
        <p:cNvPr id="1" name=""/>
        <p:cNvGrpSpPr/>
        <p:nvPr/>
      </p:nvGrpSpPr>
      <p:grpSpPr>
        <a:xfrm>
          <a:off x="0" y="0"/>
          <a:ext cx="0" cy="0"/>
          <a:chOff x="0" y="0"/>
          <a:chExt cx="0" cy="0"/>
        </a:xfrm>
      </p:grpSpPr>
      <p:grpSp>
        <p:nvGrpSpPr>
          <p:cNvPr id="3" name="Group 2"/>
          <p:cNvGrpSpPr/>
          <p:nvPr userDrawn="1"/>
        </p:nvGrpSpPr>
        <p:grpSpPr>
          <a:xfrm>
            <a:off x="-330280" y="-263304"/>
            <a:ext cx="12522280" cy="7121304"/>
            <a:chOff x="-330280" y="-263304"/>
            <a:chExt cx="12522280" cy="7121304"/>
          </a:xfrm>
        </p:grpSpPr>
        <p:sp>
          <p:nvSpPr>
            <p:cNvPr id="2" name="Rectangle 1"/>
            <p:cNvSpPr/>
            <p:nvPr userDrawn="1"/>
          </p:nvSpPr>
          <p:spPr>
            <a:xfrm>
              <a:off x="0" y="0"/>
              <a:ext cx="12192000" cy="6858000"/>
            </a:xfrm>
            <a:prstGeom prst="rect">
              <a:avLst/>
            </a:prstGeom>
            <a:solidFill>
              <a:srgbClr val="006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ounded Rectangle 3"/>
            <p:cNvSpPr/>
            <p:nvPr userDrawn="1"/>
          </p:nvSpPr>
          <p:spPr>
            <a:xfrm>
              <a:off x="-330280" y="-263304"/>
              <a:ext cx="12339756" cy="6940552"/>
            </a:xfrm>
            <a:custGeom>
              <a:avLst/>
              <a:gdLst>
                <a:gd name="connsiteX0" fmla="*/ 0 w 13242850"/>
                <a:gd name="connsiteY0" fmla="*/ 1305173 h 7830880"/>
                <a:gd name="connsiteX1" fmla="*/ 1305173 w 13242850"/>
                <a:gd name="connsiteY1" fmla="*/ 0 h 7830880"/>
                <a:gd name="connsiteX2" fmla="*/ 11937677 w 13242850"/>
                <a:gd name="connsiteY2" fmla="*/ 0 h 7830880"/>
                <a:gd name="connsiteX3" fmla="*/ 13242850 w 13242850"/>
                <a:gd name="connsiteY3" fmla="*/ 1305173 h 7830880"/>
                <a:gd name="connsiteX4" fmla="*/ 13242850 w 13242850"/>
                <a:gd name="connsiteY4" fmla="*/ 6525707 h 7830880"/>
                <a:gd name="connsiteX5" fmla="*/ 11937677 w 13242850"/>
                <a:gd name="connsiteY5" fmla="*/ 7830880 h 7830880"/>
                <a:gd name="connsiteX6" fmla="*/ 1305173 w 13242850"/>
                <a:gd name="connsiteY6" fmla="*/ 7830880 h 7830880"/>
                <a:gd name="connsiteX7" fmla="*/ 0 w 13242850"/>
                <a:gd name="connsiteY7" fmla="*/ 6525707 h 7830880"/>
                <a:gd name="connsiteX8" fmla="*/ 0 w 13242850"/>
                <a:gd name="connsiteY8" fmla="*/ 1305173 h 7830880"/>
                <a:gd name="connsiteX0" fmla="*/ 0 w 13242850"/>
                <a:gd name="connsiteY0" fmla="*/ 1305173 h 7830880"/>
                <a:gd name="connsiteX1" fmla="*/ 1305173 w 13242850"/>
                <a:gd name="connsiteY1" fmla="*/ 0 h 7830880"/>
                <a:gd name="connsiteX2" fmla="*/ 12006789 w 13242850"/>
                <a:gd name="connsiteY2" fmla="*/ 1026042 h 7830880"/>
                <a:gd name="connsiteX3" fmla="*/ 13242850 w 13242850"/>
                <a:gd name="connsiteY3" fmla="*/ 1305173 h 7830880"/>
                <a:gd name="connsiteX4" fmla="*/ 13242850 w 13242850"/>
                <a:gd name="connsiteY4" fmla="*/ 6525707 h 7830880"/>
                <a:gd name="connsiteX5" fmla="*/ 11937677 w 13242850"/>
                <a:gd name="connsiteY5" fmla="*/ 7830880 h 7830880"/>
                <a:gd name="connsiteX6" fmla="*/ 1305173 w 13242850"/>
                <a:gd name="connsiteY6" fmla="*/ 7830880 h 7830880"/>
                <a:gd name="connsiteX7" fmla="*/ 0 w 13242850"/>
                <a:gd name="connsiteY7" fmla="*/ 6525707 h 7830880"/>
                <a:gd name="connsiteX8" fmla="*/ 0 w 13242850"/>
                <a:gd name="connsiteY8" fmla="*/ 1305173 h 7830880"/>
                <a:gd name="connsiteX0" fmla="*/ 0 w 13242850"/>
                <a:gd name="connsiteY0" fmla="*/ 452414 h 6978121"/>
                <a:gd name="connsiteX1" fmla="*/ 1395550 w 13242850"/>
                <a:gd name="connsiteY1" fmla="*/ 88223 h 6978121"/>
                <a:gd name="connsiteX2" fmla="*/ 12006789 w 13242850"/>
                <a:gd name="connsiteY2" fmla="*/ 173283 h 6978121"/>
                <a:gd name="connsiteX3" fmla="*/ 13242850 w 13242850"/>
                <a:gd name="connsiteY3" fmla="*/ 452414 h 6978121"/>
                <a:gd name="connsiteX4" fmla="*/ 13242850 w 13242850"/>
                <a:gd name="connsiteY4" fmla="*/ 5672948 h 6978121"/>
                <a:gd name="connsiteX5" fmla="*/ 11937677 w 13242850"/>
                <a:gd name="connsiteY5" fmla="*/ 6978121 h 6978121"/>
                <a:gd name="connsiteX6" fmla="*/ 1305173 w 13242850"/>
                <a:gd name="connsiteY6" fmla="*/ 6978121 h 6978121"/>
                <a:gd name="connsiteX7" fmla="*/ 0 w 13242850"/>
                <a:gd name="connsiteY7" fmla="*/ 5672948 h 6978121"/>
                <a:gd name="connsiteX8" fmla="*/ 0 w 13242850"/>
                <a:gd name="connsiteY8" fmla="*/ 452414 h 6978121"/>
                <a:gd name="connsiteX0" fmla="*/ 754912 w 13242850"/>
                <a:gd name="connsiteY0" fmla="*/ 460587 h 6970345"/>
                <a:gd name="connsiteX1" fmla="*/ 1395550 w 13242850"/>
                <a:gd name="connsiteY1" fmla="*/ 80447 h 6970345"/>
                <a:gd name="connsiteX2" fmla="*/ 12006789 w 13242850"/>
                <a:gd name="connsiteY2" fmla="*/ 165507 h 6970345"/>
                <a:gd name="connsiteX3" fmla="*/ 13242850 w 13242850"/>
                <a:gd name="connsiteY3" fmla="*/ 444638 h 6970345"/>
                <a:gd name="connsiteX4" fmla="*/ 13242850 w 13242850"/>
                <a:gd name="connsiteY4" fmla="*/ 5665172 h 6970345"/>
                <a:gd name="connsiteX5" fmla="*/ 11937677 w 13242850"/>
                <a:gd name="connsiteY5" fmla="*/ 6970345 h 6970345"/>
                <a:gd name="connsiteX6" fmla="*/ 1305173 w 13242850"/>
                <a:gd name="connsiteY6" fmla="*/ 6970345 h 6970345"/>
                <a:gd name="connsiteX7" fmla="*/ 0 w 13242850"/>
                <a:gd name="connsiteY7" fmla="*/ 5665172 h 6970345"/>
                <a:gd name="connsiteX8" fmla="*/ 754912 w 13242850"/>
                <a:gd name="connsiteY8" fmla="*/ 460587 h 6970345"/>
                <a:gd name="connsiteX0" fmla="*/ 2657 w 12490595"/>
                <a:gd name="connsiteY0" fmla="*/ 460587 h 6970345"/>
                <a:gd name="connsiteX1" fmla="*/ 643295 w 12490595"/>
                <a:gd name="connsiteY1" fmla="*/ 80447 h 6970345"/>
                <a:gd name="connsiteX2" fmla="*/ 11254534 w 12490595"/>
                <a:gd name="connsiteY2" fmla="*/ 165507 h 6970345"/>
                <a:gd name="connsiteX3" fmla="*/ 12490595 w 12490595"/>
                <a:gd name="connsiteY3" fmla="*/ 444638 h 6970345"/>
                <a:gd name="connsiteX4" fmla="*/ 12490595 w 12490595"/>
                <a:gd name="connsiteY4" fmla="*/ 5665172 h 6970345"/>
                <a:gd name="connsiteX5" fmla="*/ 11185422 w 12490595"/>
                <a:gd name="connsiteY5" fmla="*/ 6970345 h 6970345"/>
                <a:gd name="connsiteX6" fmla="*/ 552918 w 12490595"/>
                <a:gd name="connsiteY6" fmla="*/ 6970345 h 6970345"/>
                <a:gd name="connsiteX7" fmla="*/ 146196 w 12490595"/>
                <a:gd name="connsiteY7" fmla="*/ 5718335 h 6970345"/>
                <a:gd name="connsiteX8" fmla="*/ 2657 w 12490595"/>
                <a:gd name="connsiteY8" fmla="*/ 460587 h 6970345"/>
                <a:gd name="connsiteX0" fmla="*/ 41534 w 12412514"/>
                <a:gd name="connsiteY0" fmla="*/ 460587 h 6970345"/>
                <a:gd name="connsiteX1" fmla="*/ 565214 w 12412514"/>
                <a:gd name="connsiteY1" fmla="*/ 80447 h 6970345"/>
                <a:gd name="connsiteX2" fmla="*/ 11176453 w 12412514"/>
                <a:gd name="connsiteY2" fmla="*/ 165507 h 6970345"/>
                <a:gd name="connsiteX3" fmla="*/ 12412514 w 12412514"/>
                <a:gd name="connsiteY3" fmla="*/ 444638 h 6970345"/>
                <a:gd name="connsiteX4" fmla="*/ 12412514 w 12412514"/>
                <a:gd name="connsiteY4" fmla="*/ 5665172 h 6970345"/>
                <a:gd name="connsiteX5" fmla="*/ 11107341 w 12412514"/>
                <a:gd name="connsiteY5" fmla="*/ 6970345 h 6970345"/>
                <a:gd name="connsiteX6" fmla="*/ 474837 w 12412514"/>
                <a:gd name="connsiteY6" fmla="*/ 6970345 h 6970345"/>
                <a:gd name="connsiteX7" fmla="*/ 68115 w 12412514"/>
                <a:gd name="connsiteY7" fmla="*/ 5718335 h 6970345"/>
                <a:gd name="connsiteX8" fmla="*/ 41534 w 12412514"/>
                <a:gd name="connsiteY8" fmla="*/ 460587 h 6970345"/>
                <a:gd name="connsiteX0" fmla="*/ 24649 w 12395629"/>
                <a:gd name="connsiteY0" fmla="*/ 460587 h 6970345"/>
                <a:gd name="connsiteX1" fmla="*/ 548329 w 12395629"/>
                <a:gd name="connsiteY1" fmla="*/ 80447 h 6970345"/>
                <a:gd name="connsiteX2" fmla="*/ 11159568 w 12395629"/>
                <a:gd name="connsiteY2" fmla="*/ 165507 h 6970345"/>
                <a:gd name="connsiteX3" fmla="*/ 12395629 w 12395629"/>
                <a:gd name="connsiteY3" fmla="*/ 444638 h 6970345"/>
                <a:gd name="connsiteX4" fmla="*/ 12395629 w 12395629"/>
                <a:gd name="connsiteY4" fmla="*/ 5665172 h 6970345"/>
                <a:gd name="connsiteX5" fmla="*/ 11090456 w 12395629"/>
                <a:gd name="connsiteY5" fmla="*/ 6970345 h 6970345"/>
                <a:gd name="connsiteX6" fmla="*/ 457952 w 12395629"/>
                <a:gd name="connsiteY6" fmla="*/ 6970345 h 6970345"/>
                <a:gd name="connsiteX7" fmla="*/ 205402 w 12395629"/>
                <a:gd name="connsiteY7" fmla="*/ 5723651 h 6970345"/>
                <a:gd name="connsiteX8" fmla="*/ 24649 w 12395629"/>
                <a:gd name="connsiteY8" fmla="*/ 460587 h 6970345"/>
                <a:gd name="connsiteX0" fmla="*/ 133580 w 12339756"/>
                <a:gd name="connsiteY0" fmla="*/ 466190 h 6965315"/>
                <a:gd name="connsiteX1" fmla="*/ 492456 w 12339756"/>
                <a:gd name="connsiteY1" fmla="*/ 75417 h 6965315"/>
                <a:gd name="connsiteX2" fmla="*/ 11103695 w 12339756"/>
                <a:gd name="connsiteY2" fmla="*/ 160477 h 6965315"/>
                <a:gd name="connsiteX3" fmla="*/ 12339756 w 12339756"/>
                <a:gd name="connsiteY3" fmla="*/ 439608 h 6965315"/>
                <a:gd name="connsiteX4" fmla="*/ 12339756 w 12339756"/>
                <a:gd name="connsiteY4" fmla="*/ 5660142 h 6965315"/>
                <a:gd name="connsiteX5" fmla="*/ 11034583 w 12339756"/>
                <a:gd name="connsiteY5" fmla="*/ 6965315 h 6965315"/>
                <a:gd name="connsiteX6" fmla="*/ 402079 w 12339756"/>
                <a:gd name="connsiteY6" fmla="*/ 6965315 h 6965315"/>
                <a:gd name="connsiteX7" fmla="*/ 149529 w 12339756"/>
                <a:gd name="connsiteY7" fmla="*/ 5718621 h 6965315"/>
                <a:gd name="connsiteX8" fmla="*/ 133580 w 12339756"/>
                <a:gd name="connsiteY8" fmla="*/ 466190 h 6965315"/>
                <a:gd name="connsiteX0" fmla="*/ 133580 w 12339756"/>
                <a:gd name="connsiteY0" fmla="*/ 466190 h 6965315"/>
                <a:gd name="connsiteX1" fmla="*/ 492456 w 12339756"/>
                <a:gd name="connsiteY1" fmla="*/ 75417 h 6965315"/>
                <a:gd name="connsiteX2" fmla="*/ 11103695 w 12339756"/>
                <a:gd name="connsiteY2" fmla="*/ 160477 h 6965315"/>
                <a:gd name="connsiteX3" fmla="*/ 12339756 w 12339756"/>
                <a:gd name="connsiteY3" fmla="*/ 439608 h 6965315"/>
                <a:gd name="connsiteX4" fmla="*/ 12339756 w 12339756"/>
                <a:gd name="connsiteY4" fmla="*/ 5660142 h 6965315"/>
                <a:gd name="connsiteX5" fmla="*/ 11034583 w 12339756"/>
                <a:gd name="connsiteY5" fmla="*/ 6965315 h 6965315"/>
                <a:gd name="connsiteX6" fmla="*/ 402079 w 12339756"/>
                <a:gd name="connsiteY6" fmla="*/ 6965315 h 6965315"/>
                <a:gd name="connsiteX7" fmla="*/ 149529 w 12339756"/>
                <a:gd name="connsiteY7" fmla="*/ 5718621 h 6965315"/>
                <a:gd name="connsiteX8" fmla="*/ 133580 w 12339756"/>
                <a:gd name="connsiteY8" fmla="*/ 466190 h 6965315"/>
                <a:gd name="connsiteX0" fmla="*/ 133580 w 12339756"/>
                <a:gd name="connsiteY0" fmla="*/ 439651 h 6938776"/>
                <a:gd name="connsiteX1" fmla="*/ 492456 w 12339756"/>
                <a:gd name="connsiteY1" fmla="*/ 48878 h 6938776"/>
                <a:gd name="connsiteX2" fmla="*/ 11103695 w 12339756"/>
                <a:gd name="connsiteY2" fmla="*/ 133938 h 6938776"/>
                <a:gd name="connsiteX3" fmla="*/ 12339756 w 12339756"/>
                <a:gd name="connsiteY3" fmla="*/ 413069 h 6938776"/>
                <a:gd name="connsiteX4" fmla="*/ 12339756 w 12339756"/>
                <a:gd name="connsiteY4" fmla="*/ 5633603 h 6938776"/>
                <a:gd name="connsiteX5" fmla="*/ 11034583 w 12339756"/>
                <a:gd name="connsiteY5" fmla="*/ 6938776 h 6938776"/>
                <a:gd name="connsiteX6" fmla="*/ 402079 w 12339756"/>
                <a:gd name="connsiteY6" fmla="*/ 6938776 h 6938776"/>
                <a:gd name="connsiteX7" fmla="*/ 149529 w 12339756"/>
                <a:gd name="connsiteY7" fmla="*/ 5692082 h 6938776"/>
                <a:gd name="connsiteX8" fmla="*/ 133580 w 12339756"/>
                <a:gd name="connsiteY8" fmla="*/ 439651 h 6938776"/>
                <a:gd name="connsiteX0" fmla="*/ 133580 w 12339756"/>
                <a:gd name="connsiteY0" fmla="*/ 441427 h 6940552"/>
                <a:gd name="connsiteX1" fmla="*/ 492456 w 12339756"/>
                <a:gd name="connsiteY1" fmla="*/ 50654 h 6940552"/>
                <a:gd name="connsiteX2" fmla="*/ 11103695 w 12339756"/>
                <a:gd name="connsiteY2" fmla="*/ 135714 h 6940552"/>
                <a:gd name="connsiteX3" fmla="*/ 12339756 w 12339756"/>
                <a:gd name="connsiteY3" fmla="*/ 414845 h 6940552"/>
                <a:gd name="connsiteX4" fmla="*/ 12339756 w 12339756"/>
                <a:gd name="connsiteY4" fmla="*/ 5635379 h 6940552"/>
                <a:gd name="connsiteX5" fmla="*/ 11034583 w 12339756"/>
                <a:gd name="connsiteY5" fmla="*/ 6940552 h 6940552"/>
                <a:gd name="connsiteX6" fmla="*/ 402079 w 12339756"/>
                <a:gd name="connsiteY6" fmla="*/ 6940552 h 6940552"/>
                <a:gd name="connsiteX7" fmla="*/ 149529 w 12339756"/>
                <a:gd name="connsiteY7" fmla="*/ 5693858 h 6940552"/>
                <a:gd name="connsiteX8" fmla="*/ 133580 w 12339756"/>
                <a:gd name="connsiteY8" fmla="*/ 441427 h 6940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39756" h="6940552">
                  <a:moveTo>
                    <a:pt x="133580" y="441427"/>
                  </a:moveTo>
                  <a:cubicBezTo>
                    <a:pt x="149528" y="-40168"/>
                    <a:pt x="122504" y="50654"/>
                    <a:pt x="492456" y="50654"/>
                  </a:cubicBezTo>
                  <a:lnTo>
                    <a:pt x="11103695" y="135714"/>
                  </a:lnTo>
                  <a:cubicBezTo>
                    <a:pt x="12340201" y="130398"/>
                    <a:pt x="12339756" y="-305982"/>
                    <a:pt x="12339756" y="414845"/>
                  </a:cubicBezTo>
                  <a:lnTo>
                    <a:pt x="12339756" y="5635379"/>
                  </a:lnTo>
                  <a:cubicBezTo>
                    <a:pt x="12339756" y="6356206"/>
                    <a:pt x="11755410" y="6940552"/>
                    <a:pt x="11034583" y="6940552"/>
                  </a:cubicBezTo>
                  <a:lnTo>
                    <a:pt x="402079" y="6940552"/>
                  </a:lnTo>
                  <a:cubicBezTo>
                    <a:pt x="-318748" y="6940552"/>
                    <a:pt x="149529" y="6414685"/>
                    <a:pt x="149529" y="5693858"/>
                  </a:cubicBezTo>
                  <a:cubicBezTo>
                    <a:pt x="144213" y="3943048"/>
                    <a:pt x="138896" y="2192237"/>
                    <a:pt x="133580" y="44142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631371" y="6303158"/>
              <a:ext cx="438912" cy="438912"/>
            </a:xfrm>
            <a:prstGeom prst="rect">
              <a:avLst/>
            </a:prstGeom>
          </p:spPr>
        </p:pic>
      </p:grpSp>
    </p:spTree>
    <p:extLst>
      <p:ext uri="{BB962C8B-B14F-4D97-AF65-F5344CB8AC3E}">
        <p14:creationId xmlns:p14="http://schemas.microsoft.com/office/powerpoint/2010/main" val="2606060282"/>
      </p:ext>
    </p:extLst>
  </p:cSld>
  <p:clrMapOvr>
    <a:masterClrMapping/>
  </p:clrMapOvr>
  <p:extLst>
    <p:ext uri="{DCECCB84-F9BA-43D5-87BE-67443E8EF086}">
      <p15:sldGuideLst xmlns:p15="http://schemas.microsoft.com/office/powerpoint/2012/main">
        <p15:guide id="1" orient="horz" pos="420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hite Bar">
    <p:spTree>
      <p:nvGrpSpPr>
        <p:cNvPr id="1" name=""/>
        <p:cNvGrpSpPr/>
        <p:nvPr/>
      </p:nvGrpSpPr>
      <p:grpSpPr>
        <a:xfrm>
          <a:off x="0" y="0"/>
          <a:ext cx="0" cy="0"/>
          <a:chOff x="0" y="0"/>
          <a:chExt cx="0" cy="0"/>
        </a:xfrm>
      </p:grpSpPr>
      <p:grpSp>
        <p:nvGrpSpPr>
          <p:cNvPr id="4" name="Group 3"/>
          <p:cNvGrpSpPr/>
          <p:nvPr userDrawn="1"/>
        </p:nvGrpSpPr>
        <p:grpSpPr>
          <a:xfrm>
            <a:off x="-166047" y="-260498"/>
            <a:ext cx="12524095" cy="1451342"/>
            <a:chOff x="-166047" y="-260498"/>
            <a:chExt cx="12524095" cy="1451342"/>
          </a:xfrm>
        </p:grpSpPr>
        <p:grpSp>
          <p:nvGrpSpPr>
            <p:cNvPr id="3" name="Group 2"/>
            <p:cNvGrpSpPr/>
            <p:nvPr userDrawn="1"/>
          </p:nvGrpSpPr>
          <p:grpSpPr>
            <a:xfrm>
              <a:off x="-166047" y="-74427"/>
              <a:ext cx="12524095" cy="1265271"/>
              <a:chOff x="-166047" y="-74427"/>
              <a:chExt cx="12524095" cy="1265271"/>
            </a:xfrm>
            <a:solidFill>
              <a:srgbClr val="964035"/>
            </a:solidFill>
          </p:grpSpPr>
          <p:sp>
            <p:nvSpPr>
              <p:cNvPr id="6" name="Rounded Rectangle 5"/>
              <p:cNvSpPr/>
              <p:nvPr userDrawn="1"/>
            </p:nvSpPr>
            <p:spPr>
              <a:xfrm>
                <a:off x="9706282" y="-74427"/>
                <a:ext cx="2538483" cy="1026042"/>
              </a:xfrm>
              <a:prstGeom prst="roundRect">
                <a:avLst/>
              </a:prstGeom>
              <a:solidFill>
                <a:srgbClr val="006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userDrawn="1"/>
            </p:nvSpPr>
            <p:spPr>
              <a:xfrm>
                <a:off x="-166047" y="802756"/>
                <a:ext cx="12524095" cy="388088"/>
              </a:xfrm>
              <a:prstGeom prst="roundRect">
                <a:avLst/>
              </a:prstGeom>
              <a:solidFill>
                <a:srgbClr val="006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ounded Rectangle 1"/>
            <p:cNvSpPr/>
            <p:nvPr userDrawn="1"/>
          </p:nvSpPr>
          <p:spPr>
            <a:xfrm>
              <a:off x="-166047" y="-260498"/>
              <a:ext cx="10001163" cy="12121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2804353"/>
      </p:ext>
    </p:extLst>
  </p:cSld>
  <p:clrMapOvr>
    <a:masterClrMapping/>
  </p:clrMapOvr>
  <p:extLst>
    <p:ext uri="{DCECCB84-F9BA-43D5-87BE-67443E8EF086}">
      <p15:sldGuideLst xmlns:p15="http://schemas.microsoft.com/office/powerpoint/2012/main">
        <p15:guide id="1" orient="horz" pos="600" userDrawn="1">
          <p15:clr>
            <a:srgbClr val="FBAE40"/>
          </p15:clr>
        </p15:guide>
        <p15:guide id="2" orient="horz" pos="744"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grpSp>
        <p:nvGrpSpPr>
          <p:cNvPr id="4" name="Group 3"/>
          <p:cNvGrpSpPr/>
          <p:nvPr userDrawn="1"/>
        </p:nvGrpSpPr>
        <p:grpSpPr>
          <a:xfrm>
            <a:off x="-166047" y="-260498"/>
            <a:ext cx="12524095" cy="1451342"/>
            <a:chOff x="-166047" y="-260498"/>
            <a:chExt cx="12524095" cy="1451342"/>
          </a:xfrm>
        </p:grpSpPr>
        <p:grpSp>
          <p:nvGrpSpPr>
            <p:cNvPr id="3" name="Group 2"/>
            <p:cNvGrpSpPr/>
            <p:nvPr userDrawn="1"/>
          </p:nvGrpSpPr>
          <p:grpSpPr>
            <a:xfrm>
              <a:off x="-166047" y="-74427"/>
              <a:ext cx="12524095" cy="1265271"/>
              <a:chOff x="-166047" y="-74427"/>
              <a:chExt cx="12524095" cy="1265271"/>
            </a:xfrm>
            <a:solidFill>
              <a:srgbClr val="964035"/>
            </a:solidFill>
          </p:grpSpPr>
          <p:sp>
            <p:nvSpPr>
              <p:cNvPr id="6" name="Rounded Rectangle 5"/>
              <p:cNvSpPr/>
              <p:nvPr userDrawn="1"/>
            </p:nvSpPr>
            <p:spPr>
              <a:xfrm>
                <a:off x="9706282" y="-74427"/>
                <a:ext cx="2538483" cy="1026042"/>
              </a:xfrm>
              <a:prstGeom prst="roundRect">
                <a:avLst/>
              </a:prstGeom>
              <a:solidFill>
                <a:srgbClr val="006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userDrawn="1"/>
            </p:nvSpPr>
            <p:spPr>
              <a:xfrm>
                <a:off x="-166047" y="802756"/>
                <a:ext cx="12524095" cy="388088"/>
              </a:xfrm>
              <a:prstGeom prst="roundRect">
                <a:avLst/>
              </a:prstGeom>
              <a:solidFill>
                <a:srgbClr val="006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ounded Rectangle 1"/>
            <p:cNvSpPr/>
            <p:nvPr userDrawn="1"/>
          </p:nvSpPr>
          <p:spPr>
            <a:xfrm>
              <a:off x="-166047" y="-260498"/>
              <a:ext cx="10001163" cy="12121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4437" y="455259"/>
              <a:ext cx="1468741" cy="228565"/>
            </a:xfrm>
            <a:prstGeom prst="rect">
              <a:avLst/>
            </a:prstGeom>
          </p:spPr>
        </p:pic>
        <p:sp>
          <p:nvSpPr>
            <p:cNvPr id="9" name="Title 3"/>
            <p:cNvSpPr txBox="1">
              <a:spLocks/>
            </p:cNvSpPr>
            <p:nvPr userDrawn="1"/>
          </p:nvSpPr>
          <p:spPr>
            <a:xfrm>
              <a:off x="495300" y="342900"/>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006D9D"/>
                  </a:solidFill>
                  <a:latin typeface="Century Gothic" panose="020B0502020202020204" pitchFamily="34" charset="0"/>
                </a:rPr>
                <a:t>ACKNOWLEDGEMENTS</a:t>
              </a:r>
            </a:p>
          </p:txBody>
        </p:sp>
      </p:grpSp>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16" r:id="rId1"/>
    <p:sldLayoutId id="2147483718" r:id="rId2"/>
    <p:sldLayoutId id="2147483679" r:id="rId3"/>
    <p:sldLayoutId id="2147483707" r:id="rId4"/>
    <p:sldLayoutId id="2147483690" r:id="rId5"/>
    <p:sldLayoutId id="2147483691" r:id="rId6"/>
    <p:sldLayoutId id="2147483698" r:id="rId7"/>
    <p:sldLayoutId id="2147483717"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2"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339416" y="6257561"/>
            <a:ext cx="4110421" cy="338554"/>
          </a:xfrm>
          <a:prstGeom prst="rect">
            <a:avLst/>
          </a:prstGeom>
        </p:spPr>
        <p:txBody>
          <a:bodyPr wrap="none">
            <a:spAutoFit/>
          </a:bodyPr>
          <a:lstStyle/>
          <a:p>
            <a:r>
              <a:rPr lang="en-US" sz="1600" dirty="0">
                <a:solidFill>
                  <a:srgbClr val="006D9D"/>
                </a:solidFill>
                <a:latin typeface="Century Gothic" panose="020B0502020202020204" pitchFamily="34" charset="0"/>
              </a:rPr>
              <a:t>Node Name (i.e. North Carolina – NCEI)</a:t>
            </a:r>
            <a:endParaRPr lang="en-US" dirty="0">
              <a:solidFill>
                <a:srgbClr val="006D9D"/>
              </a:solidFill>
            </a:endParaRPr>
          </a:p>
        </p:txBody>
      </p:sp>
      <p:sp>
        <p:nvSpPr>
          <p:cNvPr id="3" name="Title 1"/>
          <p:cNvSpPr txBox="1">
            <a:spLocks/>
          </p:cNvSpPr>
          <p:nvPr/>
        </p:nvSpPr>
        <p:spPr>
          <a:xfrm>
            <a:off x="6066816" y="1837942"/>
            <a:ext cx="539496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700" spc="0" baseline="0" dirty="0">
                <a:solidFill>
                  <a:srgbClr val="006D9D"/>
                </a:solidFill>
              </a:rPr>
              <a:t>STUDY AREA</a:t>
            </a:r>
          </a:p>
          <a:p>
            <a:pPr algn="l"/>
            <a:r>
              <a:rPr lang="en-US" sz="2800" b="0" spc="0" dirty="0">
                <a:solidFill>
                  <a:srgbClr val="006D9D"/>
                </a:solidFill>
              </a:rPr>
              <a:t>Urban Development</a:t>
            </a:r>
            <a:endParaRPr lang="en-US" sz="2800" b="0" spc="0" baseline="0" dirty="0">
              <a:solidFill>
                <a:srgbClr val="006D9D"/>
              </a:solidFill>
            </a:endParaRPr>
          </a:p>
        </p:txBody>
      </p:sp>
      <p:sp>
        <p:nvSpPr>
          <p:cNvPr id="4" name="Subtitle 2"/>
          <p:cNvSpPr txBox="1">
            <a:spLocks/>
          </p:cNvSpPr>
          <p:nvPr/>
        </p:nvSpPr>
        <p:spPr>
          <a:xfrm>
            <a:off x="6066815" y="3092179"/>
            <a:ext cx="5394960" cy="1098086"/>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dirty="0">
                <a:solidFill>
                  <a:schemeClr val="tx1">
                    <a:lumMod val="75000"/>
                    <a:lumOff val="25000"/>
                  </a:schemeClr>
                </a:solidFill>
              </a:rPr>
              <a:t>Long Title Goes Here (Title Case) – Adjust text box width if needed so title takes up a maximum of 4 lines of text without covering the website image </a:t>
            </a:r>
          </a:p>
        </p:txBody>
      </p:sp>
      <p:sp>
        <p:nvSpPr>
          <p:cNvPr id="5" name="TextBox 4"/>
          <p:cNvSpPr txBox="1"/>
          <p:nvPr/>
        </p:nvSpPr>
        <p:spPr>
          <a:xfrm>
            <a:off x="6066814" y="4960968"/>
            <a:ext cx="5394960" cy="307777"/>
          </a:xfrm>
          <a:prstGeom prst="rect">
            <a:avLst/>
          </a:prstGeom>
          <a:noFill/>
        </p:spPr>
        <p:txBody>
          <a:bodyPr wrap="square" rtlCol="0">
            <a:spAutoFit/>
          </a:bodyPr>
          <a:lstStyle/>
          <a:p>
            <a:pPr algn="l"/>
            <a:r>
              <a:rPr lang="en-US" sz="1400" dirty="0">
                <a:solidFill>
                  <a:schemeClr val="tx1">
                    <a:lumMod val="75000"/>
                    <a:lumOff val="25000"/>
                  </a:schemeClr>
                </a:solidFill>
                <a:latin typeface="Century Gothic" panose="020B0502020202020204" pitchFamily="34" charset="0"/>
              </a:rPr>
              <a:t>Team Member 1, Team Member 2, Team Member 3</a:t>
            </a:r>
          </a:p>
        </p:txBody>
      </p:sp>
    </p:spTree>
    <p:extLst>
      <p:ext uri="{BB962C8B-B14F-4D97-AF65-F5344CB8AC3E}">
        <p14:creationId xmlns:p14="http://schemas.microsoft.com/office/powerpoint/2010/main" val="3457887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96758" y="873511"/>
            <a:ext cx="4892409" cy="5656612"/>
          </a:xfrm>
          <a:prstGeom prst="rect">
            <a:avLst/>
          </a:prstGeom>
        </p:spPr>
      </p:pic>
      <p:sp>
        <p:nvSpPr>
          <p:cNvPr id="3" name="Text Placeholder 2"/>
          <p:cNvSpPr txBox="1">
            <a:spLocks/>
          </p:cNvSpPr>
          <p:nvPr/>
        </p:nvSpPr>
        <p:spPr>
          <a:xfrm>
            <a:off x="6645319" y="1423070"/>
            <a:ext cx="4333333" cy="324704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006D9D"/>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marL="342900" indent="-342900">
              <a:lnSpc>
                <a:spcPct val="100000"/>
              </a:lnSpc>
              <a:spcBef>
                <a:spcPts val="0"/>
              </a:spcBef>
              <a:spcAft>
                <a:spcPts val="600"/>
              </a:spcAft>
              <a:buClr>
                <a:srgbClr val="006D9D"/>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Legend is not separate or editable</a:t>
            </a:r>
          </a:p>
          <a:p>
            <a:pPr marL="800100" lvl="1" indent="-342900">
              <a:lnSpc>
                <a:spcPct val="100000"/>
              </a:lnSpc>
              <a:spcBef>
                <a:spcPts val="0"/>
              </a:spcBef>
              <a:spcAft>
                <a:spcPts val="600"/>
              </a:spcAft>
              <a:buClr>
                <a:srgbClr val="006D9D"/>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Barely legible </a:t>
            </a:r>
          </a:p>
          <a:p>
            <a:pPr marL="800100" lvl="1" indent="-342900">
              <a:lnSpc>
                <a:spcPct val="100000"/>
              </a:lnSpc>
              <a:spcBef>
                <a:spcPts val="0"/>
              </a:spcBef>
              <a:spcAft>
                <a:spcPts val="600"/>
              </a:spcAft>
              <a:buClr>
                <a:srgbClr val="006D9D"/>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Never label your legend “Legend”</a:t>
            </a:r>
          </a:p>
          <a:p>
            <a:pPr marL="342900" indent="-342900">
              <a:lnSpc>
                <a:spcPct val="100000"/>
              </a:lnSpc>
              <a:spcBef>
                <a:spcPts val="0"/>
              </a:spcBef>
              <a:spcAft>
                <a:spcPts val="600"/>
              </a:spcAft>
              <a:buClr>
                <a:srgbClr val="006D9D"/>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North arrow is hard to see</a:t>
            </a:r>
          </a:p>
          <a:p>
            <a:pPr marL="342900" indent="-342900">
              <a:lnSpc>
                <a:spcPct val="100000"/>
              </a:lnSpc>
              <a:spcBef>
                <a:spcPts val="0"/>
              </a:spcBef>
              <a:spcAft>
                <a:spcPts val="600"/>
              </a:spcAft>
              <a:buClr>
                <a:srgbClr val="006D9D"/>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No locational context for where this state is located</a:t>
            </a:r>
          </a:p>
        </p:txBody>
      </p:sp>
      <p:sp>
        <p:nvSpPr>
          <p:cNvPr id="4" name="Title 4"/>
          <p:cNvSpPr txBox="1">
            <a:spLocks/>
          </p:cNvSpPr>
          <p:nvPr/>
        </p:nvSpPr>
        <p:spPr>
          <a:xfrm>
            <a:off x="495300" y="356755"/>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006D9D"/>
                </a:solidFill>
                <a:latin typeface="Century Gothic" panose="020F0302020204030204"/>
              </a:rPr>
              <a:t>SEPARATE &amp; EDITABLE: THE BAD </a:t>
            </a:r>
          </a:p>
        </p:txBody>
      </p:sp>
    </p:spTree>
    <p:extLst>
      <p:ext uri="{BB962C8B-B14F-4D97-AF65-F5344CB8AC3E}">
        <p14:creationId xmlns:p14="http://schemas.microsoft.com/office/powerpoint/2010/main" val="29025569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102" y="1257970"/>
            <a:ext cx="8251903" cy="5229650"/>
          </a:xfrm>
          <a:prstGeom prst="rect">
            <a:avLst/>
          </a:prstGeom>
        </p:spPr>
      </p:pic>
      <p:sp>
        <p:nvSpPr>
          <p:cNvPr id="3" name="Title 4"/>
          <p:cNvSpPr txBox="1">
            <a:spLocks/>
          </p:cNvSpPr>
          <p:nvPr/>
        </p:nvSpPr>
        <p:spPr>
          <a:xfrm>
            <a:off x="495300" y="356755"/>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006D9D"/>
                </a:solidFill>
                <a:latin typeface="Century Gothic" panose="020F0302020204030204"/>
              </a:rPr>
              <a:t>SEPARATE &amp; EDITABLE: THE GOOD </a:t>
            </a:r>
          </a:p>
        </p:txBody>
      </p:sp>
      <p:sp>
        <p:nvSpPr>
          <p:cNvPr id="4" name="Text Placeholder 2"/>
          <p:cNvSpPr txBox="1">
            <a:spLocks/>
          </p:cNvSpPr>
          <p:nvPr/>
        </p:nvSpPr>
        <p:spPr>
          <a:xfrm>
            <a:off x="8891159" y="1158019"/>
            <a:ext cx="2805541" cy="524558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006D9D"/>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Good Example:</a:t>
            </a:r>
          </a:p>
          <a:p>
            <a:pPr marL="342900" indent="-342900">
              <a:lnSpc>
                <a:spcPct val="100000"/>
              </a:lnSpc>
              <a:spcBef>
                <a:spcPts val="0"/>
              </a:spcBef>
              <a:spcAft>
                <a:spcPts val="600"/>
              </a:spcAft>
              <a:buClr>
                <a:srgbClr val="006D9D"/>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All text is </a:t>
            </a:r>
            <a:r>
              <a:rPr lang="en-US" sz="2000" b="1" dirty="0">
                <a:solidFill>
                  <a:schemeClr val="tx1">
                    <a:lumMod val="75000"/>
                    <a:lumOff val="25000"/>
                  </a:schemeClr>
                </a:solidFill>
                <a:latin typeface="Century Gothic" panose="020F0302020204030204"/>
              </a:rPr>
              <a:t>separate</a:t>
            </a:r>
            <a:r>
              <a:rPr lang="en-US" sz="2000" dirty="0">
                <a:solidFill>
                  <a:schemeClr val="tx1">
                    <a:lumMod val="75000"/>
                    <a:lumOff val="25000"/>
                  </a:schemeClr>
                </a:solidFill>
                <a:latin typeface="Century Gothic" panose="020F0302020204030204"/>
              </a:rPr>
              <a:t> and </a:t>
            </a:r>
            <a:r>
              <a:rPr lang="en-US" sz="2000" b="1" dirty="0">
                <a:solidFill>
                  <a:schemeClr val="tx1">
                    <a:lumMod val="75000"/>
                    <a:lumOff val="25000"/>
                  </a:schemeClr>
                </a:solidFill>
                <a:latin typeface="Century Gothic" panose="020F0302020204030204"/>
              </a:rPr>
              <a:t>editable</a:t>
            </a:r>
          </a:p>
          <a:p>
            <a:pPr marL="342900" indent="-342900">
              <a:lnSpc>
                <a:spcPct val="100000"/>
              </a:lnSpc>
              <a:spcBef>
                <a:spcPts val="0"/>
              </a:spcBef>
              <a:spcAft>
                <a:spcPts val="600"/>
              </a:spcAft>
              <a:buClr>
                <a:srgbClr val="006D9D"/>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included</a:t>
            </a:r>
          </a:p>
          <a:p>
            <a:pPr marL="342900" indent="-342900">
              <a:lnSpc>
                <a:spcPct val="100000"/>
              </a:lnSpc>
              <a:spcBef>
                <a:spcPts val="0"/>
              </a:spcBef>
              <a:spcAft>
                <a:spcPts val="600"/>
              </a:spcAft>
              <a:buClr>
                <a:srgbClr val="006D9D"/>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Inset map </a:t>
            </a:r>
            <a:r>
              <a:rPr lang="en-US" sz="2000" dirty="0">
                <a:solidFill>
                  <a:schemeClr val="tx1">
                    <a:lumMod val="75000"/>
                    <a:lumOff val="25000"/>
                  </a:schemeClr>
                </a:solidFill>
                <a:latin typeface="Century Gothic" panose="020F0302020204030204"/>
              </a:rPr>
              <a:t>is included to give locational context</a:t>
            </a:r>
          </a:p>
          <a:p>
            <a:pPr marL="342900" indent="-342900">
              <a:lnSpc>
                <a:spcPct val="100000"/>
              </a:lnSpc>
              <a:spcBef>
                <a:spcPts val="0"/>
              </a:spcBef>
              <a:spcAft>
                <a:spcPts val="600"/>
              </a:spcAft>
              <a:buClr>
                <a:srgbClr val="006D9D"/>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Legend is easy to understand </a:t>
            </a:r>
            <a:r>
              <a:rPr lang="en-US" sz="2000" dirty="0">
                <a:solidFill>
                  <a:schemeClr val="tx1">
                    <a:lumMod val="75000"/>
                    <a:lumOff val="25000"/>
                  </a:schemeClr>
                </a:solidFill>
                <a:latin typeface="Century Gothic" panose="020F0302020204030204"/>
              </a:rPr>
              <a:t>and is not titled “Legend”</a:t>
            </a:r>
          </a:p>
        </p:txBody>
      </p:sp>
      <p:grpSp>
        <p:nvGrpSpPr>
          <p:cNvPr id="5" name="Group 4"/>
          <p:cNvGrpSpPr/>
          <p:nvPr/>
        </p:nvGrpSpPr>
        <p:grpSpPr>
          <a:xfrm>
            <a:off x="5165820" y="6017662"/>
            <a:ext cx="3511352" cy="420035"/>
            <a:chOff x="6578123" y="5725947"/>
            <a:chExt cx="3511352" cy="420035"/>
          </a:xfrm>
        </p:grpSpPr>
        <p:grpSp>
          <p:nvGrpSpPr>
            <p:cNvPr id="6" name="Group 5"/>
            <p:cNvGrpSpPr>
              <a:grpSpLocks noChangeAspect="1"/>
            </p:cNvGrpSpPr>
            <p:nvPr/>
          </p:nvGrpSpPr>
          <p:grpSpPr>
            <a:xfrm>
              <a:off x="6578123" y="5725947"/>
              <a:ext cx="3511352" cy="420035"/>
              <a:chOff x="5749603" y="4710253"/>
              <a:chExt cx="4100008" cy="490451"/>
            </a:xfrm>
          </p:grpSpPr>
          <p:sp>
            <p:nvSpPr>
              <p:cNvPr id="8" name="Rectangle 7"/>
              <p:cNvSpPr/>
              <p:nvPr/>
            </p:nvSpPr>
            <p:spPr>
              <a:xfrm>
                <a:off x="5749603" y="4710253"/>
                <a:ext cx="4100008" cy="490451"/>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0565" t="83239" r="85738" b="14106"/>
              <a:stretch/>
            </p:blipFill>
            <p:spPr>
              <a:xfrm>
                <a:off x="5823146" y="4851092"/>
                <a:ext cx="432262" cy="232757"/>
              </a:xfrm>
              <a:prstGeom prst="rect">
                <a:avLst/>
              </a:prstGeom>
            </p:spPr>
          </p:pic>
        </p:grpSp>
        <p:sp>
          <p:nvSpPr>
            <p:cNvPr id="7" name="TextBox 6"/>
            <p:cNvSpPr txBox="1"/>
            <p:nvPr/>
          </p:nvSpPr>
          <p:spPr>
            <a:xfrm>
              <a:off x="6967763" y="5799259"/>
              <a:ext cx="3072253" cy="250409"/>
            </a:xfrm>
            <a:prstGeom prst="rect">
              <a:avLst/>
            </a:prstGeom>
            <a:noFill/>
            <a:ln>
              <a:noFill/>
            </a:ln>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entury Gothic" panose="020F0302020204030204"/>
                </a:rPr>
                <a:t>Santa Monica Mountains National Recreation Area</a:t>
              </a:r>
            </a:p>
          </p:txBody>
        </p:sp>
      </p:grpSp>
      <p:sp>
        <p:nvSpPr>
          <p:cNvPr id="10" name="TextBox 9"/>
          <p:cNvSpPr txBox="1"/>
          <p:nvPr/>
        </p:nvSpPr>
        <p:spPr>
          <a:xfrm>
            <a:off x="7325650" y="2554754"/>
            <a:ext cx="434096" cy="316305"/>
          </a:xfrm>
          <a:prstGeom prst="rect">
            <a:avLst/>
          </a:prstGeom>
          <a:noFill/>
        </p:spPr>
        <p:txBody>
          <a:bodyPr wrap="none" rtlCol="0">
            <a:noAutofit/>
          </a:bodyPr>
          <a:lstStyle/>
          <a:p>
            <a:r>
              <a:rPr lang="en-US" dirty="0">
                <a:solidFill>
                  <a:prstClr val="black"/>
                </a:solidFill>
                <a:latin typeface="Garamond" panose="02020404030301010803" pitchFamily="18" charset="0"/>
              </a:rPr>
              <a:t>CA</a:t>
            </a:r>
            <a:r>
              <a:rPr lang="en-US" dirty="0">
                <a:solidFill>
                  <a:prstClr val="black"/>
                </a:solidFill>
                <a:latin typeface="Century Gothic" panose="020F0302020204030204"/>
              </a:rPr>
              <a:t> </a:t>
            </a:r>
          </a:p>
        </p:txBody>
      </p:sp>
      <p:sp>
        <p:nvSpPr>
          <p:cNvPr id="11" name="TextBox 10"/>
          <p:cNvSpPr txBox="1"/>
          <p:nvPr/>
        </p:nvSpPr>
        <p:spPr>
          <a:xfrm>
            <a:off x="7878877" y="1959805"/>
            <a:ext cx="458808" cy="316305"/>
          </a:xfrm>
          <a:prstGeom prst="rect">
            <a:avLst/>
          </a:prstGeom>
          <a:noFill/>
        </p:spPr>
        <p:txBody>
          <a:bodyPr wrap="none" rtlCol="0">
            <a:noAutofit/>
          </a:bodyPr>
          <a:lstStyle/>
          <a:p>
            <a:r>
              <a:rPr lang="en-US" dirty="0">
                <a:solidFill>
                  <a:prstClr val="black"/>
                </a:solidFill>
                <a:latin typeface="Garamond" panose="02020404030301010803" pitchFamily="18" charset="0"/>
              </a:rPr>
              <a:t>NV</a:t>
            </a:r>
            <a:r>
              <a:rPr lang="en-US" dirty="0">
                <a:solidFill>
                  <a:prstClr val="black"/>
                </a:solidFill>
                <a:latin typeface="Century Gothic" panose="020F0302020204030204"/>
              </a:rPr>
              <a:t> </a:t>
            </a:r>
          </a:p>
        </p:txBody>
      </p:sp>
      <p:sp>
        <p:nvSpPr>
          <p:cNvPr id="12" name="TextBox 11"/>
          <p:cNvSpPr txBox="1"/>
          <p:nvPr/>
        </p:nvSpPr>
        <p:spPr>
          <a:xfrm rot="21404836">
            <a:off x="8046741" y="3778824"/>
            <a:ext cx="710039" cy="237229"/>
          </a:xfrm>
          <a:prstGeom prst="rect">
            <a:avLst/>
          </a:prstGeom>
          <a:noFill/>
        </p:spPr>
        <p:txBody>
          <a:bodyPr wrap="none" rtlCol="0">
            <a:noAutofit/>
          </a:bodyPr>
          <a:lstStyle/>
          <a:p>
            <a:r>
              <a:rPr lang="en-US" sz="1000" dirty="0">
                <a:solidFill>
                  <a:prstClr val="black"/>
                </a:solidFill>
                <a:latin typeface="Garamond" panose="02020404030301010803" pitchFamily="18" charset="0"/>
              </a:rPr>
              <a:t>MEXICO</a:t>
            </a:r>
            <a:r>
              <a:rPr lang="en-US" sz="1200" dirty="0">
                <a:solidFill>
                  <a:prstClr val="black"/>
                </a:solidFill>
                <a:latin typeface="Century Gothic" panose="020F0302020204030204"/>
              </a:rPr>
              <a:t> </a:t>
            </a:r>
          </a:p>
        </p:txBody>
      </p:sp>
      <p:sp>
        <p:nvSpPr>
          <p:cNvPr id="13" name="TextBox 12"/>
          <p:cNvSpPr txBox="1"/>
          <p:nvPr/>
        </p:nvSpPr>
        <p:spPr>
          <a:xfrm>
            <a:off x="7805136" y="3321951"/>
            <a:ext cx="872036" cy="237229"/>
          </a:xfrm>
          <a:prstGeom prst="rect">
            <a:avLst/>
          </a:prstGeom>
          <a:noFill/>
        </p:spPr>
        <p:txBody>
          <a:bodyPr wrap="none" rtlCol="0">
            <a:noAutofit/>
          </a:bodyPr>
          <a:lstStyle/>
          <a:p>
            <a:r>
              <a:rPr lang="en-US" sz="1000" b="1" dirty="0">
                <a:solidFill>
                  <a:prstClr val="black"/>
                </a:solidFill>
                <a:latin typeface="Garamond" panose="02020404030301010803" pitchFamily="18" charset="0"/>
              </a:rPr>
              <a:t>Los Angeles</a:t>
            </a:r>
            <a:r>
              <a:rPr lang="en-US" sz="1000" b="1" dirty="0">
                <a:solidFill>
                  <a:prstClr val="black"/>
                </a:solidFill>
                <a:latin typeface="Century Gothic" panose="020F0302020204030204"/>
              </a:rPr>
              <a:t> </a:t>
            </a:r>
          </a:p>
        </p:txBody>
      </p:sp>
    </p:spTree>
    <p:extLst>
      <p:ext uri="{BB962C8B-B14F-4D97-AF65-F5344CB8AC3E}">
        <p14:creationId xmlns:p14="http://schemas.microsoft.com/office/powerpoint/2010/main" val="15092428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txBox="1">
            <a:spLocks/>
          </p:cNvSpPr>
          <p:nvPr/>
        </p:nvSpPr>
        <p:spPr>
          <a:xfrm>
            <a:off x="799917" y="1572868"/>
            <a:ext cx="10439399" cy="453963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600"/>
              </a:spcAft>
              <a:buClr>
                <a:srgbClr val="006D9D"/>
              </a:buClr>
              <a:buSzTx/>
              <a:buFont typeface="Webdings" panose="05030102010509060703" pitchFamily="18" charset="2"/>
              <a:buChar char="4"/>
              <a:tabLst/>
              <a:defRPr/>
            </a:pP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List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advisors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partners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and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others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who have contributed in any way to the project.</a:t>
            </a:r>
          </a:p>
          <a:p>
            <a:pPr marL="342900" marR="0" lvl="0" indent="-342900" algn="l" defTabSz="914400" rtl="0" eaLnBrk="1" fontAlgn="auto" latinLnBrk="0" hangingPunct="1">
              <a:lnSpc>
                <a:spcPct val="100000"/>
              </a:lnSpc>
              <a:spcBef>
                <a:spcPts val="0"/>
              </a:spcBef>
              <a:spcAft>
                <a:spcPts val="600"/>
              </a:spcAft>
              <a:buClr>
                <a:srgbClr val="006D9D"/>
              </a:buClr>
              <a:buSzTx/>
              <a:buFont typeface="Webdings" panose="05030102010509060703" pitchFamily="18" charset="2"/>
              <a:buChar char="4"/>
              <a:tabLst/>
              <a:defRPr/>
            </a:pP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If your project is a multi-term one, acknowledge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past contributors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600"/>
              </a:spcAft>
              <a:buClr>
                <a:srgbClr val="006D9D"/>
              </a:buClr>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114300" algn="l" defTabSz="914400" rtl="0" eaLnBrk="1" fontAlgn="auto" latinLnBrk="0" hangingPunct="1">
              <a:lnSpc>
                <a:spcPct val="100000"/>
              </a:lnSpc>
              <a:spcBef>
                <a:spcPts val="0"/>
              </a:spcBef>
              <a:spcAft>
                <a:spcPts val="600"/>
              </a:spcAft>
              <a:buClr>
                <a:srgbClr val="006D9D"/>
              </a:buClr>
              <a:buSzTx/>
              <a:buFont typeface="Arial" panose="020B0604020202020204" pitchFamily="34" charset="0"/>
              <a:buNone/>
              <a:tabLst/>
              <a:defRPr/>
            </a:pP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If you used ESA data, you need to include the following disclaimer:</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a:t>
            </a:r>
          </a:p>
          <a:p>
            <a:pPr marL="114300" marR="0" lvl="0" indent="0" algn="l" defTabSz="914400" rtl="0" eaLnBrk="1" fontAlgn="auto" latinLnBrk="0" hangingPunct="1">
              <a:lnSpc>
                <a:spcPct val="100000"/>
              </a:lnSpc>
              <a:spcBef>
                <a:spcPts val="0"/>
              </a:spcBef>
              <a:spcAft>
                <a:spcPts val="600"/>
              </a:spcAft>
              <a:buClr>
                <a:srgbClr val="006D9D"/>
              </a:buClr>
              <a:buSzTx/>
              <a:buFont typeface="Arial" panose="020B0604020202020204" pitchFamily="34" charset="0"/>
              <a:buNone/>
              <a:tabLst/>
              <a:defRPr/>
            </a:pPr>
            <a:r>
              <a:rPr kumimoji="0" lang="en-US" sz="1800" b="0" i="0" u="none" strike="noStrike" kern="1200" cap="none" spc="0" normalizeH="0" baseline="0" noProof="0" dirty="0">
                <a:ln>
                  <a:noFill/>
                </a:ln>
                <a:effectLst/>
                <a:uLnTx/>
                <a:uFillTx/>
                <a:latin typeface="Century Gothic" panose="020B0502020202020204" pitchFamily="34" charset="0"/>
                <a:ea typeface="+mn-ea"/>
                <a:cs typeface="+mn-cs"/>
              </a:rPr>
              <a:t>This material contains modified Copernicus Sentinel data (insert year), processed by ESA. </a:t>
            </a:r>
          </a:p>
          <a:p>
            <a:pPr marL="0" marR="0" lvl="0" indent="0" algn="l" defTabSz="914400" rtl="0" eaLnBrk="1" fontAlgn="auto" latinLnBrk="0" hangingPunct="1">
              <a:lnSpc>
                <a:spcPct val="100000"/>
              </a:lnSpc>
              <a:spcBef>
                <a:spcPts val="0"/>
              </a:spcBef>
              <a:spcAft>
                <a:spcPts val="600"/>
              </a:spcAft>
              <a:buClr>
                <a:srgbClr val="006D9D"/>
              </a:buClr>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600"/>
              </a:spcAft>
              <a:buClr>
                <a:srgbClr val="006D9D"/>
              </a:buClr>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p:txBody>
      </p:sp>
      <p:sp>
        <p:nvSpPr>
          <p:cNvPr id="7" name="TextBox 6"/>
          <p:cNvSpPr txBox="1"/>
          <p:nvPr/>
        </p:nvSpPr>
        <p:spPr>
          <a:xfrm>
            <a:off x="4036831" y="5072665"/>
            <a:ext cx="3399416" cy="830997"/>
          </a:xfrm>
          <a:prstGeom prst="rect">
            <a:avLst/>
          </a:prstGeom>
          <a:noFill/>
          <a:ln w="19050">
            <a:solidFill>
              <a:srgbClr val="FF0000"/>
            </a:solidFill>
          </a:ln>
        </p:spPr>
        <p:txBody>
          <a:bodyPr wrap="square" rtlCol="0">
            <a:spAutoFit/>
          </a:bodyPr>
          <a:lstStyle/>
          <a:p>
            <a:r>
              <a:rPr lang="en-US" sz="1600" dirty="0">
                <a:solidFill>
                  <a:srgbClr val="FF0000"/>
                </a:solidFill>
                <a:latin typeface="Century Gothic" panose="020F0302020204030204"/>
              </a:rPr>
              <a:t>You </a:t>
            </a:r>
            <a:r>
              <a:rPr lang="en-US" sz="1600" b="1" dirty="0">
                <a:solidFill>
                  <a:srgbClr val="FF0000"/>
                </a:solidFill>
                <a:latin typeface="Century Gothic" panose="020F0302020204030204"/>
              </a:rPr>
              <a:t>must</a:t>
            </a:r>
            <a:r>
              <a:rPr lang="en-US" sz="1600" dirty="0">
                <a:solidFill>
                  <a:srgbClr val="FF0000"/>
                </a:solidFill>
                <a:latin typeface="Century Gothic" panose="020F0302020204030204"/>
              </a:rPr>
              <a:t> use this slide template for your acknowledgement section!</a:t>
            </a:r>
          </a:p>
        </p:txBody>
      </p:sp>
    </p:spTree>
    <p:extLst>
      <p:ext uri="{BB962C8B-B14F-4D97-AF65-F5344CB8AC3E}">
        <p14:creationId xmlns:p14="http://schemas.microsoft.com/office/powerpoint/2010/main" val="381960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495300" y="342900"/>
            <a:ext cx="9414305"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Century Gothic" panose="020B0502020202020204" pitchFamily="34" charset="0"/>
              </a:rPr>
              <a:t>SLIDE TEMPLATE: COMPONENTS </a:t>
            </a:r>
          </a:p>
        </p:txBody>
      </p:sp>
      <p:sp>
        <p:nvSpPr>
          <p:cNvPr id="9" name="TextBox 8"/>
          <p:cNvSpPr txBox="1"/>
          <p:nvPr/>
        </p:nvSpPr>
        <p:spPr>
          <a:xfrm>
            <a:off x="9851474" y="1374529"/>
            <a:ext cx="1767256" cy="2800767"/>
          </a:xfrm>
          <a:prstGeom prst="rect">
            <a:avLst/>
          </a:prstGeom>
          <a:solidFill>
            <a:srgbClr val="FFFFFF"/>
          </a:solidFill>
          <a:ln w="19050">
            <a:solidFill>
              <a:srgbClr val="FF0000"/>
            </a:solidFill>
          </a:ln>
        </p:spPr>
        <p:txBody>
          <a:bodyPr wrap="square" rtlCol="0">
            <a:spAutoFit/>
          </a:bodyPr>
          <a:lstStyle/>
          <a:p>
            <a:r>
              <a:rPr lang="en-US" sz="1600" dirty="0">
                <a:solidFill>
                  <a:srgbClr val="FF0000"/>
                </a:solidFill>
                <a:latin typeface="Century Gothic" panose="020B0502020202020204" pitchFamily="34" charset="0"/>
              </a:rPr>
              <a:t>Feel free to expand upon these topics, alter the headings, and change the order of the slides to fit your needs. An outline slide is NOT required.</a:t>
            </a:r>
          </a:p>
        </p:txBody>
      </p:sp>
      <p:sp>
        <p:nvSpPr>
          <p:cNvPr id="10" name="Text Placeholder 5"/>
          <p:cNvSpPr txBox="1">
            <a:spLocks/>
          </p:cNvSpPr>
          <p:nvPr/>
        </p:nvSpPr>
        <p:spPr>
          <a:xfrm>
            <a:off x="513024" y="1232130"/>
            <a:ext cx="3743997" cy="524487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006D9D"/>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Study Area</a:t>
            </a:r>
          </a:p>
          <a:p>
            <a:pPr marL="342900" indent="-342900">
              <a:lnSpc>
                <a:spcPct val="100000"/>
              </a:lnSpc>
              <a:spcBef>
                <a:spcPts val="0"/>
              </a:spcBef>
              <a:spcAft>
                <a:spcPts val="600"/>
              </a:spcAft>
              <a:buClr>
                <a:srgbClr val="006D9D"/>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Study Period</a:t>
            </a:r>
          </a:p>
          <a:p>
            <a:pPr marL="342900" indent="-342900">
              <a:lnSpc>
                <a:spcPct val="100000"/>
              </a:lnSpc>
              <a:spcBef>
                <a:spcPts val="0"/>
              </a:spcBef>
              <a:spcAft>
                <a:spcPts val="600"/>
              </a:spcAft>
              <a:buClr>
                <a:srgbClr val="006D9D"/>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Objectives</a:t>
            </a:r>
          </a:p>
          <a:p>
            <a:pPr marL="342900" indent="-342900">
              <a:lnSpc>
                <a:spcPct val="100000"/>
              </a:lnSpc>
              <a:spcBef>
                <a:spcPts val="0"/>
              </a:spcBef>
              <a:spcAft>
                <a:spcPts val="600"/>
              </a:spcAft>
              <a:buClr>
                <a:srgbClr val="006D9D"/>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Partners</a:t>
            </a:r>
          </a:p>
          <a:p>
            <a:pPr marL="342900" indent="-342900">
              <a:lnSpc>
                <a:spcPct val="100000"/>
              </a:lnSpc>
              <a:spcBef>
                <a:spcPts val="0"/>
              </a:spcBef>
              <a:spcAft>
                <a:spcPts val="600"/>
              </a:spcAft>
              <a:buClr>
                <a:srgbClr val="006D9D"/>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Community Concerns</a:t>
            </a:r>
          </a:p>
          <a:p>
            <a:pPr marL="342900" indent="-342900">
              <a:lnSpc>
                <a:spcPct val="100000"/>
              </a:lnSpc>
              <a:spcBef>
                <a:spcPts val="0"/>
              </a:spcBef>
              <a:spcAft>
                <a:spcPts val="600"/>
              </a:spcAft>
              <a:buClr>
                <a:srgbClr val="006D9D"/>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NASA Satellites/Sensors Used</a:t>
            </a:r>
          </a:p>
          <a:p>
            <a:pPr marL="342900" indent="-342900">
              <a:lnSpc>
                <a:spcPct val="100000"/>
              </a:lnSpc>
              <a:spcBef>
                <a:spcPts val="0"/>
              </a:spcBef>
              <a:spcAft>
                <a:spcPts val="600"/>
              </a:spcAft>
              <a:buClr>
                <a:srgbClr val="006D9D"/>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Methodology</a:t>
            </a:r>
          </a:p>
          <a:p>
            <a:pPr marL="342900" indent="-342900">
              <a:lnSpc>
                <a:spcPct val="100000"/>
              </a:lnSpc>
              <a:spcBef>
                <a:spcPts val="0"/>
              </a:spcBef>
              <a:spcAft>
                <a:spcPts val="600"/>
              </a:spcAft>
              <a:buClr>
                <a:srgbClr val="006D9D"/>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Results</a:t>
            </a:r>
          </a:p>
          <a:p>
            <a:pPr marL="342900" indent="-342900">
              <a:lnSpc>
                <a:spcPct val="100000"/>
              </a:lnSpc>
              <a:spcBef>
                <a:spcPts val="0"/>
              </a:spcBef>
              <a:spcAft>
                <a:spcPts val="600"/>
              </a:spcAft>
              <a:buClr>
                <a:srgbClr val="006D9D"/>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Conclusions</a:t>
            </a:r>
          </a:p>
          <a:p>
            <a:pPr marL="342900" indent="-342900">
              <a:lnSpc>
                <a:spcPct val="100000"/>
              </a:lnSpc>
              <a:spcBef>
                <a:spcPts val="0"/>
              </a:spcBef>
              <a:spcAft>
                <a:spcPts val="600"/>
              </a:spcAft>
              <a:buClr>
                <a:srgbClr val="006D9D"/>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Errors &amp; Uncertainties</a:t>
            </a:r>
          </a:p>
          <a:p>
            <a:pPr marL="342900" indent="-342900">
              <a:lnSpc>
                <a:spcPct val="100000"/>
              </a:lnSpc>
              <a:spcBef>
                <a:spcPts val="0"/>
              </a:spcBef>
              <a:spcAft>
                <a:spcPts val="600"/>
              </a:spcAft>
              <a:buClr>
                <a:srgbClr val="006D9D"/>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Future Work</a:t>
            </a:r>
          </a:p>
          <a:p>
            <a:pPr marL="342900" indent="-342900">
              <a:lnSpc>
                <a:spcPct val="100000"/>
              </a:lnSpc>
              <a:spcBef>
                <a:spcPts val="0"/>
              </a:spcBef>
              <a:spcAft>
                <a:spcPts val="600"/>
              </a:spcAft>
              <a:buClr>
                <a:srgbClr val="006D9D"/>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Acknowledgements</a:t>
            </a:r>
          </a:p>
        </p:txBody>
      </p:sp>
      <p:pic>
        <p:nvPicPr>
          <p:cNvPr id="11" name="Picture Placeholder 7"/>
          <p:cNvPicPr>
            <a:picLocks noChangeAspect="1"/>
          </p:cNvPicPr>
          <p:nvPr/>
        </p:nvPicPr>
        <p:blipFill>
          <a:blip r:embed="rId2" cstate="print">
            <a:extLst>
              <a:ext uri="{28A0092B-C50C-407E-A947-70E740481C1C}">
                <a14:useLocalDpi xmlns:a14="http://schemas.microsoft.com/office/drawing/2010/main" val="0"/>
              </a:ext>
            </a:extLst>
          </a:blip>
          <a:srcRect l="9937" r="9937"/>
          <a:stretch>
            <a:fillRect/>
          </a:stretch>
        </p:blipFill>
        <p:spPr>
          <a:xfrm>
            <a:off x="4279152" y="1374529"/>
            <a:ext cx="5395931" cy="4527485"/>
          </a:xfrm>
          <a:prstGeom prst="rect">
            <a:avLst/>
          </a:prstGeom>
          <a:effectLst>
            <a:outerShdw blurRad="50800" dist="38100" dir="2700000" algn="tl" rotWithShape="0">
              <a:prstClr val="black">
                <a:alpha val="40000"/>
              </a:prstClr>
            </a:outerShdw>
          </a:effectLst>
        </p:spPr>
      </p:pic>
      <p:sp>
        <p:nvSpPr>
          <p:cNvPr id="12" name="Text Placeholder 4"/>
          <p:cNvSpPr txBox="1">
            <a:spLocks/>
          </p:cNvSpPr>
          <p:nvPr/>
        </p:nvSpPr>
        <p:spPr>
          <a:xfrm>
            <a:off x="6335588" y="5970773"/>
            <a:ext cx="3445002" cy="274320"/>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Image Credit: Monet</a:t>
            </a:r>
          </a:p>
        </p:txBody>
      </p:sp>
    </p:spTree>
    <p:extLst>
      <p:ext uri="{BB962C8B-B14F-4D97-AF65-F5344CB8AC3E}">
        <p14:creationId xmlns:p14="http://schemas.microsoft.com/office/powerpoint/2010/main" val="36466999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95300" y="342900"/>
            <a:ext cx="10127280" cy="419100"/>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006D9D"/>
                </a:solidFill>
                <a:latin typeface="Century Gothic" panose="020F0302020204030204"/>
              </a:rPr>
              <a:t>PRESENTATION GUIDELINES: FONTS</a:t>
            </a:r>
          </a:p>
        </p:txBody>
      </p:sp>
      <p:sp>
        <p:nvSpPr>
          <p:cNvPr id="10" name="Text Placeholder 3"/>
          <p:cNvSpPr txBox="1">
            <a:spLocks/>
          </p:cNvSpPr>
          <p:nvPr/>
        </p:nvSpPr>
        <p:spPr>
          <a:xfrm>
            <a:off x="513028" y="1147769"/>
            <a:ext cx="6629400" cy="4929182"/>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Aft>
                <a:spcPts val="600"/>
              </a:spcAft>
              <a:buClr>
                <a:srgbClr val="006D9D"/>
              </a:buClr>
              <a:buFont typeface="Webdings" panose="05030102010509060703" pitchFamily="18" charset="2"/>
              <a:buChar char=""/>
            </a:pPr>
            <a:r>
              <a:rPr lang="en-US" b="1" dirty="0">
                <a:solidFill>
                  <a:schemeClr val="tx1">
                    <a:lumMod val="75000"/>
                    <a:lumOff val="25000"/>
                  </a:schemeClr>
                </a:solidFill>
                <a:latin typeface="Century Gothic" panose="020F0302020204030204"/>
              </a:rPr>
              <a:t>Font is always Century Gothic, </a:t>
            </a:r>
            <a:r>
              <a:rPr lang="en-US" dirty="0">
                <a:solidFill>
                  <a:schemeClr val="tx1">
                    <a:lumMod val="75000"/>
                    <a:lumOff val="25000"/>
                  </a:schemeClr>
                </a:solidFill>
                <a:latin typeface="Century Gothic" panose="020F0302020204030204"/>
              </a:rPr>
              <a:t>including on figures and image captions</a:t>
            </a:r>
          </a:p>
          <a:p>
            <a:pPr marL="342900" indent="-342900">
              <a:lnSpc>
                <a:spcPct val="100000"/>
              </a:lnSpc>
              <a:spcAft>
                <a:spcPts val="600"/>
              </a:spcAft>
              <a:buClr>
                <a:srgbClr val="006D9D"/>
              </a:buClr>
              <a:buFont typeface="Webdings" panose="05030102010509060703" pitchFamily="18" charset="2"/>
              <a:buChar char=""/>
            </a:pPr>
            <a:r>
              <a:rPr lang="en-US" dirty="0">
                <a:solidFill>
                  <a:schemeClr val="tx1">
                    <a:lumMod val="75000"/>
                    <a:lumOff val="25000"/>
                  </a:schemeClr>
                </a:solidFill>
                <a:latin typeface="Century Gothic" panose="020F0302020204030204"/>
              </a:rPr>
              <a:t>Font color is </a:t>
            </a:r>
            <a:r>
              <a:rPr lang="en-US" b="1" dirty="0">
                <a:solidFill>
                  <a:schemeClr val="tx1">
                    <a:lumMod val="75000"/>
                    <a:lumOff val="25000"/>
                  </a:schemeClr>
                </a:solidFill>
                <a:latin typeface="Century Gothic" panose="020F0302020204030204"/>
              </a:rPr>
              <a:t>Black, Text 1, Lighter 25%, </a:t>
            </a:r>
            <a:r>
              <a:rPr lang="en-US" dirty="0">
                <a:solidFill>
                  <a:schemeClr val="tx1">
                    <a:lumMod val="75000"/>
                    <a:lumOff val="25000"/>
                  </a:schemeClr>
                </a:solidFill>
                <a:latin typeface="Century Gothic" panose="020F0302020204030204"/>
              </a:rPr>
              <a:t>NOT Black</a:t>
            </a:r>
          </a:p>
          <a:p>
            <a:pPr marL="342900" indent="-342900">
              <a:lnSpc>
                <a:spcPct val="100000"/>
              </a:lnSpc>
              <a:spcAft>
                <a:spcPts val="600"/>
              </a:spcAft>
              <a:buClr>
                <a:srgbClr val="006D9D"/>
              </a:buClr>
              <a:buFont typeface="Webdings" panose="05030102010509060703" pitchFamily="18" charset="2"/>
              <a:buChar char=""/>
            </a:pPr>
            <a:r>
              <a:rPr lang="en-US" dirty="0">
                <a:solidFill>
                  <a:schemeClr val="tx1">
                    <a:lumMod val="75000"/>
                    <a:lumOff val="25000"/>
                  </a:schemeClr>
                </a:solidFill>
                <a:latin typeface="Century Gothic" panose="020F0302020204030204"/>
              </a:rPr>
              <a:t>Font sizing:</a:t>
            </a:r>
          </a:p>
          <a:p>
            <a:pPr marL="800100" lvl="1" indent="-342900">
              <a:lnSpc>
                <a:spcPct val="100000"/>
              </a:lnSpc>
              <a:spcAft>
                <a:spcPts val="600"/>
              </a:spcAft>
              <a:buClr>
                <a:srgbClr val="006D9D"/>
              </a:buClr>
              <a:buFont typeface="Webdings" panose="05030102010509060703" pitchFamily="18" charset="2"/>
              <a:buChar char=""/>
            </a:pPr>
            <a:r>
              <a:rPr lang="en-US" sz="2600" b="1" dirty="0">
                <a:solidFill>
                  <a:schemeClr val="tx1">
                    <a:lumMod val="75000"/>
                    <a:lumOff val="25000"/>
                  </a:schemeClr>
                </a:solidFill>
                <a:latin typeface="Century Gothic" panose="020F0302020204030204"/>
              </a:rPr>
              <a:t>Header text</a:t>
            </a:r>
            <a:r>
              <a:rPr lang="en-US" sz="2600" dirty="0">
                <a:solidFill>
                  <a:schemeClr val="tx1">
                    <a:lumMod val="75000"/>
                    <a:lumOff val="25000"/>
                  </a:schemeClr>
                </a:solidFill>
                <a:latin typeface="Century Gothic" panose="020F0302020204030204"/>
              </a:rPr>
              <a:t> point size should be between </a:t>
            </a:r>
            <a:r>
              <a:rPr lang="en-US" sz="2600" b="1" dirty="0">
                <a:solidFill>
                  <a:schemeClr val="tx1">
                    <a:lumMod val="75000"/>
                    <a:lumOff val="25000"/>
                  </a:schemeClr>
                </a:solidFill>
                <a:latin typeface="Century Gothic" panose="020F0302020204030204"/>
              </a:rPr>
              <a:t>32 and 44 </a:t>
            </a:r>
            <a:r>
              <a:rPr lang="en-US" sz="2600" dirty="0">
                <a:solidFill>
                  <a:schemeClr val="tx1">
                    <a:lumMod val="75000"/>
                    <a:lumOff val="25000"/>
                  </a:schemeClr>
                </a:solidFill>
                <a:latin typeface="Century Gothic" panose="020F0302020204030204"/>
              </a:rPr>
              <a:t>on most slides.</a:t>
            </a:r>
          </a:p>
          <a:p>
            <a:pPr marL="800100" lvl="1" indent="-342900">
              <a:lnSpc>
                <a:spcPct val="100000"/>
              </a:lnSpc>
              <a:spcAft>
                <a:spcPts val="600"/>
              </a:spcAft>
              <a:buClr>
                <a:srgbClr val="006D9D"/>
              </a:buClr>
              <a:buFont typeface="Webdings" panose="05030102010509060703" pitchFamily="18" charset="2"/>
              <a:buChar char=""/>
            </a:pPr>
            <a:r>
              <a:rPr lang="en-US" sz="2600" b="1" dirty="0">
                <a:solidFill>
                  <a:schemeClr val="tx1">
                    <a:lumMod val="75000"/>
                    <a:lumOff val="25000"/>
                  </a:schemeClr>
                </a:solidFill>
                <a:latin typeface="Century Gothic" panose="020F0302020204030204"/>
              </a:rPr>
              <a:t>Body text </a:t>
            </a:r>
            <a:r>
              <a:rPr lang="en-US" sz="2600" dirty="0">
                <a:solidFill>
                  <a:schemeClr val="tx1">
                    <a:lumMod val="75000"/>
                    <a:lumOff val="25000"/>
                  </a:schemeClr>
                </a:solidFill>
                <a:latin typeface="Century Gothic" panose="020F0302020204030204"/>
              </a:rPr>
              <a:t>point size should be at least </a:t>
            </a:r>
            <a:r>
              <a:rPr lang="en-US" sz="2600" b="1" dirty="0">
                <a:solidFill>
                  <a:schemeClr val="tx1">
                    <a:lumMod val="75000"/>
                    <a:lumOff val="25000"/>
                  </a:schemeClr>
                </a:solidFill>
                <a:latin typeface="Century Gothic" panose="020F0302020204030204"/>
              </a:rPr>
              <a:t>20</a:t>
            </a:r>
            <a:r>
              <a:rPr lang="en-US" sz="2600" dirty="0">
                <a:solidFill>
                  <a:schemeClr val="tx1">
                    <a:lumMod val="75000"/>
                    <a:lumOff val="25000"/>
                  </a:schemeClr>
                </a:solidFill>
                <a:latin typeface="Century Gothic" panose="020F0302020204030204"/>
              </a:rPr>
              <a:t>.</a:t>
            </a:r>
          </a:p>
          <a:p>
            <a:pPr marL="800100" lvl="1" indent="-342900">
              <a:lnSpc>
                <a:spcPct val="100000"/>
              </a:lnSpc>
              <a:spcAft>
                <a:spcPts val="600"/>
              </a:spcAft>
              <a:buClr>
                <a:srgbClr val="006D9D"/>
              </a:buClr>
              <a:buFont typeface="Webdings" panose="05030102010509060703" pitchFamily="18" charset="2"/>
              <a:buChar char=""/>
            </a:pPr>
            <a:r>
              <a:rPr lang="en-US" sz="2600" b="1" dirty="0">
                <a:solidFill>
                  <a:schemeClr val="tx1">
                    <a:lumMod val="75000"/>
                    <a:lumOff val="25000"/>
                  </a:schemeClr>
                </a:solidFill>
                <a:latin typeface="Century Gothic" panose="020F0302020204030204"/>
              </a:rPr>
              <a:t>All other text </a:t>
            </a:r>
            <a:r>
              <a:rPr lang="en-US" sz="2600" dirty="0">
                <a:solidFill>
                  <a:schemeClr val="tx1">
                    <a:lumMod val="75000"/>
                    <a:lumOff val="25000"/>
                  </a:schemeClr>
                </a:solidFill>
                <a:latin typeface="Century Gothic" panose="020F0302020204030204"/>
              </a:rPr>
              <a:t>(captions, legend items) should be </a:t>
            </a:r>
            <a:r>
              <a:rPr lang="en-US" sz="2600" u="sng" dirty="0">
                <a:solidFill>
                  <a:schemeClr val="tx1">
                    <a:lumMod val="75000"/>
                    <a:lumOff val="25000"/>
                  </a:schemeClr>
                </a:solidFill>
                <a:latin typeface="Century Gothic" panose="020F0302020204030204"/>
              </a:rPr>
              <a:t>no smaller than</a:t>
            </a:r>
            <a:r>
              <a:rPr lang="en-US" sz="2600" dirty="0">
                <a:solidFill>
                  <a:schemeClr val="tx1">
                    <a:lumMod val="75000"/>
                    <a:lumOff val="25000"/>
                  </a:schemeClr>
                </a:solidFill>
                <a:latin typeface="Century Gothic" panose="020F0302020204030204"/>
              </a:rPr>
              <a:t> </a:t>
            </a:r>
            <a:r>
              <a:rPr lang="en-US" sz="2600" b="1" dirty="0">
                <a:solidFill>
                  <a:schemeClr val="tx1">
                    <a:lumMod val="75000"/>
                    <a:lumOff val="25000"/>
                  </a:schemeClr>
                </a:solidFill>
                <a:latin typeface="Century Gothic" panose="020F0302020204030204"/>
              </a:rPr>
              <a:t>14 point type</a:t>
            </a:r>
            <a:r>
              <a:rPr lang="en-US" sz="2600" dirty="0">
                <a:solidFill>
                  <a:schemeClr val="tx1">
                    <a:lumMod val="75000"/>
                    <a:lumOff val="25000"/>
                  </a:schemeClr>
                </a:solidFill>
                <a:latin typeface="Century Gothic" panose="020F0302020204030204"/>
              </a:rPr>
              <a:t>.</a:t>
            </a:r>
          </a:p>
          <a:p>
            <a:pPr marL="800100" lvl="1" indent="-342900">
              <a:lnSpc>
                <a:spcPct val="100000"/>
              </a:lnSpc>
              <a:spcAft>
                <a:spcPts val="600"/>
              </a:spcAft>
              <a:buClr>
                <a:srgbClr val="006D9D"/>
              </a:buClr>
              <a:buFont typeface="Webdings" panose="05030102010509060703" pitchFamily="18" charset="2"/>
              <a:buChar char=""/>
            </a:pPr>
            <a:r>
              <a:rPr lang="en-US" sz="2600" b="1" dirty="0">
                <a:solidFill>
                  <a:schemeClr val="tx1">
                    <a:lumMod val="75000"/>
                    <a:lumOff val="25000"/>
                  </a:schemeClr>
                </a:solidFill>
                <a:latin typeface="Century Gothic" panose="020F0302020204030204"/>
              </a:rPr>
              <a:t>Image credits </a:t>
            </a:r>
            <a:r>
              <a:rPr lang="en-US" sz="2600" dirty="0">
                <a:solidFill>
                  <a:schemeClr val="tx1">
                    <a:lumMod val="75000"/>
                    <a:lumOff val="25000"/>
                  </a:schemeClr>
                </a:solidFill>
                <a:latin typeface="Century Gothic" panose="020F0302020204030204"/>
              </a:rPr>
              <a:t>can be between 10 and 12 point font. </a:t>
            </a:r>
          </a:p>
          <a:p>
            <a:pPr marL="342900" indent="-342900">
              <a:lnSpc>
                <a:spcPct val="100000"/>
              </a:lnSpc>
              <a:spcAft>
                <a:spcPts val="600"/>
              </a:spcAft>
              <a:buClr>
                <a:srgbClr val="006D9D"/>
              </a:buClr>
              <a:buFont typeface="Webdings" panose="05030102010509060703" pitchFamily="18" charset="2"/>
              <a:buChar char=""/>
            </a:pPr>
            <a:r>
              <a:rPr lang="en-US" dirty="0">
                <a:solidFill>
                  <a:schemeClr val="tx1">
                    <a:lumMod val="75000"/>
                    <a:lumOff val="25000"/>
                  </a:schemeClr>
                </a:solidFill>
                <a:latin typeface="Century Gothic" panose="020F0302020204030204"/>
              </a:rPr>
              <a:t>Try to use a </a:t>
            </a:r>
            <a:r>
              <a:rPr lang="en-US" b="1" dirty="0">
                <a:solidFill>
                  <a:schemeClr val="tx1">
                    <a:lumMod val="75000"/>
                    <a:lumOff val="25000"/>
                  </a:schemeClr>
                </a:solidFill>
                <a:latin typeface="Century Gothic" panose="020F0302020204030204"/>
              </a:rPr>
              <a:t>consistent font size</a:t>
            </a:r>
            <a:r>
              <a:rPr lang="en-US" dirty="0">
                <a:solidFill>
                  <a:schemeClr val="tx1">
                    <a:lumMod val="75000"/>
                    <a:lumOff val="25000"/>
                  </a:schemeClr>
                </a:solidFill>
                <a:latin typeface="Century Gothic" panose="020F0302020204030204"/>
              </a:rPr>
              <a:t> between slides.</a:t>
            </a:r>
          </a:p>
          <a:p>
            <a:pPr marL="342900" indent="-342900">
              <a:lnSpc>
                <a:spcPct val="100000"/>
              </a:lnSpc>
              <a:spcAft>
                <a:spcPts val="600"/>
              </a:spcAft>
              <a:buClr>
                <a:srgbClr val="006D9D"/>
              </a:buClr>
              <a:buFont typeface="Webdings" panose="05030102010509060703" pitchFamily="18" charset="2"/>
              <a:buChar char=""/>
            </a:pPr>
            <a:r>
              <a:rPr lang="en-US" dirty="0">
                <a:solidFill>
                  <a:schemeClr val="tx1">
                    <a:lumMod val="75000"/>
                    <a:lumOff val="25000"/>
                  </a:schemeClr>
                </a:solidFill>
                <a:latin typeface="Century Gothic" panose="020F0302020204030204"/>
              </a:rPr>
              <a:t>The standard DEVELOP bullet style is </a:t>
            </a:r>
            <a:r>
              <a:rPr lang="en-US" b="1" dirty="0">
                <a:solidFill>
                  <a:schemeClr val="tx1">
                    <a:lumMod val="75000"/>
                    <a:lumOff val="25000"/>
                  </a:schemeClr>
                </a:solidFill>
                <a:latin typeface="Century Gothic" panose="020F0302020204030204"/>
              </a:rPr>
              <a:t>symbol #52 </a:t>
            </a:r>
            <a:r>
              <a:rPr lang="en-US" dirty="0">
                <a:solidFill>
                  <a:schemeClr val="tx1">
                    <a:lumMod val="75000"/>
                    <a:lumOff val="25000"/>
                  </a:schemeClr>
                </a:solidFill>
                <a:latin typeface="Century Gothic" panose="020F0302020204030204"/>
              </a:rPr>
              <a:t>in the </a:t>
            </a:r>
            <a:r>
              <a:rPr lang="en-US" b="1" dirty="0">
                <a:solidFill>
                  <a:schemeClr val="tx1">
                    <a:lumMod val="75000"/>
                    <a:lumOff val="25000"/>
                  </a:schemeClr>
                </a:solidFill>
                <a:latin typeface="Century Gothic" panose="020F0302020204030204"/>
              </a:rPr>
              <a:t>Webdings</a:t>
            </a:r>
            <a:r>
              <a:rPr lang="en-US" dirty="0">
                <a:solidFill>
                  <a:schemeClr val="tx1">
                    <a:lumMod val="75000"/>
                    <a:lumOff val="25000"/>
                  </a:schemeClr>
                </a:solidFill>
                <a:latin typeface="Century Gothic" panose="020F0302020204030204"/>
              </a:rPr>
              <a:t> font</a:t>
            </a:r>
          </a:p>
          <a:p>
            <a:pPr marL="342900" indent="-342900">
              <a:lnSpc>
                <a:spcPct val="100000"/>
              </a:lnSpc>
              <a:spcAft>
                <a:spcPts val="600"/>
              </a:spcAft>
              <a:buClr>
                <a:srgbClr val="006D9D"/>
              </a:buClr>
              <a:buFont typeface="Webdings" panose="05030102010509060703" pitchFamily="18" charset="2"/>
              <a:buChar char=""/>
            </a:pPr>
            <a:endParaRPr lang="en-US" dirty="0">
              <a:solidFill>
                <a:schemeClr val="tx1">
                  <a:lumMod val="75000"/>
                  <a:lumOff val="25000"/>
                </a:schemeClr>
              </a:solidFill>
              <a:latin typeface="Century Gothic" panose="020F0302020204030204"/>
            </a:endParaRPr>
          </a:p>
        </p:txBody>
      </p:sp>
      <p:pic>
        <p:nvPicPr>
          <p:cNvPr id="11" name="Picture 10"/>
          <p:cNvPicPr>
            <a:picLocks noChangeAspect="1"/>
          </p:cNvPicPr>
          <p:nvPr/>
        </p:nvPicPr>
        <p:blipFill rotWithShape="1">
          <a:blip r:embed="rId2"/>
          <a:srcRect l="72635" t="10957" r="22096" b="71407"/>
          <a:stretch/>
        </p:blipFill>
        <p:spPr>
          <a:xfrm>
            <a:off x="8674484" y="952500"/>
            <a:ext cx="1960187" cy="2214094"/>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86091" y="3284873"/>
            <a:ext cx="3593837" cy="2804160"/>
          </a:xfrm>
          <a:prstGeom prst="rect">
            <a:avLst/>
          </a:prstGeom>
          <a:ln w="28575">
            <a:solidFill>
              <a:sysClr val="windowText" lastClr="000000"/>
            </a:solidFill>
          </a:ln>
          <a:effectLst>
            <a:outerShdw blurRad="50800" dist="38100" dir="2700000" algn="tl" rotWithShape="0">
              <a:prstClr val="black">
                <a:alpha val="40000"/>
              </a:prstClr>
            </a:outerShdw>
          </a:effectLst>
        </p:spPr>
      </p:pic>
      <p:sp>
        <p:nvSpPr>
          <p:cNvPr id="13" name="TextBox 12"/>
          <p:cNvSpPr txBox="1"/>
          <p:nvPr/>
        </p:nvSpPr>
        <p:spPr>
          <a:xfrm>
            <a:off x="1080319" y="5824289"/>
            <a:ext cx="1334724" cy="338554"/>
          </a:xfrm>
          <a:prstGeom prst="rect">
            <a:avLst/>
          </a:prstGeom>
          <a:noFill/>
        </p:spPr>
        <p:txBody>
          <a:bodyPr wrap="square" rtlCol="0">
            <a:spAutoFit/>
          </a:bodyPr>
          <a:lstStyle/>
          <a:p>
            <a:pPr marL="285750" indent="-285750">
              <a:buClr>
                <a:srgbClr val="006D9D"/>
              </a:buClr>
              <a:buFont typeface="Century Gothic" panose="020B0502020202020204" pitchFamily="34" charset="0"/>
              <a:buChar char="►"/>
            </a:pPr>
            <a:r>
              <a:rPr lang="en-US" sz="1600" dirty="0">
                <a:solidFill>
                  <a:schemeClr val="tx1">
                    <a:lumMod val="75000"/>
                    <a:lumOff val="25000"/>
                  </a:schemeClr>
                </a:solidFill>
                <a:latin typeface="Century Gothic" panose="020F0302020204030204"/>
              </a:rPr>
              <a:t>Not this</a:t>
            </a:r>
          </a:p>
        </p:txBody>
      </p:sp>
      <p:sp>
        <p:nvSpPr>
          <p:cNvPr id="14" name="TextBox 13"/>
          <p:cNvSpPr txBox="1"/>
          <p:nvPr/>
        </p:nvSpPr>
        <p:spPr>
          <a:xfrm>
            <a:off x="2296314" y="5824289"/>
            <a:ext cx="1042273" cy="338554"/>
          </a:xfrm>
          <a:prstGeom prst="rect">
            <a:avLst/>
          </a:prstGeom>
          <a:noFill/>
        </p:spPr>
        <p:txBody>
          <a:bodyPr wrap="none" rtlCol="0">
            <a:spAutoFit/>
          </a:bodyPr>
          <a:lstStyle/>
          <a:p>
            <a:pPr marL="285750" indent="-285750">
              <a:buClr>
                <a:srgbClr val="006D9D"/>
              </a:buClr>
              <a:buFont typeface="Wingdings" panose="05000000000000000000" pitchFamily="2" charset="2"/>
              <a:buChar char="Ø"/>
            </a:pPr>
            <a:r>
              <a:rPr lang="en-US" sz="1600" dirty="0">
                <a:solidFill>
                  <a:schemeClr val="tx1">
                    <a:lumMod val="75000"/>
                    <a:lumOff val="25000"/>
                  </a:schemeClr>
                </a:solidFill>
                <a:latin typeface="Century Gothic" panose="020F0302020204030204"/>
              </a:rPr>
              <a:t>or this</a:t>
            </a:r>
          </a:p>
        </p:txBody>
      </p:sp>
      <p:sp>
        <p:nvSpPr>
          <p:cNvPr id="15" name="TextBox 14"/>
          <p:cNvSpPr txBox="1"/>
          <p:nvPr/>
        </p:nvSpPr>
        <p:spPr>
          <a:xfrm>
            <a:off x="3380278" y="5824289"/>
            <a:ext cx="1042273" cy="338554"/>
          </a:xfrm>
          <a:prstGeom prst="rect">
            <a:avLst/>
          </a:prstGeom>
          <a:noFill/>
        </p:spPr>
        <p:txBody>
          <a:bodyPr wrap="none" rtlCol="0">
            <a:spAutoFit/>
          </a:bodyPr>
          <a:lstStyle/>
          <a:p>
            <a:pPr marL="285750" indent="-285750">
              <a:buClr>
                <a:srgbClr val="006D9D"/>
              </a:buClr>
              <a:buFont typeface="Arial" panose="020B0604020202020204" pitchFamily="34" charset="0"/>
              <a:buChar char="•"/>
            </a:pPr>
            <a:r>
              <a:rPr lang="en-US" sz="1600" dirty="0">
                <a:solidFill>
                  <a:schemeClr val="tx1">
                    <a:lumMod val="75000"/>
                    <a:lumOff val="25000"/>
                  </a:schemeClr>
                </a:solidFill>
                <a:latin typeface="Century Gothic" panose="020F0302020204030204"/>
              </a:rPr>
              <a:t>or this</a:t>
            </a:r>
          </a:p>
        </p:txBody>
      </p:sp>
    </p:spTree>
    <p:extLst>
      <p:ext uri="{BB962C8B-B14F-4D97-AF65-F5344CB8AC3E}">
        <p14:creationId xmlns:p14="http://schemas.microsoft.com/office/powerpoint/2010/main" val="16576983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95300" y="342901"/>
            <a:ext cx="10108456" cy="4190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006D9D"/>
                </a:solidFill>
                <a:latin typeface="Century Gothic" panose="020F0302020204030204"/>
              </a:rPr>
              <a:t>PRESENTATION GUIDELINES: TIPS</a:t>
            </a:r>
          </a:p>
        </p:txBody>
      </p:sp>
      <p:sp>
        <p:nvSpPr>
          <p:cNvPr id="3" name="Text Placeholder 3"/>
          <p:cNvSpPr txBox="1">
            <a:spLocks/>
          </p:cNvSpPr>
          <p:nvPr/>
        </p:nvSpPr>
        <p:spPr>
          <a:xfrm>
            <a:off x="370608" y="1532597"/>
            <a:ext cx="6781800" cy="393954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006D9D"/>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Overall, keep text to a </a:t>
            </a:r>
            <a:r>
              <a:rPr lang="en-US" sz="2000" b="1" dirty="0">
                <a:solidFill>
                  <a:schemeClr val="tx1">
                    <a:lumMod val="75000"/>
                    <a:lumOff val="25000"/>
                  </a:schemeClr>
                </a:solidFill>
                <a:latin typeface="Century Gothic" panose="020F0302020204030204"/>
              </a:rPr>
              <a:t>minimum</a:t>
            </a:r>
            <a:r>
              <a:rPr lang="en-US" sz="2000" dirty="0">
                <a:solidFill>
                  <a:schemeClr val="tx1">
                    <a:lumMod val="75000"/>
                    <a:lumOff val="25000"/>
                  </a:schemeClr>
                </a:solidFill>
                <a:latin typeface="Century Gothic" panose="020F0302020204030204"/>
              </a:rPr>
              <a:t>. </a:t>
            </a:r>
          </a:p>
          <a:p>
            <a:pPr marL="342900" indent="-342900">
              <a:lnSpc>
                <a:spcPct val="100000"/>
              </a:lnSpc>
              <a:spcBef>
                <a:spcPts val="0"/>
              </a:spcBef>
              <a:spcAft>
                <a:spcPts val="600"/>
              </a:spcAft>
              <a:buClr>
                <a:srgbClr val="006D9D"/>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Include a visual</a:t>
            </a:r>
            <a:r>
              <a:rPr lang="en-US" sz="2000" dirty="0">
                <a:solidFill>
                  <a:schemeClr val="tx1">
                    <a:lumMod val="75000"/>
                    <a:lumOff val="25000"/>
                  </a:schemeClr>
                </a:solidFill>
                <a:latin typeface="Century Gothic" panose="020F0302020204030204"/>
              </a:rPr>
              <a:t> on each slide, if possible.</a:t>
            </a:r>
          </a:p>
          <a:p>
            <a:pPr marL="800100" lvl="1" indent="-342900">
              <a:lnSpc>
                <a:spcPct val="100000"/>
              </a:lnSpc>
              <a:spcBef>
                <a:spcPts val="0"/>
              </a:spcBef>
              <a:spcAft>
                <a:spcPts val="600"/>
              </a:spcAft>
              <a:buClr>
                <a:srgbClr val="006D9D"/>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Maximize the size </a:t>
            </a:r>
            <a:r>
              <a:rPr lang="en-US" sz="2000" dirty="0">
                <a:solidFill>
                  <a:schemeClr val="tx1">
                    <a:lumMod val="75000"/>
                    <a:lumOff val="25000"/>
                  </a:schemeClr>
                </a:solidFill>
                <a:latin typeface="Century Gothic" panose="020F0302020204030204"/>
              </a:rPr>
              <a:t>of any images, figures, and graphs to fill up the slide</a:t>
            </a:r>
          </a:p>
          <a:p>
            <a:pPr marL="800100" lvl="1" indent="-342900">
              <a:lnSpc>
                <a:spcPct val="100000"/>
              </a:lnSpc>
              <a:spcBef>
                <a:spcPts val="0"/>
              </a:spcBef>
              <a:spcAft>
                <a:spcPts val="600"/>
              </a:spcAft>
              <a:buClr>
                <a:srgbClr val="006D9D"/>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If you have image borders, which are usually a good idea, make sure they are consistent</a:t>
            </a:r>
          </a:p>
          <a:p>
            <a:pPr marL="342900" indent="-342900">
              <a:lnSpc>
                <a:spcPct val="100000"/>
              </a:lnSpc>
              <a:spcBef>
                <a:spcPts val="0"/>
              </a:spcBef>
              <a:spcAft>
                <a:spcPts val="600"/>
              </a:spcAft>
              <a:buClr>
                <a:srgbClr val="006D9D"/>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Arrange content to </a:t>
            </a:r>
            <a:r>
              <a:rPr lang="en-US" sz="2000" b="1" dirty="0">
                <a:solidFill>
                  <a:schemeClr val="tx1">
                    <a:lumMod val="75000"/>
                    <a:lumOff val="25000"/>
                  </a:schemeClr>
                </a:solidFill>
                <a:latin typeface="Century Gothic" panose="020F0302020204030204"/>
              </a:rPr>
              <a:t>minimize white space</a:t>
            </a:r>
            <a:r>
              <a:rPr lang="en-US" sz="2000" dirty="0">
                <a:solidFill>
                  <a:schemeClr val="tx1">
                    <a:lumMod val="75000"/>
                    <a:lumOff val="25000"/>
                  </a:schemeClr>
                </a:solidFill>
                <a:latin typeface="Century Gothic" panose="020F0302020204030204"/>
              </a:rPr>
              <a:t>.</a:t>
            </a:r>
          </a:p>
          <a:p>
            <a:pPr marL="342900" indent="-342900">
              <a:lnSpc>
                <a:spcPct val="100000"/>
              </a:lnSpc>
              <a:spcBef>
                <a:spcPts val="0"/>
              </a:spcBef>
              <a:spcAft>
                <a:spcPts val="600"/>
              </a:spcAft>
              <a:buClr>
                <a:srgbClr val="006D9D"/>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Include </a:t>
            </a:r>
            <a:r>
              <a:rPr lang="en-US" sz="2000" b="1" dirty="0">
                <a:solidFill>
                  <a:schemeClr val="tx1">
                    <a:lumMod val="75000"/>
                    <a:lumOff val="25000"/>
                  </a:schemeClr>
                </a:solidFill>
                <a:latin typeface="Century Gothic" panose="020F0302020204030204"/>
              </a:rPr>
              <a:t>full speaker notes </a:t>
            </a:r>
            <a:r>
              <a:rPr lang="en-US" sz="2000" dirty="0">
                <a:solidFill>
                  <a:schemeClr val="tx1">
                    <a:lumMod val="75000"/>
                    <a:lumOff val="25000"/>
                  </a:schemeClr>
                </a:solidFill>
                <a:latin typeface="Century Gothic" panose="020F0302020204030204"/>
              </a:rPr>
              <a:t>for each slide (see below).</a:t>
            </a:r>
          </a:p>
          <a:p>
            <a:pPr marL="800100" lvl="1" indent="-342900">
              <a:lnSpc>
                <a:spcPct val="100000"/>
              </a:lnSpc>
              <a:spcBef>
                <a:spcPts val="0"/>
              </a:spcBef>
              <a:spcAft>
                <a:spcPts val="600"/>
              </a:spcAft>
              <a:buClr>
                <a:srgbClr val="006D9D"/>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You need to include image information in your speakers notes as well.</a:t>
            </a:r>
            <a:r>
              <a:rPr lang="en-US" sz="2000" dirty="0">
                <a:solidFill>
                  <a:prstClr val="black">
                    <a:lumMod val="75000"/>
                    <a:lumOff val="25000"/>
                  </a:prstClr>
                </a:solidFill>
                <a:latin typeface="Century Gothic" panose="020F0302020204030204"/>
              </a:rPr>
              <a:t>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0641" y="1532597"/>
            <a:ext cx="4042541"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7231" t="23771" r="11160" b="26248"/>
          <a:stretch/>
        </p:blipFill>
        <p:spPr>
          <a:xfrm>
            <a:off x="7530641" y="4166435"/>
            <a:ext cx="4046096"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902899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 y="318450"/>
            <a:ext cx="9714175" cy="419100"/>
          </a:xfrm>
          <a:prstGeom prst="rect">
            <a:avLst/>
          </a:prstGeom>
        </p:spPr>
        <p:txBody>
          <a:bodyPr wrap="square" anchor="ctr">
            <a:noAutofit/>
          </a:bodyPr>
          <a:lstStyle/>
          <a:p>
            <a:pPr lvl="0"/>
            <a:r>
              <a:rPr lang="en-US" sz="4000" b="1" dirty="0">
                <a:solidFill>
                  <a:srgbClr val="006D9D"/>
                </a:solidFill>
                <a:latin typeface="Century Gothic" panose="020F0302020204030204"/>
              </a:rPr>
              <a:t>PRESENTATION GUIDELINES: TOOLS</a:t>
            </a:r>
          </a:p>
        </p:txBody>
      </p:sp>
      <p:sp>
        <p:nvSpPr>
          <p:cNvPr id="3" name="Text Placeholder 3"/>
          <p:cNvSpPr txBox="1">
            <a:spLocks/>
          </p:cNvSpPr>
          <p:nvPr/>
        </p:nvSpPr>
        <p:spPr>
          <a:xfrm>
            <a:off x="495300" y="1509414"/>
            <a:ext cx="3872253" cy="457048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006D9D"/>
              </a:buClr>
              <a:buFont typeface="Arial" panose="020B0604020202020204" pitchFamily="34" charset="0"/>
              <a:buNone/>
            </a:pPr>
            <a:r>
              <a:rPr lang="en-US" sz="2200" b="1" dirty="0">
                <a:solidFill>
                  <a:schemeClr val="tx1">
                    <a:lumMod val="75000"/>
                    <a:lumOff val="25000"/>
                  </a:schemeClr>
                </a:solidFill>
                <a:latin typeface="Century Gothic" panose="020F0302020204030204"/>
              </a:rPr>
              <a:t>The Align Tool</a:t>
            </a:r>
          </a:p>
          <a:p>
            <a:pPr marL="342900" indent="-342900">
              <a:lnSpc>
                <a:spcPct val="100000"/>
              </a:lnSpc>
              <a:spcBef>
                <a:spcPts val="0"/>
              </a:spcBef>
              <a:spcAft>
                <a:spcPts val="600"/>
              </a:spcAft>
              <a:buClr>
                <a:srgbClr val="006D9D"/>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Don’t forget about the distribute spacing tool as well</a:t>
            </a:r>
          </a:p>
          <a:p>
            <a:pPr marL="0" indent="0">
              <a:lnSpc>
                <a:spcPct val="100000"/>
              </a:lnSpc>
              <a:spcBef>
                <a:spcPts val="0"/>
              </a:spcBef>
              <a:spcAft>
                <a:spcPts val="600"/>
              </a:spcAft>
              <a:buClr>
                <a:srgbClr val="006D9D"/>
              </a:buClr>
              <a:buFont typeface="Arial" panose="020B0604020202020204" pitchFamily="34" charset="0"/>
              <a:buNone/>
            </a:pPr>
            <a:r>
              <a:rPr lang="en-US" sz="2200" b="1" dirty="0">
                <a:solidFill>
                  <a:schemeClr val="tx1">
                    <a:lumMod val="75000"/>
                    <a:lumOff val="25000"/>
                  </a:schemeClr>
                </a:solidFill>
                <a:latin typeface="Century Gothic" panose="020F0302020204030204"/>
              </a:rPr>
              <a:t>Text Box Formatting (1)</a:t>
            </a:r>
          </a:p>
          <a:p>
            <a:pPr marL="342900" indent="-342900">
              <a:lnSpc>
                <a:spcPct val="100000"/>
              </a:lnSpc>
              <a:spcBef>
                <a:spcPts val="0"/>
              </a:spcBef>
              <a:spcAft>
                <a:spcPts val="600"/>
              </a:spcAft>
              <a:buClr>
                <a:srgbClr val="006D9D"/>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Shrinking text boxes to fit your text can make it easy to align elements</a:t>
            </a:r>
          </a:p>
          <a:p>
            <a:pPr marL="0" indent="0">
              <a:lnSpc>
                <a:spcPct val="100000"/>
              </a:lnSpc>
              <a:spcBef>
                <a:spcPts val="0"/>
              </a:spcBef>
              <a:spcAft>
                <a:spcPts val="600"/>
              </a:spcAft>
              <a:buClr>
                <a:srgbClr val="006D9D"/>
              </a:buClr>
              <a:buFont typeface="Arial" panose="020B0604020202020204" pitchFamily="34" charset="0"/>
              <a:buNone/>
            </a:pPr>
            <a:r>
              <a:rPr lang="en-US" sz="2200" b="1" dirty="0">
                <a:solidFill>
                  <a:schemeClr val="tx1">
                    <a:lumMod val="75000"/>
                    <a:lumOff val="25000"/>
                  </a:schemeClr>
                </a:solidFill>
                <a:latin typeface="Century Gothic" panose="020F0302020204030204"/>
              </a:rPr>
              <a:t>Line Spacing Formatting (2)</a:t>
            </a:r>
          </a:p>
          <a:p>
            <a:pPr marL="342900" indent="-342900">
              <a:lnSpc>
                <a:spcPct val="100000"/>
              </a:lnSpc>
              <a:spcBef>
                <a:spcPts val="0"/>
              </a:spcBef>
              <a:spcAft>
                <a:spcPts val="600"/>
              </a:spcAft>
              <a:buClr>
                <a:srgbClr val="006D9D"/>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Consistent line spacing can make your presentation look more professional</a:t>
            </a:r>
          </a:p>
        </p:txBody>
      </p:sp>
      <p:grpSp>
        <p:nvGrpSpPr>
          <p:cNvPr id="4" name="Group 3"/>
          <p:cNvGrpSpPr/>
          <p:nvPr/>
        </p:nvGrpSpPr>
        <p:grpSpPr>
          <a:xfrm>
            <a:off x="4465366" y="1701918"/>
            <a:ext cx="3445876" cy="4012179"/>
            <a:chOff x="4625786" y="1172532"/>
            <a:chExt cx="3615347" cy="4209501"/>
          </a:xfrm>
          <a:effectLst>
            <a:outerShdw blurRad="50800" dist="38100" dir="2700000" algn="tl" rotWithShape="0">
              <a:prstClr val="black">
                <a:alpha val="40000"/>
              </a:prstClr>
            </a:outerShdw>
          </a:effectLst>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46135" t="1" r="2091" b="747"/>
            <a:stretch/>
          </p:blipFill>
          <p:spPr>
            <a:xfrm>
              <a:off x="4625787" y="1172532"/>
              <a:ext cx="3615346" cy="4206240"/>
            </a:xfrm>
            <a:prstGeom prst="rect">
              <a:avLst/>
            </a:prstGeom>
            <a:ln w="28575">
              <a:solidFill>
                <a:sysClr val="windowText" lastClr="000000">
                  <a:lumMod val="75000"/>
                  <a:lumOff val="25000"/>
                </a:sysClr>
              </a:solidFill>
            </a:ln>
          </p:spPr>
        </p:pic>
        <p:sp>
          <p:nvSpPr>
            <p:cNvPr id="6" name="TextBox 5"/>
            <p:cNvSpPr txBox="1"/>
            <p:nvPr/>
          </p:nvSpPr>
          <p:spPr>
            <a:xfrm flipH="1">
              <a:off x="7593106" y="1832980"/>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7" name="TextBox 6"/>
            <p:cNvSpPr txBox="1"/>
            <p:nvPr/>
          </p:nvSpPr>
          <p:spPr>
            <a:xfrm flipH="1">
              <a:off x="6974542" y="327565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8" name="TextBox 7"/>
            <p:cNvSpPr txBox="1"/>
            <p:nvPr/>
          </p:nvSpPr>
          <p:spPr>
            <a:xfrm flipH="1">
              <a:off x="6974542" y="396294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9" name="Text Placeholder 3"/>
            <p:cNvSpPr txBox="1">
              <a:spLocks/>
            </p:cNvSpPr>
            <p:nvPr/>
          </p:nvSpPr>
          <p:spPr>
            <a:xfrm>
              <a:off x="4625786" y="4929955"/>
              <a:ext cx="684134"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(1)</a:t>
              </a:r>
            </a:p>
          </p:txBody>
        </p:sp>
      </p:grpSp>
      <p:grpSp>
        <p:nvGrpSpPr>
          <p:cNvPr id="10" name="Group 9"/>
          <p:cNvGrpSpPr/>
          <p:nvPr/>
        </p:nvGrpSpPr>
        <p:grpSpPr>
          <a:xfrm>
            <a:off x="8229812" y="1701918"/>
            <a:ext cx="3443427" cy="4009071"/>
            <a:chOff x="8438358" y="2466360"/>
            <a:chExt cx="3612777" cy="4206240"/>
          </a:xfrm>
          <a:effectLst>
            <a:outerShdw blurRad="50800" dist="38100" dir="2700000" algn="tl" rotWithShape="0">
              <a:prstClr val="black">
                <a:alpha val="40000"/>
              </a:prstClr>
            </a:outerShdw>
          </a:effectLst>
        </p:grpSpPr>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12446" t="-1" r="39132" b="542"/>
            <a:stretch/>
          </p:blipFill>
          <p:spPr>
            <a:xfrm>
              <a:off x="8438358" y="2466360"/>
              <a:ext cx="3612777" cy="4206240"/>
            </a:xfrm>
            <a:prstGeom prst="rect">
              <a:avLst/>
            </a:prstGeom>
            <a:ln w="28575">
              <a:solidFill>
                <a:sysClr val="windowText" lastClr="000000">
                  <a:lumMod val="75000"/>
                  <a:lumOff val="25000"/>
                </a:sysClr>
              </a:solidFill>
            </a:ln>
          </p:spPr>
        </p:pic>
        <p:sp>
          <p:nvSpPr>
            <p:cNvPr id="12" name="TextBox 11"/>
            <p:cNvSpPr txBox="1"/>
            <p:nvPr/>
          </p:nvSpPr>
          <p:spPr>
            <a:xfrm flipH="1">
              <a:off x="10820401" y="2810133"/>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13" name="Text Placeholder 3"/>
            <p:cNvSpPr txBox="1">
              <a:spLocks/>
            </p:cNvSpPr>
            <p:nvPr/>
          </p:nvSpPr>
          <p:spPr>
            <a:xfrm>
              <a:off x="8438358" y="6213644"/>
              <a:ext cx="588865"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(2)</a:t>
              </a:r>
            </a:p>
          </p:txBody>
        </p:sp>
      </p:grpSp>
    </p:spTree>
    <p:extLst>
      <p:ext uri="{BB962C8B-B14F-4D97-AF65-F5344CB8AC3E}">
        <p14:creationId xmlns:p14="http://schemas.microsoft.com/office/powerpoint/2010/main" val="5830099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 y="342900"/>
            <a:ext cx="7066390" cy="419100"/>
          </a:xfrm>
          <a:prstGeom prst="rect">
            <a:avLst/>
          </a:prstGeom>
        </p:spPr>
        <p:txBody>
          <a:bodyPr wrap="square" anchor="ctr">
            <a:noAutofit/>
          </a:bodyPr>
          <a:lstStyle/>
          <a:p>
            <a:pPr lvl="0"/>
            <a:r>
              <a:rPr lang="en-US" sz="4000" b="1" dirty="0">
                <a:solidFill>
                  <a:srgbClr val="006D9D"/>
                </a:solidFill>
                <a:latin typeface="Century Gothic" panose="020F0302020204030204"/>
              </a:rPr>
              <a:t>IMAGES, PHOTOS, &amp; LOGOS</a:t>
            </a:r>
          </a:p>
        </p:txBody>
      </p:sp>
      <p:sp>
        <p:nvSpPr>
          <p:cNvPr id="3" name="Text Placeholder 2"/>
          <p:cNvSpPr txBox="1">
            <a:spLocks/>
          </p:cNvSpPr>
          <p:nvPr/>
        </p:nvSpPr>
        <p:spPr>
          <a:xfrm>
            <a:off x="505777" y="1206536"/>
            <a:ext cx="5977085" cy="443198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006D9D"/>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Please </a:t>
            </a:r>
            <a:r>
              <a:rPr lang="en-US" sz="1800" b="1" dirty="0">
                <a:solidFill>
                  <a:schemeClr val="tx1">
                    <a:lumMod val="75000"/>
                    <a:lumOff val="25000"/>
                  </a:schemeClr>
                </a:solidFill>
                <a:latin typeface="Century Gothic" panose="020F0302020204030204"/>
              </a:rPr>
              <a:t>do not </a:t>
            </a:r>
            <a:r>
              <a:rPr lang="en-US" sz="1800" dirty="0">
                <a:solidFill>
                  <a:schemeClr val="tx1">
                    <a:lumMod val="75000"/>
                    <a:lumOff val="25000"/>
                  </a:schemeClr>
                </a:solidFill>
                <a:latin typeface="Century Gothic" panose="020F0302020204030204"/>
              </a:rPr>
              <a:t>include the image URL in the source text box but rather place it in the </a:t>
            </a:r>
            <a:r>
              <a:rPr lang="en-US" sz="1800" b="1" dirty="0">
                <a:solidFill>
                  <a:schemeClr val="tx1">
                    <a:lumMod val="75000"/>
                    <a:lumOff val="25000"/>
                  </a:schemeClr>
                </a:solidFill>
                <a:latin typeface="Century Gothic" panose="020F0302020204030204"/>
              </a:rPr>
              <a:t>notes section</a:t>
            </a:r>
            <a:r>
              <a:rPr lang="en-US" sz="1800" dirty="0">
                <a:solidFill>
                  <a:schemeClr val="tx1">
                    <a:lumMod val="75000"/>
                    <a:lumOff val="25000"/>
                  </a:schemeClr>
                </a:solidFill>
                <a:latin typeface="Century Gothic" panose="020F0302020204030204"/>
              </a:rPr>
              <a:t> below.</a:t>
            </a:r>
          </a:p>
          <a:p>
            <a:pPr>
              <a:lnSpc>
                <a:spcPct val="100000"/>
              </a:lnSpc>
              <a:spcBef>
                <a:spcPts val="0"/>
              </a:spcBef>
              <a:spcAft>
                <a:spcPts val="600"/>
              </a:spcAft>
              <a:buClr>
                <a:srgbClr val="006D9D"/>
              </a:buClr>
              <a:buFont typeface="Webdings" panose="05030102010509060703" pitchFamily="18" charset="2"/>
              <a:buChar char="4"/>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006D9D"/>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If you use a border for your images include it on all photographs to keep your presentation </a:t>
            </a:r>
            <a:r>
              <a:rPr lang="en-US" sz="1800" b="1" dirty="0">
                <a:solidFill>
                  <a:schemeClr val="tx1">
                    <a:lumMod val="75000"/>
                    <a:lumOff val="25000"/>
                  </a:schemeClr>
                </a:solidFill>
                <a:latin typeface="Century Gothic" panose="020F0302020204030204"/>
              </a:rPr>
              <a:t>consistent</a:t>
            </a:r>
            <a:r>
              <a:rPr lang="en-US" sz="1800"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006D9D"/>
              </a:buClr>
              <a:buFont typeface="Webdings" panose="05030102010509060703" pitchFamily="18" charset="2"/>
              <a:buChar char="4"/>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006D9D"/>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Background images are </a:t>
            </a:r>
            <a:r>
              <a:rPr lang="en-US" sz="1800" b="1" dirty="0">
                <a:solidFill>
                  <a:schemeClr val="tx1">
                    <a:lumMod val="75000"/>
                    <a:lumOff val="25000"/>
                  </a:schemeClr>
                </a:solidFill>
                <a:latin typeface="Century Gothic" panose="020F0302020204030204"/>
              </a:rPr>
              <a:t>not recommended</a:t>
            </a:r>
            <a:r>
              <a:rPr lang="en-US" sz="1800" dirty="0">
                <a:solidFill>
                  <a:schemeClr val="tx1">
                    <a:lumMod val="75000"/>
                    <a:lumOff val="25000"/>
                  </a:schemeClr>
                </a:solidFill>
                <a:latin typeface="Century Gothic" panose="020F0302020204030204"/>
              </a:rPr>
              <a:t>. If you use one, make sure that your text remains </a:t>
            </a:r>
            <a:r>
              <a:rPr lang="en-US" sz="1800" b="1" dirty="0">
                <a:solidFill>
                  <a:schemeClr val="tx1">
                    <a:lumMod val="75000"/>
                    <a:lumOff val="25000"/>
                  </a:schemeClr>
                </a:solidFill>
                <a:latin typeface="Century Gothic" panose="020F0302020204030204"/>
              </a:rPr>
              <a:t>clear</a:t>
            </a:r>
            <a:r>
              <a:rPr lang="en-US" sz="1800" dirty="0">
                <a:solidFill>
                  <a:schemeClr val="tx1">
                    <a:lumMod val="75000"/>
                    <a:lumOff val="25000"/>
                  </a:schemeClr>
                </a:solidFill>
                <a:latin typeface="Century Gothic" panose="020F0302020204030204"/>
              </a:rPr>
              <a:t> and </a:t>
            </a:r>
            <a:r>
              <a:rPr lang="en-US" sz="1800" b="1" dirty="0">
                <a:solidFill>
                  <a:schemeClr val="tx1">
                    <a:lumMod val="75000"/>
                    <a:lumOff val="25000"/>
                  </a:schemeClr>
                </a:solidFill>
                <a:latin typeface="Century Gothic" panose="020F0302020204030204"/>
              </a:rPr>
              <a:t>legible</a:t>
            </a:r>
            <a:r>
              <a:rPr lang="en-US" sz="1800" dirty="0">
                <a:solidFill>
                  <a:schemeClr val="tx1">
                    <a:lumMod val="75000"/>
                    <a:lumOff val="25000"/>
                  </a:schemeClr>
                </a:solidFill>
                <a:latin typeface="Century Gothic" panose="020F0302020204030204"/>
              </a:rPr>
              <a:t>.</a:t>
            </a:r>
          </a:p>
          <a:p>
            <a:pPr marL="0" indent="0">
              <a:lnSpc>
                <a:spcPct val="100000"/>
              </a:lnSpc>
              <a:spcBef>
                <a:spcPts val="0"/>
              </a:spcBef>
              <a:spcAft>
                <a:spcPts val="600"/>
              </a:spcAft>
              <a:buClr>
                <a:srgbClr val="006D9D"/>
              </a:buClr>
              <a:buFont typeface="Arial" panose="020B0604020202020204" pitchFamily="34" charset="0"/>
              <a:buNone/>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006D9D"/>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For images, use the </a:t>
            </a:r>
            <a:r>
              <a:rPr lang="en-US" sz="1800" b="1" dirty="0">
                <a:solidFill>
                  <a:schemeClr val="tx1">
                    <a:lumMod val="75000"/>
                    <a:lumOff val="25000"/>
                  </a:schemeClr>
                </a:solidFill>
                <a:latin typeface="Century Gothic" panose="020F0302020204030204"/>
              </a:rPr>
              <a:t>Shadow (Outer) </a:t>
            </a:r>
            <a:r>
              <a:rPr lang="en-US" sz="1800" dirty="0">
                <a:solidFill>
                  <a:schemeClr val="tx1">
                    <a:lumMod val="75000"/>
                    <a:lumOff val="25000"/>
                  </a:schemeClr>
                </a:solidFill>
                <a:latin typeface="Century Gothic" panose="020F0302020204030204"/>
              </a:rPr>
              <a:t>Shape Effect located in the </a:t>
            </a:r>
            <a:r>
              <a:rPr lang="en-US" sz="1800" b="1" dirty="0">
                <a:solidFill>
                  <a:schemeClr val="tx1">
                    <a:lumMod val="75000"/>
                    <a:lumOff val="25000"/>
                  </a:schemeClr>
                </a:solidFill>
                <a:latin typeface="Century Gothic" panose="020F0302020204030204"/>
              </a:rPr>
              <a:t>Format</a:t>
            </a:r>
            <a:r>
              <a:rPr lang="en-US" sz="1800" dirty="0">
                <a:solidFill>
                  <a:schemeClr val="tx1">
                    <a:lumMod val="75000"/>
                    <a:lumOff val="25000"/>
                  </a:schemeClr>
                </a:solidFill>
                <a:latin typeface="Century Gothic" panose="020F0302020204030204"/>
              </a:rPr>
              <a:t> </a:t>
            </a:r>
            <a:r>
              <a:rPr lang="en-US" sz="1800" b="1" dirty="0">
                <a:solidFill>
                  <a:schemeClr val="tx1">
                    <a:lumMod val="75000"/>
                    <a:lumOff val="25000"/>
                  </a:schemeClr>
                </a:solidFill>
                <a:latin typeface="Century Gothic" panose="020F0302020204030204"/>
              </a:rPr>
              <a:t>Tab</a:t>
            </a:r>
            <a:r>
              <a:rPr lang="en-US" sz="1800" dirty="0">
                <a:solidFill>
                  <a:schemeClr val="tx1">
                    <a:lumMod val="75000"/>
                    <a:lumOff val="25000"/>
                  </a:schemeClr>
                </a:solidFill>
                <a:latin typeface="Century Gothic" panose="020F0302020204030204"/>
              </a:rPr>
              <a:t> in the </a:t>
            </a:r>
            <a:r>
              <a:rPr lang="en-US" sz="1800" b="1" dirty="0">
                <a:solidFill>
                  <a:schemeClr val="tx1">
                    <a:lumMod val="75000"/>
                    <a:lumOff val="25000"/>
                  </a:schemeClr>
                </a:solidFill>
                <a:latin typeface="Century Gothic" panose="020F0302020204030204"/>
              </a:rPr>
              <a:t>Drawing Section</a:t>
            </a:r>
            <a:r>
              <a:rPr lang="en-US" sz="1800" dirty="0">
                <a:solidFill>
                  <a:schemeClr val="tx1">
                    <a:lumMod val="75000"/>
                    <a:lumOff val="25000"/>
                  </a:schemeClr>
                </a:solidFill>
                <a:latin typeface="Century Gothic" panose="020F0302020204030204"/>
              </a:rPr>
              <a:t>. </a:t>
            </a:r>
          </a:p>
        </p:txBody>
      </p:sp>
      <p:sp>
        <p:nvSpPr>
          <p:cNvPr id="4" name="Text Placeholder 5"/>
          <p:cNvSpPr txBox="1">
            <a:spLocks/>
          </p:cNvSpPr>
          <p:nvPr/>
        </p:nvSpPr>
        <p:spPr>
          <a:xfrm>
            <a:off x="6482862" y="1206536"/>
            <a:ext cx="5213837" cy="407803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006D9D"/>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Obtain a </a:t>
            </a:r>
            <a:r>
              <a:rPr lang="en-US" sz="1800" b="1" dirty="0">
                <a:solidFill>
                  <a:schemeClr val="tx1">
                    <a:lumMod val="75000"/>
                    <a:lumOff val="25000"/>
                  </a:schemeClr>
                </a:solidFill>
                <a:latin typeface="Century Gothic" panose="020F0302020204030204"/>
              </a:rPr>
              <a:t>media release form</a:t>
            </a:r>
            <a:r>
              <a:rPr lang="en-US" sz="1800" dirty="0">
                <a:solidFill>
                  <a:schemeClr val="tx1">
                    <a:lumMod val="75000"/>
                    <a:lumOff val="25000"/>
                  </a:schemeClr>
                </a:solidFill>
                <a:latin typeface="Century Gothic" panose="020F0302020204030204"/>
              </a:rPr>
              <a:t> from all people in photos that your team has taken!</a:t>
            </a:r>
          </a:p>
          <a:p>
            <a:pPr>
              <a:lnSpc>
                <a:spcPct val="100000"/>
              </a:lnSpc>
              <a:spcBef>
                <a:spcPts val="0"/>
              </a:spcBef>
              <a:spcAft>
                <a:spcPts val="600"/>
              </a:spcAft>
              <a:buClr>
                <a:srgbClr val="006D9D"/>
              </a:buClr>
              <a:buFont typeface="Webdings" panose="05030102010509060703" pitchFamily="18" charset="2"/>
              <a:buChar char="4"/>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006D9D"/>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All image sources should be </a:t>
            </a:r>
            <a:r>
              <a:rPr lang="en-US" sz="1800" b="1" dirty="0">
                <a:solidFill>
                  <a:schemeClr val="tx1">
                    <a:lumMod val="75000"/>
                    <a:lumOff val="25000"/>
                  </a:schemeClr>
                </a:solidFill>
                <a:latin typeface="Century Gothic" panose="020F0302020204030204"/>
              </a:rPr>
              <a:t>cited using a consistent format </a:t>
            </a:r>
            <a:r>
              <a:rPr lang="en-US" sz="1800" dirty="0">
                <a:solidFill>
                  <a:schemeClr val="tx1">
                    <a:lumMod val="75000"/>
                    <a:lumOff val="25000"/>
                  </a:schemeClr>
                </a:solidFill>
                <a:latin typeface="Century Gothic" panose="020F0302020204030204"/>
              </a:rPr>
              <a:t>and should be </a:t>
            </a:r>
            <a:r>
              <a:rPr lang="en-US" sz="1800" b="1" dirty="0">
                <a:solidFill>
                  <a:schemeClr val="tx1">
                    <a:lumMod val="75000"/>
                    <a:lumOff val="25000"/>
                  </a:schemeClr>
                </a:solidFill>
                <a:latin typeface="Century Gothic" panose="020F0302020204030204"/>
              </a:rPr>
              <a:t>visible</a:t>
            </a:r>
            <a:r>
              <a:rPr lang="en-US" sz="1800" dirty="0">
                <a:solidFill>
                  <a:schemeClr val="tx1">
                    <a:lumMod val="75000"/>
                    <a:lumOff val="25000"/>
                  </a:schemeClr>
                </a:solidFill>
                <a:latin typeface="Century Gothic" panose="020F0302020204030204"/>
              </a:rPr>
              <a:t> on the slide.</a:t>
            </a:r>
          </a:p>
          <a:p>
            <a:pPr>
              <a:lnSpc>
                <a:spcPct val="100000"/>
              </a:lnSpc>
              <a:spcBef>
                <a:spcPts val="0"/>
              </a:spcBef>
              <a:spcAft>
                <a:spcPts val="600"/>
              </a:spcAft>
              <a:buClr>
                <a:srgbClr val="006D9D"/>
              </a:buClr>
              <a:buFont typeface="Webdings" panose="05030102010509060703" pitchFamily="18" charset="2"/>
              <a:buChar char="4"/>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006D9D"/>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On your partner slide, </a:t>
            </a:r>
            <a:r>
              <a:rPr lang="en-US" sz="1800" b="1" dirty="0">
                <a:solidFill>
                  <a:schemeClr val="tx1">
                    <a:lumMod val="75000"/>
                    <a:lumOff val="25000"/>
                  </a:schemeClr>
                </a:solidFill>
                <a:latin typeface="Century Gothic" panose="020F0302020204030204"/>
              </a:rPr>
              <a:t>use US Federal logos only</a:t>
            </a:r>
            <a:r>
              <a:rPr lang="en-US" sz="1800" dirty="0">
                <a:solidFill>
                  <a:schemeClr val="tx1">
                    <a:lumMod val="75000"/>
                    <a:lumOff val="25000"/>
                  </a:schemeClr>
                </a:solidFill>
                <a:latin typeface="Century Gothic" panose="020F0302020204030204"/>
              </a:rPr>
              <a:t>. </a:t>
            </a:r>
            <a:r>
              <a:rPr lang="en-US" sz="1800" b="1" dirty="0">
                <a:solidFill>
                  <a:schemeClr val="tx1">
                    <a:lumMod val="75000"/>
                    <a:lumOff val="25000"/>
                  </a:schemeClr>
                </a:solidFill>
                <a:latin typeface="Century Gothic" panose="020F0302020204030204"/>
              </a:rPr>
              <a:t>No</a:t>
            </a:r>
            <a:r>
              <a:rPr lang="en-US" sz="1800" dirty="0">
                <a:solidFill>
                  <a:schemeClr val="tx1">
                    <a:lumMod val="75000"/>
                    <a:lumOff val="25000"/>
                  </a:schemeClr>
                </a:solidFill>
                <a:latin typeface="Century Gothic" panose="020F0302020204030204"/>
              </a:rPr>
              <a:t> state, NGO, local and or international government logos, or software logos. </a:t>
            </a:r>
          </a:p>
          <a:p>
            <a:pPr>
              <a:lnSpc>
                <a:spcPct val="100000"/>
              </a:lnSpc>
              <a:spcBef>
                <a:spcPts val="0"/>
              </a:spcBef>
              <a:spcAft>
                <a:spcPts val="600"/>
              </a:spcAft>
              <a:buClr>
                <a:srgbClr val="006D9D"/>
              </a:buClr>
              <a:buFont typeface="Webdings" panose="05030102010509060703" pitchFamily="18" charset="2"/>
              <a:buChar char="4"/>
            </a:pPr>
            <a:endParaRPr lang="en-US" sz="1800" dirty="0">
              <a:solidFill>
                <a:prstClr val="black">
                  <a:lumMod val="75000"/>
                  <a:lumOff val="25000"/>
                </a:prstClr>
              </a:solidFill>
              <a:latin typeface="Century Gothic" panose="020F0302020204030204"/>
            </a:endParaRPr>
          </a:p>
        </p:txBody>
      </p:sp>
      <p:sp>
        <p:nvSpPr>
          <p:cNvPr id="5" name="Text Placeholder 2"/>
          <p:cNvSpPr txBox="1">
            <a:spLocks/>
          </p:cNvSpPr>
          <p:nvPr/>
        </p:nvSpPr>
        <p:spPr>
          <a:xfrm>
            <a:off x="505777" y="6024616"/>
            <a:ext cx="10853389" cy="646331"/>
          </a:xfrm>
          <a:prstGeom prst="rect">
            <a:avLst/>
          </a:prstGeom>
          <a:ln w="12700">
            <a:no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Font typeface="Arial" panose="020B0604020202020204" pitchFamily="34" charset="0"/>
              <a:buNone/>
            </a:pPr>
            <a:r>
              <a:rPr lang="en-US" sz="1800" b="1" i="1" dirty="0">
                <a:solidFill>
                  <a:schemeClr val="tx1">
                    <a:lumMod val="75000"/>
                    <a:lumOff val="25000"/>
                  </a:schemeClr>
                </a:solidFill>
                <a:latin typeface="Century Gothic" panose="020F0302020204030204"/>
              </a:rPr>
              <a:t>Only</a:t>
            </a:r>
            <a:r>
              <a:rPr lang="en-US" sz="1800" i="1" dirty="0">
                <a:solidFill>
                  <a:schemeClr val="tx1">
                    <a:lumMod val="75000"/>
                    <a:lumOff val="25000"/>
                  </a:schemeClr>
                </a:solidFill>
                <a:latin typeface="Century Gothic" panose="020F0302020204030204"/>
              </a:rPr>
              <a:t> use images taken by your team, provided by your partners (as long as you have permission from them), from a Federal Agency or Creative Commons images.</a:t>
            </a:r>
          </a:p>
        </p:txBody>
      </p:sp>
    </p:spTree>
    <p:extLst>
      <p:ext uri="{BB962C8B-B14F-4D97-AF65-F5344CB8AC3E}">
        <p14:creationId xmlns:p14="http://schemas.microsoft.com/office/powerpoint/2010/main" val="4303718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 y="342900"/>
            <a:ext cx="7487809" cy="419100"/>
          </a:xfrm>
          <a:prstGeom prst="rect">
            <a:avLst/>
          </a:prstGeom>
        </p:spPr>
        <p:txBody>
          <a:bodyPr wrap="none" anchor="ctr" anchorCtr="0">
            <a:noAutofit/>
          </a:bodyPr>
          <a:lstStyle/>
          <a:p>
            <a:pPr lvl="0"/>
            <a:r>
              <a:rPr lang="en-US" sz="4000" b="1" dirty="0">
                <a:solidFill>
                  <a:srgbClr val="006D9D"/>
                </a:solidFill>
                <a:latin typeface="Century Gothic" panose="020F0302020204030204"/>
              </a:rPr>
              <a:t>FIGURES &amp; GRAPHS</a:t>
            </a:r>
          </a:p>
        </p:txBody>
      </p:sp>
      <p:sp>
        <p:nvSpPr>
          <p:cNvPr id="3" name="Text Placeholder 5"/>
          <p:cNvSpPr txBox="1">
            <a:spLocks/>
          </p:cNvSpPr>
          <p:nvPr/>
        </p:nvSpPr>
        <p:spPr>
          <a:xfrm>
            <a:off x="444963" y="1713102"/>
            <a:ext cx="3916714" cy="378565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006D9D"/>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Keep all images and text boxes </a:t>
            </a:r>
            <a:r>
              <a:rPr lang="en-US" sz="2000" b="1" dirty="0">
                <a:solidFill>
                  <a:schemeClr val="tx1">
                    <a:lumMod val="75000"/>
                    <a:lumOff val="25000"/>
                  </a:schemeClr>
                </a:solidFill>
                <a:latin typeface="Century Gothic" panose="020F0302020204030204"/>
              </a:rPr>
              <a:t>editable</a:t>
            </a:r>
            <a:r>
              <a:rPr lang="en-US" sz="2000" dirty="0">
                <a:solidFill>
                  <a:schemeClr val="tx1">
                    <a:lumMod val="75000"/>
                    <a:lumOff val="25000"/>
                  </a:schemeClr>
                </a:solidFill>
                <a:latin typeface="Century Gothic" panose="020F0302020204030204"/>
              </a:rPr>
              <a:t>, including individual elements of flowcharts.</a:t>
            </a:r>
          </a:p>
          <a:p>
            <a:pPr>
              <a:lnSpc>
                <a:spcPct val="100000"/>
              </a:lnSpc>
              <a:spcBef>
                <a:spcPts val="0"/>
              </a:spcBef>
              <a:spcAft>
                <a:spcPts val="600"/>
              </a:spcAft>
              <a:buClr>
                <a:srgbClr val="006D9D"/>
              </a:buClr>
              <a:buFont typeface="Webdings" panose="05030102010509060703" pitchFamily="18" charset="2"/>
              <a:buChar char="4"/>
            </a:pPr>
            <a:endParaRPr lang="en-US" sz="20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006D9D"/>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Do not</a:t>
            </a:r>
            <a:r>
              <a:rPr lang="en-US" sz="2000" dirty="0">
                <a:solidFill>
                  <a:schemeClr val="tx1">
                    <a:lumMod val="75000"/>
                    <a:lumOff val="25000"/>
                  </a:schemeClr>
                </a:solidFill>
                <a:latin typeface="Century Gothic" panose="020F0302020204030204"/>
              </a:rPr>
              <a:t> copy/paste graphs or flowcharts as images.</a:t>
            </a:r>
          </a:p>
          <a:p>
            <a:pPr>
              <a:lnSpc>
                <a:spcPct val="100000"/>
              </a:lnSpc>
              <a:spcBef>
                <a:spcPts val="0"/>
              </a:spcBef>
              <a:spcAft>
                <a:spcPts val="600"/>
              </a:spcAft>
              <a:buClr>
                <a:srgbClr val="006D9D"/>
              </a:buClr>
              <a:buFont typeface="Webdings" panose="05030102010509060703" pitchFamily="18" charset="2"/>
              <a:buChar char="4"/>
            </a:pPr>
            <a:endParaRPr lang="en-US" sz="2000" b="1"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006D9D"/>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Remember, even graph labels need to be in </a:t>
            </a:r>
            <a:r>
              <a:rPr lang="en-US" sz="2000" b="1" dirty="0">
                <a:solidFill>
                  <a:schemeClr val="tx1">
                    <a:lumMod val="75000"/>
                    <a:lumOff val="25000"/>
                  </a:schemeClr>
                </a:solidFill>
                <a:latin typeface="Century Gothic" panose="020F0302020204030204"/>
              </a:rPr>
              <a:t>Century Gothic, Black 25%.</a:t>
            </a:r>
          </a:p>
        </p:txBody>
      </p:sp>
      <p:grpSp>
        <p:nvGrpSpPr>
          <p:cNvPr id="4" name="Group 3"/>
          <p:cNvGrpSpPr/>
          <p:nvPr/>
        </p:nvGrpSpPr>
        <p:grpSpPr>
          <a:xfrm>
            <a:off x="4360115" y="1713102"/>
            <a:ext cx="7513017" cy="3876717"/>
            <a:chOff x="411243" y="824803"/>
            <a:chExt cx="10500378" cy="5975109"/>
          </a:xfrm>
        </p:grpSpPr>
        <p:sp>
          <p:nvSpPr>
            <p:cNvPr id="5" name="TextBox 4"/>
            <p:cNvSpPr txBox="1"/>
            <p:nvPr/>
          </p:nvSpPr>
          <p:spPr>
            <a:xfrm rot="16200000">
              <a:off x="-653101" y="3472270"/>
              <a:ext cx="2518033" cy="389345"/>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Landings (</a:t>
              </a:r>
              <a:r>
                <a:rPr kumimoji="0" lang="en-US" sz="1200" b="0" i="0" u="none" strike="noStrike" kern="0" cap="none" spc="0" normalizeH="0" baseline="0" noProof="0" dirty="0" err="1">
                  <a:ln>
                    <a:noFill/>
                  </a:ln>
                  <a:solidFill>
                    <a:prstClr val="black">
                      <a:lumMod val="75000"/>
                      <a:lumOff val="25000"/>
                    </a:prstClr>
                  </a:solidFill>
                  <a:effectLst/>
                  <a:uLnTx/>
                  <a:uFillTx/>
                  <a:latin typeface="Century Gothic" panose="020F0302020204030204"/>
                </a:rPr>
                <a:t>Lbs</a:t>
              </a: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a:t>
              </a:r>
            </a:p>
          </p:txBody>
        </p:sp>
        <p:grpSp>
          <p:nvGrpSpPr>
            <p:cNvPr id="6" name="Shape 208"/>
            <p:cNvGrpSpPr/>
            <p:nvPr/>
          </p:nvGrpSpPr>
          <p:grpSpPr>
            <a:xfrm>
              <a:off x="1763484" y="1390893"/>
              <a:ext cx="9148137" cy="5218147"/>
              <a:chOff x="662848" y="1583058"/>
              <a:chExt cx="5394425" cy="3102607"/>
            </a:xfrm>
          </p:grpSpPr>
          <p:pic>
            <p:nvPicPr>
              <p:cNvPr id="24" name="Shape 209"/>
              <p:cNvPicPr preferRelativeResize="0"/>
              <p:nvPr/>
            </p:nvPicPr>
            <p:blipFill rotWithShape="1">
              <a:blip r:embed="rId2">
                <a:alphaModFix/>
              </a:blip>
              <a:srcRect l="9401" t="7544" r="711" b="428"/>
              <a:stretch/>
            </p:blipFill>
            <p:spPr>
              <a:xfrm>
                <a:off x="662848" y="1583058"/>
                <a:ext cx="5394425" cy="3102607"/>
              </a:xfrm>
              <a:prstGeom prst="rect">
                <a:avLst/>
              </a:prstGeom>
              <a:noFill/>
              <a:ln>
                <a:noFill/>
              </a:ln>
              <a:effectLst>
                <a:softEdge rad="0"/>
              </a:effectLst>
            </p:spPr>
          </p:pic>
          <p:sp>
            <p:nvSpPr>
              <p:cNvPr id="25" name="Shape 210"/>
              <p:cNvSpPr txBox="1"/>
              <p:nvPr/>
            </p:nvSpPr>
            <p:spPr>
              <a:xfrm>
                <a:off x="1345542" y="4095769"/>
                <a:ext cx="835763" cy="255600"/>
              </a:xfrm>
              <a:prstGeom prst="rect">
                <a:avLst/>
              </a:prstGeom>
              <a:noFill/>
              <a:ln>
                <a:noFill/>
              </a:ln>
            </p:spPr>
            <p:txBody>
              <a:bodyPr lIns="91425" tIns="91425" rIns="91425" bIns="91425" anchor="t" anchorCtr="0">
                <a:no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Hurricane Katrina</a:t>
                </a:r>
              </a:p>
            </p:txBody>
          </p:sp>
        </p:grpSp>
        <p:sp>
          <p:nvSpPr>
            <p:cNvPr id="7" name="Shape 214"/>
            <p:cNvSpPr txBox="1"/>
            <p:nvPr/>
          </p:nvSpPr>
          <p:spPr>
            <a:xfrm>
              <a:off x="2156599" y="824803"/>
              <a:ext cx="7965001" cy="321550"/>
            </a:xfrm>
            <a:prstGeom prst="rect">
              <a:avLst/>
            </a:prstGeom>
            <a:solidFill>
              <a:srgbClr val="FFFFFF"/>
            </a:solidFill>
            <a:ln>
              <a:noFill/>
            </a:ln>
          </p:spPr>
          <p:txBody>
            <a:bodyPr lIns="91425" tIns="91425" rIns="91425" bIns="91425"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Average Annual Mississippi Oyster Landings 2002 - 2015</a:t>
              </a:r>
            </a:p>
          </p:txBody>
        </p:sp>
        <p:sp>
          <p:nvSpPr>
            <p:cNvPr id="8" name="Shape 210"/>
            <p:cNvSpPr txBox="1"/>
            <p:nvPr/>
          </p:nvSpPr>
          <p:spPr>
            <a:xfrm>
              <a:off x="7649837" y="5852424"/>
              <a:ext cx="1678987"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Bonnet </a:t>
              </a:r>
              <a:r>
                <a:rPr kumimoji="0" lang="en-US" sz="1000" b="0" i="0" u="none" strike="noStrike" kern="0" cap="none" spc="0" normalizeH="0" baseline="0" noProof="0" dirty="0" err="1">
                  <a:ln>
                    <a:noFill/>
                  </a:ln>
                  <a:solidFill>
                    <a:prstClr val="black">
                      <a:lumMod val="75000"/>
                      <a:lumOff val="25000"/>
                    </a:prstClr>
                  </a:solidFill>
                  <a:effectLst/>
                  <a:uLnTx/>
                  <a:uFillTx/>
                  <a:latin typeface="Century Gothic"/>
                  <a:ea typeface="Century Gothic"/>
                  <a:cs typeface="Century Gothic"/>
                  <a:sym typeface="Century Gothic"/>
                </a:rPr>
                <a:t>Carré</a:t>
              </a:r>
              <a:endPar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endParaRPr>
            </a:p>
          </p:txBody>
        </p:sp>
        <p:sp>
          <p:nvSpPr>
            <p:cNvPr id="9" name="Shape 210"/>
            <p:cNvSpPr txBox="1"/>
            <p:nvPr/>
          </p:nvSpPr>
          <p:spPr>
            <a:xfrm>
              <a:off x="6544264" y="5823062"/>
              <a:ext cx="1097279"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DWH Spill</a:t>
              </a:r>
            </a:p>
          </p:txBody>
        </p:sp>
        <p:sp>
          <p:nvSpPr>
            <p:cNvPr id="10" name="TextBox 9"/>
            <p:cNvSpPr txBox="1"/>
            <p:nvPr/>
          </p:nvSpPr>
          <p:spPr>
            <a:xfrm>
              <a:off x="1843824" y="6396698"/>
              <a:ext cx="9067797" cy="403214"/>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lumMod val="75000"/>
                      <a:lumOff val="25000"/>
                    </a:prstClr>
                  </a:solidFill>
                  <a:effectLst/>
                  <a:uLnTx/>
                  <a:uFillTx/>
                  <a:latin typeface="Century Gothic" panose="020F0302020204030204"/>
                </a:rPr>
                <a:t>2002   2003    2004    2005   2006    2007    2008    2009    2010    2011   2012    2013    2014    2015</a:t>
              </a:r>
            </a:p>
          </p:txBody>
        </p:sp>
        <p:sp>
          <p:nvSpPr>
            <p:cNvPr id="11" name="TextBox 10"/>
            <p:cNvSpPr txBox="1"/>
            <p:nvPr/>
          </p:nvSpPr>
          <p:spPr>
            <a:xfrm>
              <a:off x="734638" y="344322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2,500,000</a:t>
              </a:r>
            </a:p>
          </p:txBody>
        </p:sp>
        <p:sp>
          <p:nvSpPr>
            <p:cNvPr id="12" name="TextBox 11"/>
            <p:cNvSpPr txBox="1"/>
            <p:nvPr/>
          </p:nvSpPr>
          <p:spPr>
            <a:xfrm>
              <a:off x="734638" y="397434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2,000,000</a:t>
              </a:r>
            </a:p>
          </p:txBody>
        </p:sp>
        <p:sp>
          <p:nvSpPr>
            <p:cNvPr id="13" name="TextBox 12"/>
            <p:cNvSpPr txBox="1"/>
            <p:nvPr/>
          </p:nvSpPr>
          <p:spPr>
            <a:xfrm>
              <a:off x="734638" y="45054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1,500,000</a:t>
              </a:r>
            </a:p>
          </p:txBody>
        </p:sp>
        <p:sp>
          <p:nvSpPr>
            <p:cNvPr id="14" name="TextBox 13"/>
            <p:cNvSpPr txBox="1"/>
            <p:nvPr/>
          </p:nvSpPr>
          <p:spPr>
            <a:xfrm>
              <a:off x="734638" y="50365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1,000,000</a:t>
              </a:r>
            </a:p>
          </p:txBody>
        </p:sp>
        <p:sp>
          <p:nvSpPr>
            <p:cNvPr id="15" name="TextBox 14"/>
            <p:cNvSpPr txBox="1"/>
            <p:nvPr/>
          </p:nvSpPr>
          <p:spPr>
            <a:xfrm>
              <a:off x="841745" y="5567707"/>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500,000</a:t>
              </a:r>
            </a:p>
          </p:txBody>
        </p:sp>
        <p:sp>
          <p:nvSpPr>
            <p:cNvPr id="16" name="TextBox 15"/>
            <p:cNvSpPr txBox="1"/>
            <p:nvPr/>
          </p:nvSpPr>
          <p:spPr>
            <a:xfrm>
              <a:off x="734638" y="2912104"/>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3,000,000</a:t>
              </a:r>
            </a:p>
          </p:txBody>
        </p:sp>
        <p:sp>
          <p:nvSpPr>
            <p:cNvPr id="17" name="TextBox 16"/>
            <p:cNvSpPr txBox="1"/>
            <p:nvPr/>
          </p:nvSpPr>
          <p:spPr>
            <a:xfrm>
              <a:off x="734638" y="23809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3,500,000</a:t>
              </a:r>
            </a:p>
          </p:txBody>
        </p:sp>
        <p:sp>
          <p:nvSpPr>
            <p:cNvPr id="18" name="TextBox 17"/>
            <p:cNvSpPr txBox="1"/>
            <p:nvPr/>
          </p:nvSpPr>
          <p:spPr>
            <a:xfrm>
              <a:off x="734638" y="18498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4,000,000</a:t>
              </a:r>
            </a:p>
          </p:txBody>
        </p:sp>
        <p:sp>
          <p:nvSpPr>
            <p:cNvPr id="19" name="TextBox 18"/>
            <p:cNvSpPr txBox="1"/>
            <p:nvPr/>
          </p:nvSpPr>
          <p:spPr>
            <a:xfrm>
              <a:off x="734638" y="1318743"/>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4,500,000</a:t>
              </a:r>
            </a:p>
          </p:txBody>
        </p:sp>
        <p:sp>
          <p:nvSpPr>
            <p:cNvPr id="20" name="TextBox 19"/>
            <p:cNvSpPr txBox="1"/>
            <p:nvPr/>
          </p:nvSpPr>
          <p:spPr>
            <a:xfrm>
              <a:off x="841745" y="6214008"/>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0</a:t>
              </a:r>
            </a:p>
          </p:txBody>
        </p:sp>
        <p:sp>
          <p:nvSpPr>
            <p:cNvPr id="21" name="Shape 211"/>
            <p:cNvSpPr/>
            <p:nvPr/>
          </p:nvSpPr>
          <p:spPr>
            <a:xfrm>
              <a:off x="4161417"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22" name="Shape 212"/>
            <p:cNvSpPr/>
            <p:nvPr/>
          </p:nvSpPr>
          <p:spPr>
            <a:xfrm>
              <a:off x="7207319"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23" name="Shape 213"/>
            <p:cNvSpPr/>
            <p:nvPr/>
          </p:nvSpPr>
          <p:spPr>
            <a:xfrm>
              <a:off x="7963915"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grpSp>
    </p:spTree>
    <p:extLst>
      <p:ext uri="{BB962C8B-B14F-4D97-AF65-F5344CB8AC3E}">
        <p14:creationId xmlns:p14="http://schemas.microsoft.com/office/powerpoint/2010/main" val="19230269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95300" y="362460"/>
            <a:ext cx="10910606"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006D9D"/>
                </a:solidFill>
                <a:latin typeface="Century Gothic" panose="020F0302020204030204"/>
              </a:rPr>
              <a:t>MAPS</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7247" t="26087" r="19273" b="26896"/>
          <a:stretch/>
        </p:blipFill>
        <p:spPr>
          <a:xfrm>
            <a:off x="5302987" y="0"/>
            <a:ext cx="6004034" cy="6825333"/>
          </a:xfrm>
          <a:prstGeom prst="rect">
            <a:avLst/>
          </a:prstGeom>
          <a:ln w="28575">
            <a:solidFill>
              <a:sysClr val="windowText" lastClr="000000">
                <a:lumMod val="75000"/>
                <a:lumOff val="25000"/>
              </a:sysClr>
            </a:solidFill>
          </a:ln>
        </p:spPr>
      </p:pic>
      <p:sp>
        <p:nvSpPr>
          <p:cNvPr id="4" name="TextBox 3"/>
          <p:cNvSpPr txBox="1"/>
          <p:nvPr/>
        </p:nvSpPr>
        <p:spPr>
          <a:xfrm>
            <a:off x="5415931" y="80130"/>
            <a:ext cx="1949373" cy="461665"/>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What element is missing from this map? </a:t>
            </a:r>
            <a:endParaRPr lang="en-US" sz="1200" b="1" dirty="0">
              <a:solidFill>
                <a:srgbClr val="FF0000"/>
              </a:solidFill>
              <a:latin typeface="Century Gothic" panose="020F0302020204030204"/>
            </a:endParaRPr>
          </a:p>
        </p:txBody>
      </p:sp>
      <p:sp>
        <p:nvSpPr>
          <p:cNvPr id="5" name="TextBox 4"/>
          <p:cNvSpPr txBox="1"/>
          <p:nvPr/>
        </p:nvSpPr>
        <p:spPr>
          <a:xfrm>
            <a:off x="7428361" y="276140"/>
            <a:ext cx="1481949" cy="276999"/>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a reference map</a:t>
            </a:r>
            <a:endParaRPr lang="en-US" sz="1200" b="1" dirty="0">
              <a:solidFill>
                <a:srgbClr val="FF0000"/>
              </a:solidFill>
              <a:latin typeface="Century Gothic" panose="020F0302020204030204"/>
            </a:endParaRPr>
          </a:p>
        </p:txBody>
      </p:sp>
      <p:sp>
        <p:nvSpPr>
          <p:cNvPr id="6" name="Rectangle 5"/>
          <p:cNvSpPr/>
          <p:nvPr/>
        </p:nvSpPr>
        <p:spPr>
          <a:xfrm>
            <a:off x="327730" y="1349930"/>
            <a:ext cx="4890227" cy="4478149"/>
          </a:xfrm>
          <a:prstGeom prst="rect">
            <a:avLst/>
          </a:prstGeom>
        </p:spPr>
        <p:txBody>
          <a:bodyPr wrap="square">
            <a:spAutoFit/>
          </a:bodyPr>
          <a:lstStyle/>
          <a:p>
            <a:pPr marL="342900" indent="-342900">
              <a:spcAft>
                <a:spcPts val="600"/>
              </a:spcAft>
              <a:buClr>
                <a:srgbClr val="006D9D"/>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Make sure all text is </a:t>
            </a:r>
            <a:r>
              <a:rPr lang="en-US" sz="2000" b="1" dirty="0">
                <a:solidFill>
                  <a:schemeClr val="tx1">
                    <a:lumMod val="75000"/>
                    <a:lumOff val="25000"/>
                  </a:schemeClr>
                </a:solidFill>
                <a:latin typeface="Century Gothic" panose="020F0302020204030204"/>
              </a:rPr>
              <a:t>legible</a:t>
            </a:r>
            <a:r>
              <a:rPr lang="en-US" sz="2000" dirty="0">
                <a:solidFill>
                  <a:schemeClr val="tx1">
                    <a:lumMod val="75000"/>
                    <a:lumOff val="25000"/>
                  </a:schemeClr>
                </a:solidFill>
                <a:latin typeface="Century Gothic" panose="020F0302020204030204"/>
              </a:rPr>
              <a:t> and in Century Gothic font.</a:t>
            </a:r>
          </a:p>
          <a:p>
            <a:pPr marL="342900" indent="-342900">
              <a:spcAft>
                <a:spcPts val="600"/>
              </a:spcAft>
              <a:buClr>
                <a:srgbClr val="006D9D"/>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Add legends </a:t>
            </a:r>
            <a:r>
              <a:rPr lang="en-US" sz="2000" b="1" dirty="0">
                <a:solidFill>
                  <a:schemeClr val="tx1">
                    <a:lumMod val="75000"/>
                    <a:lumOff val="25000"/>
                  </a:schemeClr>
                </a:solidFill>
                <a:latin typeface="Century Gothic" panose="020F0302020204030204"/>
              </a:rPr>
              <a:t>separately</a:t>
            </a:r>
            <a:r>
              <a:rPr lang="en-US" sz="2000" dirty="0">
                <a:solidFill>
                  <a:schemeClr val="tx1">
                    <a:lumMod val="75000"/>
                    <a:lumOff val="25000"/>
                  </a:schemeClr>
                </a:solidFill>
                <a:latin typeface="Century Gothic" panose="020F0302020204030204"/>
              </a:rPr>
              <a:t> so they can be moved or resized.</a:t>
            </a:r>
          </a:p>
          <a:p>
            <a:pPr marL="342900" indent="-342900">
              <a:spcAft>
                <a:spcPts val="600"/>
              </a:spcAft>
              <a:buClr>
                <a:srgbClr val="006D9D"/>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scale bar </a:t>
            </a:r>
            <a:r>
              <a:rPr lang="en-US" sz="2000" dirty="0">
                <a:solidFill>
                  <a:schemeClr val="tx1">
                    <a:lumMod val="75000"/>
                    <a:lumOff val="25000"/>
                  </a:schemeClr>
                </a:solidFill>
                <a:latin typeface="Century Gothic" panose="020F0302020204030204"/>
              </a:rPr>
              <a:t>is required for reference on all maps and should </a:t>
            </a:r>
            <a:r>
              <a:rPr lang="en-US" sz="2000" b="1" dirty="0">
                <a:solidFill>
                  <a:schemeClr val="tx1">
                    <a:lumMod val="75000"/>
                    <a:lumOff val="25000"/>
                  </a:schemeClr>
                </a:solidFill>
                <a:latin typeface="Century Gothic" panose="020F0302020204030204"/>
              </a:rPr>
              <a:t>not be separate </a:t>
            </a:r>
            <a:r>
              <a:rPr lang="en-US" sz="2000" dirty="0">
                <a:solidFill>
                  <a:schemeClr val="tx1">
                    <a:lumMod val="75000"/>
                    <a:lumOff val="25000"/>
                  </a:schemeClr>
                </a:solidFill>
                <a:latin typeface="Century Gothic" panose="020F0302020204030204"/>
              </a:rPr>
              <a:t>but the scale bar text should be. </a:t>
            </a:r>
          </a:p>
          <a:p>
            <a:pPr marL="342900" indent="-342900">
              <a:spcAft>
                <a:spcPts val="600"/>
              </a:spcAft>
              <a:buClr>
                <a:srgbClr val="006D9D"/>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required.</a:t>
            </a:r>
          </a:p>
          <a:p>
            <a:pPr marL="342900" indent="-342900">
              <a:spcAft>
                <a:spcPts val="600"/>
              </a:spcAft>
              <a:buClr>
                <a:srgbClr val="006D9D"/>
              </a:buClr>
              <a:buFont typeface="Webdings" panose="05030102010509060703" pitchFamily="18" charset="2"/>
              <a:buChar char=""/>
            </a:pPr>
            <a:r>
              <a:rPr lang="en-US" sz="2000" b="1" dirty="0">
                <a:solidFill>
                  <a:schemeClr val="tx1">
                    <a:lumMod val="75000"/>
                    <a:lumOff val="25000"/>
                  </a:schemeClr>
                </a:solidFill>
                <a:latin typeface="Century Gothic" panose="020F0302020204030204"/>
              </a:rPr>
              <a:t>Inset maps </a:t>
            </a:r>
            <a:r>
              <a:rPr lang="en-US" sz="2000" dirty="0">
                <a:solidFill>
                  <a:schemeClr val="tx1">
                    <a:lumMod val="75000"/>
                    <a:lumOff val="25000"/>
                  </a:schemeClr>
                </a:solidFill>
                <a:latin typeface="Century Gothic" panose="020F0302020204030204"/>
              </a:rPr>
              <a:t>are suggested to give context to your map’s location.</a:t>
            </a:r>
          </a:p>
          <a:p>
            <a:pPr marL="342900" indent="-342900">
              <a:spcAft>
                <a:spcPts val="600"/>
              </a:spcAft>
              <a:buClr>
                <a:srgbClr val="006D9D"/>
              </a:buClr>
              <a:buFont typeface="Webdings" panose="05030102010509060703" pitchFamily="18" charset="2"/>
              <a:buChar char=""/>
            </a:pPr>
            <a:r>
              <a:rPr lang="en-US" sz="2000" b="1" dirty="0">
                <a:solidFill>
                  <a:schemeClr val="tx1">
                    <a:lumMod val="75000"/>
                    <a:lumOff val="25000"/>
                  </a:schemeClr>
                </a:solidFill>
                <a:latin typeface="Century Gothic" panose="020F0302020204030204"/>
              </a:rPr>
              <a:t>Cite</a:t>
            </a:r>
            <a:r>
              <a:rPr lang="en-US" sz="2000" dirty="0">
                <a:solidFill>
                  <a:schemeClr val="tx1">
                    <a:lumMod val="75000"/>
                    <a:lumOff val="25000"/>
                  </a:schemeClr>
                </a:solidFill>
                <a:latin typeface="Century Gothic" panose="020F0302020204030204"/>
              </a:rPr>
              <a:t> base layer source in speaker notes.</a:t>
            </a:r>
          </a:p>
        </p:txBody>
      </p:sp>
      <p:grpSp>
        <p:nvGrpSpPr>
          <p:cNvPr id="7" name="Group 6"/>
          <p:cNvGrpSpPr/>
          <p:nvPr/>
        </p:nvGrpSpPr>
        <p:grpSpPr>
          <a:xfrm>
            <a:off x="9667206" y="80130"/>
            <a:ext cx="2203782" cy="3037523"/>
            <a:chOff x="9906076" y="232767"/>
            <a:chExt cx="2203782" cy="3037523"/>
          </a:xfrm>
        </p:grpSpPr>
        <p:sp>
          <p:nvSpPr>
            <p:cNvPr id="8" name="Rectangle 7"/>
            <p:cNvSpPr/>
            <p:nvPr/>
          </p:nvSpPr>
          <p:spPr>
            <a:xfrm>
              <a:off x="9906076" y="232767"/>
              <a:ext cx="2099647" cy="3037523"/>
            </a:xfrm>
            <a:prstGeom prst="rect">
              <a:avLst/>
            </a:prstGeom>
            <a:solidFill>
              <a:sysClr val="window" lastClr="FFFFFF"/>
            </a:solidFill>
            <a:ln w="28575" cap="flat" cmpd="sng" algn="ctr">
              <a:solidFill>
                <a:sysClr val="windowText" lastClr="000000">
                  <a:lumMod val="75000"/>
                  <a:lumOff val="2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9" name="Picture 8" descr="north arrow orienteering by morit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52638" y="2437973"/>
              <a:ext cx="493793" cy="714347"/>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2"/>
            <p:cNvSpPr txBox="1">
              <a:spLocks noChangeArrowheads="1"/>
            </p:cNvSpPr>
            <p:nvPr/>
          </p:nvSpPr>
          <p:spPr bwMode="auto">
            <a:xfrm>
              <a:off x="10546088" y="1076531"/>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0.6</a:t>
              </a:r>
            </a:p>
          </p:txBody>
        </p:sp>
        <p:sp>
          <p:nvSpPr>
            <p:cNvPr id="11" name="Text Box 2"/>
            <p:cNvSpPr txBox="1">
              <a:spLocks noChangeArrowheads="1"/>
            </p:cNvSpPr>
            <p:nvPr/>
          </p:nvSpPr>
          <p:spPr bwMode="auto">
            <a:xfrm>
              <a:off x="10473090" y="248758"/>
              <a:ext cx="1636768" cy="57973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alibri" panose="020F0502020204030204" pitchFamily="34" charset="0"/>
                  <a:cs typeface="Times New Roman" panose="02020603050405020304" pitchFamily="18" charset="0"/>
                </a:rPr>
                <a:t>Soil Moisture Validation Sites</a:t>
              </a:r>
              <a:endPar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10075896" y="323010"/>
              <a:ext cx="357542" cy="36265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76136" y="1154444"/>
              <a:ext cx="471043" cy="1997876"/>
            </a:xfrm>
            <a:prstGeom prst="rect">
              <a:avLst/>
            </a:prstGeom>
          </p:spPr>
        </p:pic>
        <p:sp>
          <p:nvSpPr>
            <p:cNvPr id="14" name="Text Box 2"/>
            <p:cNvSpPr txBox="1">
              <a:spLocks noChangeArrowheads="1"/>
            </p:cNvSpPr>
            <p:nvPr/>
          </p:nvSpPr>
          <p:spPr bwMode="auto">
            <a:xfrm>
              <a:off x="10530080" y="2923228"/>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a:t>
              </a:r>
            </a:p>
          </p:txBody>
        </p:sp>
        <p:sp>
          <p:nvSpPr>
            <p:cNvPr id="15" name="TextBox 14"/>
            <p:cNvSpPr txBox="1"/>
            <p:nvPr/>
          </p:nvSpPr>
          <p:spPr>
            <a:xfrm>
              <a:off x="9982815" y="809066"/>
              <a:ext cx="1989335"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lumMod val="75000"/>
                      <a:lumOff val="25000"/>
                    </a:prstClr>
                  </a:solidFill>
                  <a:effectLst/>
                  <a:uLnTx/>
                  <a:uFillTx/>
                  <a:latin typeface="Century Gothic" panose="020F0302020204030204"/>
                </a:rPr>
                <a:t>Soil Moisture Value:</a:t>
              </a:r>
            </a:p>
          </p:txBody>
        </p:sp>
      </p:grpSp>
      <p:sp>
        <p:nvSpPr>
          <p:cNvPr id="16" name="TextBox 15"/>
          <p:cNvSpPr txBox="1"/>
          <p:nvPr/>
        </p:nvSpPr>
        <p:spPr>
          <a:xfrm>
            <a:off x="9618863"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2</a:t>
            </a:r>
            <a:endParaRPr lang="en-US" b="1" baseline="30000" dirty="0">
              <a:solidFill>
                <a:prstClr val="white"/>
              </a:solidFill>
              <a:latin typeface="Century Gothic" panose="020B0502020202020204" pitchFamily="34" charset="0"/>
            </a:endParaRPr>
          </a:p>
        </p:txBody>
      </p:sp>
      <p:sp>
        <p:nvSpPr>
          <p:cNvPr id="17" name="TextBox 16"/>
          <p:cNvSpPr txBox="1"/>
          <p:nvPr/>
        </p:nvSpPr>
        <p:spPr>
          <a:xfrm>
            <a:off x="10314419"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5</a:t>
            </a:r>
            <a:endParaRPr lang="en-US" b="1" baseline="30000" dirty="0">
              <a:solidFill>
                <a:prstClr val="white"/>
              </a:solidFill>
              <a:latin typeface="Century Gothic" panose="020B0502020202020204" pitchFamily="34" charset="0"/>
            </a:endParaRPr>
          </a:p>
        </p:txBody>
      </p:sp>
      <p:sp>
        <p:nvSpPr>
          <p:cNvPr id="18" name="TextBox 17"/>
          <p:cNvSpPr txBox="1"/>
          <p:nvPr/>
        </p:nvSpPr>
        <p:spPr>
          <a:xfrm>
            <a:off x="10411542" y="5944228"/>
            <a:ext cx="535724"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km</a:t>
            </a:r>
            <a:endParaRPr lang="en-US" b="1" baseline="300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648159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95300" y="356755"/>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006D9D"/>
                </a:solidFill>
                <a:latin typeface="Century Gothic" panose="020F0302020204030204"/>
              </a:rPr>
              <a:t>SEPARATE &amp; EDITABLE: THE BAD </a:t>
            </a:r>
          </a:p>
        </p:txBody>
      </p:sp>
      <p:sp>
        <p:nvSpPr>
          <p:cNvPr id="3" name="Text Placeholder 2"/>
          <p:cNvSpPr txBox="1">
            <a:spLocks/>
          </p:cNvSpPr>
          <p:nvPr/>
        </p:nvSpPr>
        <p:spPr>
          <a:xfrm>
            <a:off x="7937881" y="1377379"/>
            <a:ext cx="3687258" cy="447814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006D9D"/>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marL="342900" indent="-342900">
              <a:lnSpc>
                <a:spcPct val="100000"/>
              </a:lnSpc>
              <a:spcBef>
                <a:spcPts val="0"/>
              </a:spcBef>
              <a:spcAft>
                <a:spcPts val="600"/>
              </a:spcAft>
              <a:buClr>
                <a:srgbClr val="006D9D"/>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Legend is not separate or editable</a:t>
            </a:r>
          </a:p>
          <a:p>
            <a:pPr marL="800100" lvl="1" indent="-342900">
              <a:lnSpc>
                <a:spcPct val="100000"/>
              </a:lnSpc>
              <a:spcBef>
                <a:spcPts val="0"/>
              </a:spcBef>
              <a:spcAft>
                <a:spcPts val="600"/>
              </a:spcAft>
              <a:buClr>
                <a:srgbClr val="006D9D"/>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Barely legible </a:t>
            </a:r>
          </a:p>
          <a:p>
            <a:pPr marL="342900" indent="-342900">
              <a:lnSpc>
                <a:spcPct val="100000"/>
              </a:lnSpc>
              <a:spcBef>
                <a:spcPts val="0"/>
              </a:spcBef>
              <a:spcAft>
                <a:spcPts val="600"/>
              </a:spcAft>
              <a:buClr>
                <a:srgbClr val="006D9D"/>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North arrow is hard to see</a:t>
            </a:r>
          </a:p>
          <a:p>
            <a:pPr marL="342900" indent="-342900">
              <a:lnSpc>
                <a:spcPct val="100000"/>
              </a:lnSpc>
              <a:spcBef>
                <a:spcPts val="0"/>
              </a:spcBef>
              <a:spcAft>
                <a:spcPts val="600"/>
              </a:spcAft>
              <a:buClr>
                <a:srgbClr val="006D9D"/>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Scale bar is the only thing that is separate</a:t>
            </a:r>
          </a:p>
          <a:p>
            <a:pPr marL="342900" indent="-342900">
              <a:lnSpc>
                <a:spcPct val="100000"/>
              </a:lnSpc>
              <a:spcBef>
                <a:spcPts val="0"/>
              </a:spcBef>
              <a:spcAft>
                <a:spcPts val="600"/>
              </a:spcAft>
              <a:buClr>
                <a:srgbClr val="006D9D"/>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If you can’t read a legend at 100% on your computer screen, your audience won’t be able to read it during a presentation.</a:t>
            </a:r>
          </a:p>
        </p:txBody>
      </p:sp>
      <p:grpSp>
        <p:nvGrpSpPr>
          <p:cNvPr id="4" name="Group 3"/>
          <p:cNvGrpSpPr/>
          <p:nvPr/>
        </p:nvGrpSpPr>
        <p:grpSpPr>
          <a:xfrm>
            <a:off x="452570" y="1228958"/>
            <a:ext cx="7373017" cy="4735630"/>
            <a:chOff x="156116" y="1326995"/>
            <a:chExt cx="7373017" cy="4735630"/>
          </a:xfrm>
        </p:grpSpPr>
        <p:pic>
          <p:nvPicPr>
            <p:cNvPr id="5" name="Picture 4"/>
            <p:cNvPicPr>
              <a:picLocks noChangeAspect="1"/>
            </p:cNvPicPr>
            <p:nvPr/>
          </p:nvPicPr>
          <p:blipFill rotWithShape="1">
            <a:blip r:embed="rId2"/>
            <a:srcRect l="4202"/>
            <a:stretch/>
          </p:blipFill>
          <p:spPr>
            <a:xfrm>
              <a:off x="156116" y="1326995"/>
              <a:ext cx="7373017" cy="4324768"/>
            </a:xfrm>
            <a:prstGeom prst="rect">
              <a:avLst/>
            </a:prstGeom>
          </p:spPr>
        </p:pic>
        <p:pic>
          <p:nvPicPr>
            <p:cNvPr id="6" name="Picture 5">
              <a:extLst>
                <a:ext uri="{FF2B5EF4-FFF2-40B4-BE49-F238E27FC236}">
                  <a16:creationId xmlns:a16="http://schemas.microsoft.com/office/drawing/2014/main" id="{7D2CC250-5644-438E-B306-0C23D36392EC}"/>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3470" t="87807" r="64187" b="3252"/>
            <a:stretch/>
          </p:blipFill>
          <p:spPr>
            <a:xfrm>
              <a:off x="765950" y="5400861"/>
              <a:ext cx="2051824" cy="501804"/>
            </a:xfrm>
            <a:prstGeom prst="rect">
              <a:avLst/>
            </a:prstGeom>
          </p:spPr>
        </p:pic>
        <p:pic>
          <p:nvPicPr>
            <p:cNvPr id="7" name="Picture 6">
              <a:extLst>
                <a:ext uri="{FF2B5EF4-FFF2-40B4-BE49-F238E27FC236}">
                  <a16:creationId xmlns:a16="http://schemas.microsoft.com/office/drawing/2014/main" id="{7D2CC250-5644-438E-B306-0C23D36392EC}"/>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9856" t="91583" r="5779" b="469"/>
            <a:stretch/>
          </p:blipFill>
          <p:spPr>
            <a:xfrm>
              <a:off x="4694921" y="5742704"/>
              <a:ext cx="2430708" cy="319921"/>
            </a:xfrm>
            <a:prstGeom prst="rect">
              <a:avLst/>
            </a:prstGeom>
          </p:spPr>
        </p:pic>
      </p:grpSp>
    </p:spTree>
    <p:extLst>
      <p:ext uri="{BB962C8B-B14F-4D97-AF65-F5344CB8AC3E}">
        <p14:creationId xmlns:p14="http://schemas.microsoft.com/office/powerpoint/2010/main" val="1647551290"/>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1" ma:contentTypeDescription="Create a new document." ma:contentTypeScope="" ma:versionID="86d0b29d60577673ac2a80c771800e8d">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1742b45ea780c5805b1395eedee79f51"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5C3196D-8EE7-480B-A6BA-CF9C2DD99400}">
  <ds:schemaRefs>
    <ds:schemaRef ds:uri="http://schemas.microsoft.com/sharepoint/v3/contenttype/forms"/>
  </ds:schemaRefs>
</ds:datastoreItem>
</file>

<file path=customXml/itemProps2.xml><?xml version="1.0" encoding="utf-8"?>
<ds:datastoreItem xmlns:ds="http://schemas.openxmlformats.org/officeDocument/2006/customXml" ds:itemID="{4AD3C0B6-F680-4E39-80BF-1A8493439F2E}">
  <ds:schemaRefs>
    <ds:schemaRef ds:uri="http://purl.org/dc/elements/1.1/"/>
    <ds:schemaRef ds:uri="7df78d0b-135a-4de7-9166-7c181cd87fb4"/>
    <ds:schemaRef ds:uri="http://schemas.openxmlformats.org/package/2006/metadata/core-properties"/>
    <ds:schemaRef ds:uri="http://purl.org/dc/terms/"/>
    <ds:schemaRef ds:uri="21e6a8e8-1dff-48a6-ab9b-8d556c6946c0"/>
    <ds:schemaRef ds:uri="http://schemas.microsoft.com/office/infopath/2007/PartnerControls"/>
    <ds:schemaRef ds:uri="http://schemas.microsoft.com/office/2006/documentManagement/types"/>
    <ds:schemaRef ds:uri="http://www.w3.org/XML/1998/namespace"/>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834D50ED-512E-401F-B0CE-B2D1B252B03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3434</TotalTime>
  <Words>1282</Words>
  <Application>Microsoft Macintosh PowerPoint</Application>
  <PresentationFormat>Widescreen</PresentationFormat>
  <Paragraphs>150</Paragraphs>
  <Slides>12</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Calibri</vt:lpstr>
      <vt:lpstr>Century Gothic</vt:lpstr>
      <vt:lpstr>Garamond</vt:lpstr>
      <vt:lpstr>Webdings</vt:lpstr>
      <vt:lpstr>Wingdings</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Zachary Bengtsson</cp:lastModifiedBy>
  <cp:revision>150</cp:revision>
  <dcterms:created xsi:type="dcterms:W3CDTF">2019-11-12T17:46:59Z</dcterms:created>
  <dcterms:modified xsi:type="dcterms:W3CDTF">2020-09-08T23:33:19Z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ies>
</file>