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650" autoAdjust="0"/>
  </p:normalViewPr>
  <p:slideViewPr>
    <p:cSldViewPr snapToGrid="0">
      <p:cViewPr varScale="1">
        <p:scale>
          <a:sx n="72" d="100"/>
          <a:sy n="72" d="100"/>
        </p:scale>
        <p:origin x="408" y="19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83824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should be thorough enough for someone not familiar with</a:t>
            </a:r>
            <a:r>
              <a:rPr lang="en-US" baseline="0" dirty="0"/>
              <a:t> the project to clearly present the material.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For every image on the slide include an image source in the speaker notes (ex. URL; Name, Affiliation, etc.)</a:t>
            </a:r>
          </a:p>
          <a:p>
            <a:endParaRPr lang="en-US" baseline="0" dirty="0"/>
          </a:p>
          <a:p>
            <a:r>
              <a:rPr lang="en-US" dirty="0"/>
              <a:t>Image Source: http://commons.wikimedia.org/wiki/File:Claude_Monet_-_The_Magpie_-_Google_Art_Project.jpg</a:t>
            </a:r>
          </a:p>
          <a:p>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should be thorough enough for someone not familiar with</a:t>
            </a:r>
            <a:r>
              <a:rPr lang="en-US" baseline="0" dirty="0"/>
              <a:t> the project to clearly present the material.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For every image on the slide include an image source in the speaker notes (ex. URL; Name, Affiliation, etc.); ALL images need to be </a:t>
            </a:r>
            <a:r>
              <a:rPr lang="en-US" sz="1200" kern="1200" baseline="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reated by a </a:t>
            </a:r>
            <a:r>
              <a:rPr lang="en-US" sz="1200" kern="1200" dirty="0" err="1">
                <a:solidFill>
                  <a:schemeClr val="tx1"/>
                </a:solidFill>
                <a:effectLst/>
                <a:latin typeface="+mn-lt"/>
                <a:ea typeface="+mn-ea"/>
                <a:cs typeface="+mn-cs"/>
              </a:rPr>
              <a:t>DEVELOPer</a:t>
            </a:r>
            <a:r>
              <a:rPr lang="en-US" sz="1200" kern="1200" dirty="0">
                <a:solidFill>
                  <a:schemeClr val="tx1"/>
                </a:solidFill>
                <a:effectLst/>
                <a:latin typeface="+mn-lt"/>
                <a:ea typeface="+mn-ea"/>
                <a:cs typeface="+mn-cs"/>
              </a:rPr>
              <a:t>,</a:t>
            </a:r>
            <a:r>
              <a:rPr lang="en-US" sz="18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 the public domain (federal agency)</a:t>
            </a:r>
            <a:r>
              <a:rPr lang="en-US" sz="1800" kern="1200" dirty="0">
                <a:solidFill>
                  <a:schemeClr val="tx1"/>
                </a:solidFill>
                <a:effectLst/>
                <a:latin typeface="+mn-lt"/>
                <a:ea typeface="+mn-ea"/>
                <a:cs typeface="+mn-cs"/>
              </a:rPr>
              <a:t>,</a:t>
            </a:r>
            <a:r>
              <a:rPr lang="en-US" sz="1800" kern="1200" baseline="0" dirty="0">
                <a:solidFill>
                  <a:schemeClr val="tx1"/>
                </a:solidFill>
                <a:effectLst/>
                <a:latin typeface="+mn-lt"/>
                <a:ea typeface="+mn-ea"/>
                <a:cs typeface="+mn-cs"/>
              </a:rPr>
              <a:t> or p</a:t>
            </a:r>
            <a:r>
              <a:rPr lang="en-US" sz="1200" kern="1200" dirty="0">
                <a:solidFill>
                  <a:schemeClr val="tx1"/>
                </a:solidFill>
                <a:effectLst/>
                <a:latin typeface="+mn-lt"/>
                <a:ea typeface="+mn-ea"/>
                <a:cs typeface="+mn-cs"/>
              </a:rPr>
              <a:t>ublished under a creative commons license (if attributed correctly)</a:t>
            </a:r>
            <a:endParaRPr lang="en-US" sz="1800" kern="1200" dirty="0">
              <a:solidFill>
                <a:schemeClr val="tx1"/>
              </a:solidFill>
              <a:effectLst/>
              <a:latin typeface="+mn-lt"/>
              <a:ea typeface="+mn-ea"/>
              <a:cs typeface="+mn-cs"/>
            </a:endParaRPr>
          </a:p>
          <a:p>
            <a:endParaRPr lang="en-US" baseline="0" dirty="0"/>
          </a:p>
          <a:p>
            <a:r>
              <a:rPr lang="en-US" dirty="0"/>
              <a:t>Image Source: http://commons.wikimedia.org/wiki/File:Claude_Monet_-_The_Magpie_-_Google_Art_Project.jpg</a:t>
            </a:r>
          </a:p>
          <a:p>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should be thorough enough for someone not familiar with</a:t>
            </a:r>
            <a:r>
              <a:rPr lang="en-US" baseline="0" dirty="0"/>
              <a:t> the project to clearly present the material.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For every image on the slide include an image source in the speaker notes (ex. URL; Name, Affiliation, etc.)</a:t>
            </a:r>
          </a:p>
          <a:p>
            <a:endParaRPr lang="en-US" baseline="0" dirty="0"/>
          </a:p>
          <a:p>
            <a:r>
              <a:rPr lang="en-US" dirty="0"/>
              <a:t>Image Source: http://commons.wikimedia.org/wiki/File:Claude_Monet_-_The_Magpie_-_Google_Art_Project.jpg</a:t>
            </a:r>
          </a:p>
          <a:p>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should be thorough enough for someone not familiar with</a:t>
            </a:r>
            <a:r>
              <a:rPr lang="en-US" baseline="0" dirty="0"/>
              <a:t> the project to clearly present the material.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For every image on the slide include an image source in the speaker notes (ex. URL; Name, Affiliation, etc.)</a:t>
            </a:r>
          </a:p>
          <a:p>
            <a:endParaRPr lang="en-US" baseline="0" dirty="0"/>
          </a:p>
          <a:p>
            <a:r>
              <a:rPr lang="en-US" dirty="0"/>
              <a:t>Image Source: http://commons.wikimedia.org/wiki/File:Claude_Monet_-_The_Magpie_-_Google_Art_Project.jpg</a:t>
            </a:r>
          </a:p>
          <a:p>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notes should be thorough enough for someone not familiar with</a:t>
            </a:r>
            <a:r>
              <a:rPr lang="en-US" baseline="0" dirty="0"/>
              <a:t> the project to clearly present the material.</a:t>
            </a:r>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notes should be thorough enough for someone not familiar with</a:t>
            </a:r>
            <a:r>
              <a:rPr lang="en-US" baseline="0" dirty="0"/>
              <a:t> the project to clearly present the material.</a:t>
            </a:r>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notes should be thorough enough for someone not familiar with</a:t>
            </a:r>
            <a:r>
              <a:rPr lang="en-US" baseline="0" dirty="0"/>
              <a:t> the project to clearly present the material.</a:t>
            </a:r>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National</a:t>
            </a:r>
            <a:r>
              <a:rPr lang="en-US" sz="1050" baseline="0" dirty="0">
                <a:latin typeface="Arial" panose="020B0604020202020204" pitchFamily="34" charset="0"/>
                <a:cs typeface="Arial" panose="020B0604020202020204" pitchFamily="34" charset="0"/>
              </a:rPr>
              <a:t> Aeronautics and</a:t>
            </a:r>
          </a:p>
          <a:p>
            <a:pPr algn="r"/>
            <a:r>
              <a:rPr lang="en-US" sz="1050" baseline="0" dirty="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5067"/>
          <a:stretch/>
        </p:blipFill>
        <p:spPr>
          <a:xfrm>
            <a:off x="0" y="0"/>
            <a:ext cx="10354962"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4" name="Rectangle 3"/>
          <p:cNvSpPr/>
          <p:nvPr userDrawn="1"/>
        </p:nvSpPr>
        <p:spPr>
          <a:xfrm>
            <a:off x="0" y="6812281"/>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20"/>
          <a:stretch/>
        </p:blipFill>
        <p:spPr>
          <a:xfrm>
            <a:off x="0" y="0"/>
            <a:ext cx="10787449"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6820367"/>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217"/>
          <a:stretch/>
        </p:blipFill>
        <p:spPr>
          <a:xfrm>
            <a:off x="0" y="3437552"/>
            <a:ext cx="10824519"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0"/>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68223"/>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0"/>
            <a:ext cx="1000735" cy="840259"/>
          </a:xfrm>
          <a:prstGeom prst="rect">
            <a:avLst/>
          </a:prstGeom>
        </p:spPr>
      </p:pic>
    </p:spTree>
    <p:extLst>
      <p:ext uri="{BB962C8B-B14F-4D97-AF65-F5344CB8AC3E}">
        <p14:creationId xmlns:p14="http://schemas.microsoft.com/office/powerpoint/2010/main" val="57797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000"/>
          <a:stretch/>
        </p:blipFill>
        <p:spPr>
          <a:xfrm>
            <a:off x="0" y="0"/>
            <a:ext cx="10972800"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0203"/>
          <a:stretch/>
        </p:blipFill>
        <p:spPr>
          <a:xfrm>
            <a:off x="0" y="0"/>
            <a:ext cx="10948086"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E4268"/>
                </a:solidFill>
              </a:defRPr>
            </a:lvl1pPr>
          </a:lstStyle>
          <a:p>
            <a:r>
              <a:rPr lang="en-US" dirty="0"/>
              <a:t>Section 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7" name="Rectangle 6"/>
          <p:cNvSpPr/>
          <p:nvPr userDrawn="1"/>
        </p:nvSpPr>
        <p:spPr>
          <a:xfrm>
            <a:off x="0" y="6812673"/>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013"/>
          <a:stretch/>
        </p:blipFill>
        <p:spPr>
          <a:xfrm>
            <a:off x="0" y="0"/>
            <a:ext cx="10849232"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a:t>Slide Title</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0" y="1"/>
            <a:ext cx="12181455" cy="7065972"/>
          </a:xfrm>
          <a:prstGeom prst="rect">
            <a:avLst/>
          </a:prstGeom>
        </p:spPr>
      </p:pic>
      <p:sp>
        <p:nvSpPr>
          <p:cNvPr id="20"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2</a:t>
            </a:r>
          </a:p>
        </p:txBody>
      </p:sp>
      <p:sp>
        <p:nvSpPr>
          <p:cNvPr id="21"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1</a:t>
            </a:r>
          </a:p>
        </p:txBody>
      </p:sp>
      <p:sp>
        <p:nvSpPr>
          <p:cNvPr id="27"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3</a:t>
            </a:r>
          </a:p>
        </p:txBody>
      </p:sp>
      <p:sp>
        <p:nvSpPr>
          <p:cNvPr id="29"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a:solidFill>
                  <a:srgbClr val="3E4268"/>
                </a:solidFill>
              </a:rPr>
              <a:t>PROJECT SHORT TITLE (ALL CAPS)</a:t>
            </a:r>
          </a:p>
        </p:txBody>
      </p:sp>
      <p:sp>
        <p:nvSpPr>
          <p:cNvPr id="30"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1"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5</a:t>
            </a:r>
          </a:p>
        </p:txBody>
      </p:sp>
      <p:sp>
        <p:nvSpPr>
          <p:cNvPr id="32"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4</a:t>
            </a:r>
          </a:p>
        </p:txBody>
      </p:sp>
      <p:sp>
        <p:nvSpPr>
          <p:cNvPr id="33"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Team Member 6</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7" name="TextBox 16"/>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a:solidFill>
                  <a:srgbClr val="FF0000"/>
                </a:solidFill>
              </a:rPr>
              <a:t>Insert team member names in the boxes provided. Delete unused text boxes. Do not delete or move the 20</a:t>
            </a:r>
            <a:r>
              <a:rPr lang="en-US" sz="1200" baseline="30000" dirty="0">
                <a:solidFill>
                  <a:srgbClr val="FF0000"/>
                </a:solidFill>
              </a:rPr>
              <a:t>th</a:t>
            </a:r>
            <a:r>
              <a:rPr lang="en-US" sz="1200" dirty="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a:solidFill>
                  <a:srgbClr val="FF0000"/>
                </a:solidFill>
              </a:rPr>
              <a:t>Body text should default to </a:t>
            </a:r>
            <a:r>
              <a:rPr lang="en-US" sz="1200" b="1" dirty="0">
                <a:solidFill>
                  <a:srgbClr val="FF0000"/>
                </a:solidFill>
              </a:rPr>
              <a:t>“Black, Text 1, Lighter 25%”</a:t>
            </a:r>
          </a:p>
          <a:p>
            <a:pPr marL="171450" indent="-171450">
              <a:buFont typeface="Wingdings" panose="05000000000000000000" pitchFamily="2" charset="2"/>
              <a:buChar char="à"/>
            </a:pPr>
            <a:r>
              <a:rPr lang="en-US" sz="1200" dirty="0">
                <a:solidFill>
                  <a:srgbClr val="FF0000"/>
                </a:solidFill>
              </a:rPr>
              <a:t>Align body text to slide titles, NOT the hexagon elements (as shown in example slides) </a:t>
            </a:r>
          </a:p>
          <a:p>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221561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a:t>Acknowledgements</a:t>
            </a:r>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 </a:t>
            </a:r>
            <a:r>
              <a:rPr lang="en-US" b="1" dirty="0"/>
              <a:t>advisors</a:t>
            </a:r>
            <a:r>
              <a:rPr lang="en-US" dirty="0"/>
              <a:t>, </a:t>
            </a:r>
            <a:r>
              <a:rPr lang="en-US" b="1" dirty="0"/>
              <a:t>partners</a:t>
            </a:r>
            <a:r>
              <a:rPr lang="en-US" dirty="0"/>
              <a:t>, and </a:t>
            </a:r>
            <a:r>
              <a:rPr lang="en-US" b="1" dirty="0"/>
              <a:t>others</a:t>
            </a:r>
            <a:r>
              <a:rPr lang="en-US" dirty="0"/>
              <a:t> who have contributed in any way to the project.</a:t>
            </a:r>
          </a:p>
          <a:p>
            <a:r>
              <a:rPr lang="en-US" dirty="0"/>
              <a:t>If your project is a multi-term one, acknowledge </a:t>
            </a:r>
            <a:r>
              <a:rPr lang="en-US" b="1" dirty="0"/>
              <a:t>past contributors</a:t>
            </a:r>
            <a:r>
              <a:rPr lang="en-US" dirty="0"/>
              <a:t>.</a:t>
            </a:r>
          </a:p>
          <a:p>
            <a:r>
              <a:rPr lang="en-US" b="1" dirty="0"/>
              <a:t>Choose one </a:t>
            </a:r>
            <a:r>
              <a:rPr lang="en-US" dirty="0"/>
              <a:t>of the two following slides as an acknowledgements page.  Feel free to </a:t>
            </a:r>
            <a:r>
              <a:rPr lang="en-US" b="1" dirty="0"/>
              <a:t>modify</a:t>
            </a:r>
            <a:r>
              <a:rPr lang="en-US" dirty="0"/>
              <a:t> them as needed to fit your content.</a:t>
            </a:r>
          </a:p>
        </p:txBody>
      </p:sp>
    </p:spTree>
    <p:extLst>
      <p:ext uri="{BB962C8B-B14F-4D97-AF65-F5344CB8AC3E}">
        <p14:creationId xmlns:p14="http://schemas.microsoft.com/office/powerpoint/2010/main" val="225394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a:t>Acknowledgements</a:t>
            </a:r>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Components</a:t>
            </a:r>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3E4268"/>
              </a:buClr>
              <a:buFont typeface="Webdings" panose="05030102010509060703" pitchFamily="18" charset="2"/>
              <a:buChar char="4"/>
            </a:pPr>
            <a:r>
              <a:rPr lang="en-US" dirty="0"/>
              <a:t>Study area</a:t>
            </a:r>
          </a:p>
          <a:p>
            <a:pPr marL="342900" indent="-342900">
              <a:spcBef>
                <a:spcPts val="200"/>
              </a:spcBef>
              <a:buClr>
                <a:srgbClr val="3E4268"/>
              </a:buClr>
              <a:buFont typeface="Webdings" panose="05030102010509060703" pitchFamily="18" charset="2"/>
              <a:buChar char="4"/>
            </a:pPr>
            <a:r>
              <a:rPr lang="en-US" dirty="0"/>
              <a:t>Study period</a:t>
            </a:r>
          </a:p>
          <a:p>
            <a:pPr marL="342900" indent="-342900">
              <a:spcBef>
                <a:spcPts val="200"/>
              </a:spcBef>
              <a:buClr>
                <a:srgbClr val="3E4268"/>
              </a:buClr>
              <a:buFont typeface="Webdings" panose="05030102010509060703" pitchFamily="18" charset="2"/>
              <a:buChar char="4"/>
            </a:pPr>
            <a:r>
              <a:rPr lang="en-US" dirty="0"/>
              <a:t>Objectives</a:t>
            </a:r>
          </a:p>
          <a:p>
            <a:pPr marL="342900" indent="-342900">
              <a:spcBef>
                <a:spcPts val="200"/>
              </a:spcBef>
              <a:buClr>
                <a:srgbClr val="3E4268"/>
              </a:buClr>
              <a:buFont typeface="Webdings" panose="05030102010509060703" pitchFamily="18" charset="2"/>
              <a:buChar char="4"/>
            </a:pPr>
            <a:r>
              <a:rPr lang="en-US" dirty="0"/>
              <a:t>Partners</a:t>
            </a:r>
          </a:p>
          <a:p>
            <a:pPr marL="342900" indent="-342900">
              <a:spcBef>
                <a:spcPts val="200"/>
              </a:spcBef>
              <a:buClr>
                <a:srgbClr val="3E4268"/>
              </a:buClr>
              <a:buFont typeface="Webdings" panose="05030102010509060703" pitchFamily="18" charset="2"/>
              <a:buChar char="4"/>
            </a:pPr>
            <a:r>
              <a:rPr lang="en-US" dirty="0"/>
              <a:t>Community concerns</a:t>
            </a:r>
          </a:p>
          <a:p>
            <a:pPr marL="342900" indent="-342900">
              <a:spcBef>
                <a:spcPts val="200"/>
              </a:spcBef>
              <a:buClr>
                <a:srgbClr val="3E4268"/>
              </a:buClr>
              <a:buFont typeface="Webdings" panose="05030102010509060703" pitchFamily="18" charset="2"/>
              <a:buChar char="4"/>
            </a:pPr>
            <a:r>
              <a:rPr lang="en-US" dirty="0"/>
              <a:t>NASA satellites/sensors used</a:t>
            </a:r>
          </a:p>
          <a:p>
            <a:pPr marL="342900" indent="-342900">
              <a:spcBef>
                <a:spcPts val="200"/>
              </a:spcBef>
              <a:buClr>
                <a:srgbClr val="3E4268"/>
              </a:buClr>
              <a:buFont typeface="Webdings" panose="05030102010509060703" pitchFamily="18" charset="2"/>
              <a:buChar char="4"/>
            </a:pPr>
            <a:r>
              <a:rPr lang="en-US" dirty="0"/>
              <a:t>Methodology</a:t>
            </a:r>
          </a:p>
          <a:p>
            <a:pPr marL="342900" indent="-342900">
              <a:spcBef>
                <a:spcPts val="200"/>
              </a:spcBef>
              <a:buClr>
                <a:srgbClr val="3E4268"/>
              </a:buClr>
              <a:buFont typeface="Webdings" panose="05030102010509060703" pitchFamily="18" charset="2"/>
              <a:buChar char="4"/>
            </a:pPr>
            <a:r>
              <a:rPr lang="en-US" dirty="0"/>
              <a:t>Results</a:t>
            </a:r>
          </a:p>
          <a:p>
            <a:pPr marL="342900" indent="-342900">
              <a:spcBef>
                <a:spcPts val="200"/>
              </a:spcBef>
              <a:buClr>
                <a:srgbClr val="3E4268"/>
              </a:buClr>
              <a:buFont typeface="Webdings" panose="05030102010509060703" pitchFamily="18" charset="2"/>
              <a:buChar char="4"/>
            </a:pPr>
            <a:r>
              <a:rPr lang="en-US" dirty="0"/>
              <a:t>Conclusions</a:t>
            </a:r>
          </a:p>
          <a:p>
            <a:pPr marL="342900" indent="-342900">
              <a:spcBef>
                <a:spcPts val="200"/>
              </a:spcBef>
              <a:buClr>
                <a:srgbClr val="3E4268"/>
              </a:buClr>
              <a:buFont typeface="Webdings" panose="05030102010509060703" pitchFamily="18" charset="2"/>
              <a:buChar char="4"/>
            </a:pPr>
            <a:r>
              <a:rPr lang="en-US" dirty="0"/>
              <a:t>Errors &amp; uncertainties</a:t>
            </a:r>
          </a:p>
          <a:p>
            <a:pPr marL="342900" indent="-342900">
              <a:spcBef>
                <a:spcPts val="200"/>
              </a:spcBef>
              <a:buClr>
                <a:srgbClr val="3E4268"/>
              </a:buClr>
              <a:buFont typeface="Webdings" panose="05030102010509060703" pitchFamily="18" charset="2"/>
              <a:buChar char="4"/>
            </a:pPr>
            <a:r>
              <a:rPr lang="en-US" dirty="0"/>
              <a:t>Future work</a:t>
            </a:r>
          </a:p>
          <a:p>
            <a:pPr marL="342900" indent="-342900">
              <a:spcBef>
                <a:spcPts val="200"/>
              </a:spcBef>
              <a:buClr>
                <a:srgbClr val="3E4268"/>
              </a:buClr>
              <a:buFont typeface="Webdings" panose="05030102010509060703" pitchFamily="18" charset="2"/>
              <a:buChar char="4"/>
            </a:pPr>
            <a:r>
              <a:rPr lang="en-US" dirty="0"/>
              <a:t>Acknowledgements</a:t>
            </a:r>
          </a:p>
          <a:p>
            <a:pPr marL="342900" indent="-342900">
              <a:spcBef>
                <a:spcPts val="200"/>
              </a:spcBef>
              <a:buClr>
                <a:srgbClr val="3E4268"/>
              </a:buClr>
              <a:buFont typeface="Webdings" panose="05030102010509060703" pitchFamily="18" charset="2"/>
              <a:buChar char="4"/>
            </a:pPr>
            <a:r>
              <a:rPr lang="en-US" dirty="0"/>
              <a:t>Backup slides</a:t>
            </a:r>
          </a:p>
          <a:p>
            <a:pPr marL="342900" indent="-342900">
              <a:spcBef>
                <a:spcPts val="200"/>
              </a:spcBef>
              <a:buClr>
                <a:srgbClr val="3E4268"/>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Image Credit: Monet</a:t>
            </a: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a:solidFill>
                  <a:srgbClr val="FF0000"/>
                </a:solidFill>
              </a:rPr>
              <a:t>Feel free to vary slide templates – </a:t>
            </a:r>
            <a:r>
              <a:rPr lang="en-US" sz="1200" i="1" dirty="0">
                <a:solidFill>
                  <a:srgbClr val="FF0000"/>
                </a:solidFill>
              </a:rPr>
              <a:t>you don’t have to use only one!</a:t>
            </a:r>
            <a:r>
              <a:rPr lang="en-US" sz="1200" dirty="0">
                <a:solidFill>
                  <a:srgbClr val="FF0000"/>
                </a:solidFill>
              </a:rPr>
              <a:t> </a:t>
            </a:r>
          </a:p>
          <a:p>
            <a:endParaRPr lang="en-US" sz="1200" dirty="0">
              <a:solidFill>
                <a:srgbClr val="FF0000"/>
              </a:solidFill>
            </a:endParaRPr>
          </a:p>
          <a:p>
            <a:r>
              <a:rPr lang="en-US" sz="1200" dirty="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Components II</a:t>
            </a:r>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a:t>32 </a:t>
            </a:r>
            <a:r>
              <a:rPr lang="en-US" dirty="0"/>
              <a:t>and </a:t>
            </a:r>
            <a:r>
              <a:rPr lang="en-US" b="1" dirty="0"/>
              <a:t>48</a:t>
            </a:r>
            <a:r>
              <a:rPr lang="en-US" dirty="0"/>
              <a:t> 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Image Credit: Monet</a:t>
            </a:r>
          </a:p>
        </p:txBody>
      </p:sp>
    </p:spTree>
    <p:extLst>
      <p:ext uri="{BB962C8B-B14F-4D97-AF65-F5344CB8AC3E}">
        <p14:creationId xmlns:p14="http://schemas.microsoft.com/office/powerpoint/2010/main" val="35172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a:t>General Guidelines</a:t>
            </a:r>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Image Credit: Monet</a:t>
            </a:r>
          </a:p>
        </p:txBody>
      </p:sp>
    </p:spTree>
    <p:extLst>
      <p:ext uri="{BB962C8B-B14F-4D97-AF65-F5344CB8AC3E}">
        <p14:creationId xmlns:p14="http://schemas.microsoft.com/office/powerpoint/2010/main" val="237634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a:t>General Guidelines</a:t>
            </a:r>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Image Credit: Monet</a:t>
            </a:r>
          </a:p>
        </p:txBody>
      </p:sp>
    </p:spTree>
    <p:extLst>
      <p:ext uri="{BB962C8B-B14F-4D97-AF65-F5344CB8AC3E}">
        <p14:creationId xmlns:p14="http://schemas.microsoft.com/office/powerpoint/2010/main" val="171470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a:t>Maps</a:t>
            </a:r>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a:t>Logos</a:t>
            </a:r>
          </a:p>
        </p:txBody>
      </p:sp>
      <p:sp>
        <p:nvSpPr>
          <p:cNvPr id="5" name="Title 4"/>
          <p:cNvSpPr>
            <a:spLocks noGrp="1"/>
          </p:cNvSpPr>
          <p:nvPr>
            <p:ph type="title"/>
          </p:nvPr>
        </p:nvSpPr>
        <p:spPr>
          <a:xfrm>
            <a:off x="1000125" y="377824"/>
            <a:ext cx="10233148" cy="479425"/>
          </a:xfrm>
        </p:spPr>
        <p:txBody>
          <a:bodyPr>
            <a:normAutofit fontScale="90000"/>
          </a:bodyPr>
          <a:lstStyle/>
          <a:p>
            <a:r>
              <a:rPr lang="en-US" dirty="0"/>
              <a:t>Maps &amp; Logos</a:t>
            </a:r>
          </a:p>
        </p:txBody>
      </p:sp>
    </p:spTree>
    <p:extLst>
      <p:ext uri="{BB962C8B-B14F-4D97-AF65-F5344CB8AC3E}">
        <p14:creationId xmlns:p14="http://schemas.microsoft.com/office/powerpoint/2010/main" val="392749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Backup Slides</a:t>
            </a:r>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a:t>Photos &amp; Figures I</a:t>
            </a:r>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a:t>Photos &amp; Figures II</a:t>
            </a:r>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E426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1981</TotalTime>
  <Words>1260</Words>
  <Application>Microsoft Macintosh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Microsoft Office User</cp:lastModifiedBy>
  <cp:revision>129</cp:revision>
  <dcterms:created xsi:type="dcterms:W3CDTF">2017-05-15T13:42:39Z</dcterms:created>
  <dcterms:modified xsi:type="dcterms:W3CDTF">2018-02-13T20:36:01Z</dcterms:modified>
</cp:coreProperties>
</file>