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sldIdLst>
    <p:sldId id="256" r:id="rId2"/>
  </p:sldIdLst>
  <p:sldSz cx="27432000" cy="36576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zniak, Daniel A. (LARC-E3)[SSAI DEVELOP]" initials="WDA(D" lastIdx="1" clrIdx="0">
    <p:extLst>
      <p:ext uri="{19B8F6BF-5375-455C-9EA6-DF929625EA0E}">
        <p15:presenceInfo xmlns:p15="http://schemas.microsoft.com/office/powerpoint/2012/main" userId="S-1-5-21-330711430-3775241029-4075259233-653906" providerId="AD"/>
      </p:ext>
    </p:extLst>
  </p:cmAuthor>
  <p:cmAuthor id="2" name="Adams, Emily C. (LARC-E3)[SSAI DEVELOP]" initials="AEC(D" lastIdx="4" clrIdx="1">
    <p:extLst>
      <p:ext uri="{19B8F6BF-5375-455C-9EA6-DF929625EA0E}">
        <p15:presenceInfo xmlns:p15="http://schemas.microsoft.com/office/powerpoint/2012/main" userId="S-1-5-21-330711430-3775241029-4075259233-6418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929" autoAdjust="0"/>
    <p:restoredTop sz="94660"/>
  </p:normalViewPr>
  <p:slideViewPr>
    <p:cSldViewPr snapToGrid="0">
      <p:cViewPr>
        <p:scale>
          <a:sx n="60" d="100"/>
          <a:sy n="60" d="100"/>
        </p:scale>
        <p:origin x="42" y="-4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6-29T12:30:24.426" idx="1">
    <p:pos x="8685" y="2910"/>
    <p:text>Affiliations for everyone should go under the names</p:text>
    <p:extLst>
      <p:ext uri="{C676402C-5697-4E1C-873F-D02D1690AC5C}">
        <p15:threadingInfo xmlns:p15="http://schemas.microsoft.com/office/powerpoint/2012/main" timeZoneBias="240"/>
      </p:ext>
    </p:extLst>
  </p:cm>
  <p:cm authorId="2" dt="2015-06-29T12:31:50.304" idx="3">
    <p:pos x="15470" y="7514"/>
    <p:text>I would export the legend and inset map as a seperate images so you can resize them</p:text>
    <p:extLst>
      <p:ext uri="{C676402C-5697-4E1C-873F-D02D1690AC5C}">
        <p15:threadingInfo xmlns:p15="http://schemas.microsoft.com/office/powerpoint/2012/main" timeZoneBias="240"/>
      </p:ext>
    </p:extLst>
  </p:cm>
  <p:cm authorId="2" dt="2015-06-29T12:33:44.786" idx="4">
    <p:pos x="11232" y="8352"/>
    <p:text>I would add arrows down from preprocessing, to data analysis to post analysis so the workflow is clear. Also is there any way to make the font and existing arrows bigger? - maybe consolidate bubbles for pre-processing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09826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6929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85800" y="35350703"/>
            <a:ext cx="26060400" cy="594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2"/>
          </p:nvPr>
        </p:nvSpPr>
        <p:spPr>
          <a:xfrm>
            <a:off x="4014216" y="2176272"/>
            <a:ext cx="19412711" cy="12161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3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chemeClr val="accent1"/>
              </a:buClr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5"/>
          <p:cNvCxnSpPr/>
          <p:nvPr/>
        </p:nvCxnSpPr>
        <p:spPr>
          <a:xfrm>
            <a:off x="685800" y="34978415"/>
            <a:ext cx="26060400" cy="0"/>
          </a:xfrm>
          <a:prstGeom prst="straightConnector1">
            <a:avLst/>
          </a:prstGeom>
          <a:noFill/>
          <a:ln w="101600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" name="Shape 6"/>
          <p:cNvCxnSpPr/>
          <p:nvPr/>
        </p:nvCxnSpPr>
        <p:spPr>
          <a:xfrm>
            <a:off x="685800" y="3918857"/>
            <a:ext cx="26060400" cy="0"/>
          </a:xfrm>
          <a:prstGeom prst="straightConnector1">
            <a:avLst/>
          </a:prstGeom>
          <a:noFill/>
          <a:ln w="101600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" name="Shape 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138370" y="948900"/>
            <a:ext cx="2329894" cy="1937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hape 9"/>
          <p:cNvSpPr/>
          <p:nvPr/>
        </p:nvSpPr>
        <p:spPr>
          <a:xfrm>
            <a:off x="21089073" y="35379525"/>
            <a:ext cx="565712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400" b="0" i="1" u="none" strike="noStrike" cap="none" baseline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This material is based upon work supported by NASA through contract NNL11AA00B and cooperative agreement NNX14AB60A.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35350703"/>
            <a:ext cx="26060400" cy="5943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NASA Langley Research Center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014216" y="2176272"/>
            <a:ext cx="19412711" cy="12161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Assessing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urrent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uture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Plant Hardiness Zones for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pple </a:t>
            </a:r>
            <a:r>
              <a:rPr lang="en-US" sz="360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oduction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Washington State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sing climate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odels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NASA Earth Observations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3000"/>
              </a:spcBef>
              <a:buClr>
                <a:schemeClr val="dk1"/>
              </a:buClr>
              <a:buFont typeface="Arial"/>
              <a:buNone/>
            </a:pPr>
            <a:endParaRPr sz="3600" b="0" i="0" u="none" strike="noStrike" cap="none" baseline="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body" idx="3"/>
          </p:nvPr>
        </p:nvSpPr>
        <p:spPr>
          <a:xfrm>
            <a:off x="4014216" y="818704"/>
            <a:ext cx="19550743" cy="11521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8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Northwest United States Agriculture III</a:t>
            </a:r>
          </a:p>
        </p:txBody>
      </p:sp>
      <p:sp>
        <p:nvSpPr>
          <p:cNvPr id="18" name="Shape 18"/>
          <p:cNvSpPr txBox="1"/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a professional-looking photo.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Individual headshots are ok, if they aren’t pixelated and are all the same size.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Include a caption that states the team members’ names.</a:t>
            </a:r>
          </a:p>
        </p:txBody>
      </p:sp>
      <p:sp>
        <p:nvSpPr>
          <p:cNvPr id="19" name="Shape 19"/>
          <p:cNvSpPr txBox="1"/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images.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Make sure that it has some sort of flow, that it makes sense.  Show your results in a logical order.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 bullets.</a:t>
            </a:r>
          </a:p>
        </p:txBody>
      </p:sp>
      <p:sp>
        <p:nvSpPr>
          <p:cNvPr id="20" name="Shape 20"/>
          <p:cNvSpPr txBox="1"/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bullets.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complete sentences with periods.</a:t>
            </a:r>
          </a:p>
        </p:txBody>
      </p:sp>
      <p:sp>
        <p:nvSpPr>
          <p:cNvPr id="21" name="Shape 21"/>
          <p:cNvSpPr txBox="1"/>
          <p:nvPr/>
        </p:nvSpPr>
        <p:spPr>
          <a:xfrm>
            <a:off x="914400" y="13259404"/>
            <a:ext cx="16916400" cy="70408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Font typeface="Arial"/>
              <a:buNone/>
            </a:pPr>
            <a:endParaRPr/>
          </a:p>
        </p:txBody>
      </p:sp>
      <p:sp>
        <p:nvSpPr>
          <p:cNvPr id="23" name="Shape 23"/>
          <p:cNvSpPr txBox="1"/>
          <p:nvPr/>
        </p:nvSpPr>
        <p:spPr>
          <a:xfrm>
            <a:off x="914400" y="6243410"/>
            <a:ext cx="169164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Keep this blank for now.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Body text point size should be at least 24.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Caption text point size should be at least 16.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Feel free to rename, move, and resize sections as needed.</a:t>
            </a:r>
          </a:p>
        </p:txBody>
      </p:sp>
      <p:sp>
        <p:nvSpPr>
          <p:cNvPr id="24" name="Shape 24"/>
          <p:cNvSpPr txBox="1"/>
          <p:nvPr/>
        </p:nvSpPr>
        <p:spPr>
          <a:xfrm>
            <a:off x="18288000" y="6243410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Create a current Plant Hardiness Zone (PHZ) map specific to Washington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State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lvl="0" indent="-457200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Forecast PHZs through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2100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Generate a current suitability map for apples in Washington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State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Forecast the locations of suitable apple growing regions through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2100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5" name="Shape 25"/>
          <p:cNvSpPr txBox="1"/>
          <p:nvPr/>
        </p:nvSpPr>
        <p:spPr>
          <a:xfrm>
            <a:off x="914400" y="5510708"/>
            <a:ext cx="16916399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Abstract</a:t>
            </a:r>
          </a:p>
        </p:txBody>
      </p:sp>
      <p:sp>
        <p:nvSpPr>
          <p:cNvPr id="26" name="Shape 26"/>
          <p:cNvSpPr txBox="1"/>
          <p:nvPr/>
        </p:nvSpPr>
        <p:spPr>
          <a:xfrm>
            <a:off x="18288000" y="5504987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Objectives</a:t>
            </a:r>
          </a:p>
        </p:txBody>
      </p:sp>
      <p:sp>
        <p:nvSpPr>
          <p:cNvPr id="27" name="Shape 27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Methodology</a:t>
            </a:r>
          </a:p>
        </p:txBody>
      </p:sp>
      <p:sp>
        <p:nvSpPr>
          <p:cNvPr id="28" name="Shape 28"/>
          <p:cNvSpPr txBox="1"/>
          <p:nvPr/>
        </p:nvSpPr>
        <p:spPr>
          <a:xfrm>
            <a:off x="18287998" y="11117392"/>
            <a:ext cx="8229600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Study Area</a:t>
            </a:r>
          </a:p>
        </p:txBody>
      </p:sp>
      <p:sp>
        <p:nvSpPr>
          <p:cNvPr id="29" name="Shape 29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Earth Observations</a:t>
            </a:r>
          </a:p>
        </p:txBody>
      </p:sp>
      <p:sp>
        <p:nvSpPr>
          <p:cNvPr id="30" name="Shape 30"/>
          <p:cNvSpPr txBox="1"/>
          <p:nvPr/>
        </p:nvSpPr>
        <p:spPr>
          <a:xfrm>
            <a:off x="914400" y="20830504"/>
            <a:ext cx="16916397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Results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18288000" y="20824782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Conclusions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182880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Acknowledgements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96012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Project Partners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x="9144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Team Members</a:t>
            </a:r>
          </a:p>
        </p:txBody>
      </p:sp>
      <p:sp>
        <p:nvSpPr>
          <p:cNvPr id="35" name="Shape 35"/>
          <p:cNvSpPr txBox="1"/>
          <p:nvPr/>
        </p:nvSpPr>
        <p:spPr>
          <a:xfrm>
            <a:off x="914400" y="4148883"/>
            <a:ext cx="25603199" cy="9509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Madeline Ruid (Team Lead), Teresa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Fenn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Matthew 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Mullen, Sarah Philbrick, James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Hendrickson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Affiliations</a:t>
            </a:r>
            <a:endParaRPr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36" name="Shape 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379237" y="17500339"/>
            <a:ext cx="4572000" cy="304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Shape 37"/>
          <p:cNvSpPr txBox="1"/>
          <p:nvPr/>
        </p:nvSpPr>
        <p:spPr>
          <a:xfrm>
            <a:off x="21916560" y="19213993"/>
            <a:ext cx="3005085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Aqua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x="9613229" y="28612575"/>
            <a:ext cx="8090417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Michael Glenn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Appalachian Fruit Research Station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USDA- Agriculture Research Service</a:t>
            </a:r>
          </a:p>
        </p:txBody>
      </p:sp>
      <p:pic>
        <p:nvPicPr>
          <p:cNvPr id="39" name="Shape 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33214" y="30453390"/>
            <a:ext cx="3670800" cy="2514599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Shape 40"/>
          <p:cNvSpPr txBox="1"/>
          <p:nvPr/>
        </p:nvSpPr>
        <p:spPr>
          <a:xfrm>
            <a:off x="18326100" y="28617371"/>
            <a:ext cx="8008619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Kenton Ross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National Program Science Advisor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Noel Baker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Postdoctoral Program Fellow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Jeffry Ely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Geoinformation Scientist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Emily Adams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Langley Center Lead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Dan Wozniak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Langley Assistant Center Lead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6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Northwest US Agriculture I, II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Fall 2014, Spring 2015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6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1" name="Shape 41"/>
          <p:cNvSpPr txBox="1"/>
          <p:nvPr/>
        </p:nvSpPr>
        <p:spPr>
          <a:xfrm>
            <a:off x="914400" y="13551340"/>
            <a:ext cx="8229600" cy="28346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42" name="Shape 42"/>
          <p:cNvGrpSpPr/>
          <p:nvPr/>
        </p:nvGrpSpPr>
        <p:grpSpPr>
          <a:xfrm>
            <a:off x="840520" y="13894949"/>
            <a:ext cx="13509931" cy="6223430"/>
            <a:chOff x="362614" y="263866"/>
            <a:chExt cx="11479251" cy="6223430"/>
          </a:xfrm>
        </p:grpSpPr>
        <p:sp>
          <p:nvSpPr>
            <p:cNvPr id="43" name="Shape 43"/>
            <p:cNvSpPr/>
            <p:nvPr/>
          </p:nvSpPr>
          <p:spPr>
            <a:xfrm>
              <a:off x="1927653" y="333632"/>
              <a:ext cx="1742303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Download MODIS LST Data</a:t>
              </a:r>
            </a:p>
          </p:txBody>
        </p:sp>
        <p:sp>
          <p:nvSpPr>
            <p:cNvPr id="44" name="Shape 44"/>
            <p:cNvSpPr/>
            <p:nvPr/>
          </p:nvSpPr>
          <p:spPr>
            <a:xfrm>
              <a:off x="1927652" y="1289220"/>
              <a:ext cx="1742303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Download Climate Model Data</a:t>
              </a:r>
            </a:p>
          </p:txBody>
        </p:sp>
        <p:sp>
          <p:nvSpPr>
            <p:cNvPr id="45" name="Shape 45"/>
            <p:cNvSpPr/>
            <p:nvPr/>
          </p:nvSpPr>
          <p:spPr>
            <a:xfrm>
              <a:off x="3747182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Mosaic images</a:t>
              </a:r>
            </a:p>
          </p:txBody>
        </p:sp>
        <p:sp>
          <p:nvSpPr>
            <p:cNvPr id="46" name="Shape 46"/>
            <p:cNvSpPr/>
            <p:nvPr/>
          </p:nvSpPr>
          <p:spPr>
            <a:xfrm>
              <a:off x="450196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Mask to study area</a:t>
              </a:r>
            </a:p>
          </p:txBody>
        </p:sp>
        <p:sp>
          <p:nvSpPr>
            <p:cNvPr id="47" name="Shape 47"/>
            <p:cNvSpPr/>
            <p:nvPr/>
          </p:nvSpPr>
          <p:spPr>
            <a:xfrm>
              <a:off x="583031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Convert data from  K to C</a:t>
              </a:r>
            </a:p>
          </p:txBody>
        </p:sp>
        <p:sp>
          <p:nvSpPr>
            <p:cNvPr id="48" name="Shape 48"/>
            <p:cNvSpPr/>
            <p:nvPr/>
          </p:nvSpPr>
          <p:spPr>
            <a:xfrm>
              <a:off x="715866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Project data</a:t>
              </a:r>
            </a:p>
          </p:txBody>
        </p:sp>
        <p:sp>
          <p:nvSpPr>
            <p:cNvPr id="49" name="Shape 49"/>
            <p:cNvSpPr/>
            <p:nvPr/>
          </p:nvSpPr>
          <p:spPr>
            <a:xfrm>
              <a:off x="7807392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Estimate air temp from LST</a:t>
              </a:r>
            </a:p>
          </p:txBody>
        </p:sp>
        <p:sp>
          <p:nvSpPr>
            <p:cNvPr id="50" name="Shape 50"/>
            <p:cNvSpPr/>
            <p:nvPr/>
          </p:nvSpPr>
          <p:spPr>
            <a:xfrm>
              <a:off x="9177959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Remove outliers</a:t>
              </a:r>
            </a:p>
          </p:txBody>
        </p:sp>
        <p:sp>
          <p:nvSpPr>
            <p:cNvPr id="51" name="Shape 51"/>
            <p:cNvSpPr/>
            <p:nvPr/>
          </p:nvSpPr>
          <p:spPr>
            <a:xfrm>
              <a:off x="10548525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Create rolling averages</a:t>
              </a:r>
            </a:p>
          </p:txBody>
        </p:sp>
        <p:cxnSp>
          <p:nvCxnSpPr>
            <p:cNvPr id="52" name="Shape 52"/>
            <p:cNvCxnSpPr>
              <a:stCxn id="45" idx="2"/>
            </p:cNvCxnSpPr>
            <p:nvPr/>
          </p:nvCxnSpPr>
          <p:spPr>
            <a:xfrm>
              <a:off x="4393853" y="889687"/>
              <a:ext cx="240000" cy="222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3" name="Shape 53"/>
            <p:cNvCxnSpPr>
              <a:stCxn id="43" idx="3"/>
            </p:cNvCxnSpPr>
            <p:nvPr/>
          </p:nvCxnSpPr>
          <p:spPr>
            <a:xfrm>
              <a:off x="3669956" y="691978"/>
              <a:ext cx="771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4" name="Shape 54"/>
            <p:cNvCxnSpPr/>
            <p:nvPr/>
          </p:nvCxnSpPr>
          <p:spPr>
            <a:xfrm>
              <a:off x="5799437" y="1388074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5" name="Shape 55"/>
            <p:cNvCxnSpPr/>
            <p:nvPr/>
          </p:nvCxnSpPr>
          <p:spPr>
            <a:xfrm>
              <a:off x="7101020" y="1392190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6" name="Shape 56"/>
            <p:cNvCxnSpPr/>
            <p:nvPr/>
          </p:nvCxnSpPr>
          <p:spPr>
            <a:xfrm>
              <a:off x="9119290" y="654906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7" name="Shape 57"/>
            <p:cNvCxnSpPr/>
            <p:nvPr/>
          </p:nvCxnSpPr>
          <p:spPr>
            <a:xfrm>
              <a:off x="10482653" y="659022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8" name="Shape 58"/>
            <p:cNvCxnSpPr/>
            <p:nvPr/>
          </p:nvCxnSpPr>
          <p:spPr>
            <a:xfrm rot="10800000" flipH="1">
              <a:off x="3693630" y="1519881"/>
              <a:ext cx="820189" cy="18947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59" name="Shape 59"/>
            <p:cNvCxnSpPr>
              <a:endCxn id="49" idx="2"/>
            </p:cNvCxnSpPr>
            <p:nvPr/>
          </p:nvCxnSpPr>
          <p:spPr>
            <a:xfrm rot="10800000" flipH="1">
              <a:off x="8106062" y="889687"/>
              <a:ext cx="348000" cy="222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60" name="Shape 60"/>
            <p:cNvCxnSpPr/>
            <p:nvPr/>
          </p:nvCxnSpPr>
          <p:spPr>
            <a:xfrm>
              <a:off x="6549080" y="2335426"/>
              <a:ext cx="0" cy="207593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61" name="Shape 61"/>
            <p:cNvSpPr/>
            <p:nvPr/>
          </p:nvSpPr>
          <p:spPr>
            <a:xfrm>
              <a:off x="1951326" y="2718485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Find minimum value per year for each pixel and average from 2002-2015</a:t>
              </a:r>
            </a:p>
          </p:txBody>
        </p:sp>
        <p:sp>
          <p:nvSpPr>
            <p:cNvPr id="62" name="Shape 62"/>
            <p:cNvSpPr/>
            <p:nvPr/>
          </p:nvSpPr>
          <p:spPr>
            <a:xfrm>
              <a:off x="1927652" y="3595817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Classify into PHZ</a:t>
              </a:r>
            </a:p>
          </p:txBody>
        </p:sp>
        <p:cxnSp>
          <p:nvCxnSpPr>
            <p:cNvPr id="63" name="Shape 63"/>
            <p:cNvCxnSpPr>
              <a:stCxn id="61" idx="2"/>
            </p:cNvCxnSpPr>
            <p:nvPr/>
          </p:nvCxnSpPr>
          <p:spPr>
            <a:xfrm>
              <a:off x="4151349" y="3435177"/>
              <a:ext cx="0" cy="300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sp>
          <p:nvSpPr>
            <p:cNvPr id="64" name="Shape 64"/>
            <p:cNvSpPr/>
            <p:nvPr/>
          </p:nvSpPr>
          <p:spPr>
            <a:xfrm>
              <a:off x="7009374" y="2722601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Calculate GDD</a:t>
              </a:r>
            </a:p>
          </p:txBody>
        </p:sp>
        <p:sp>
          <p:nvSpPr>
            <p:cNvPr id="65" name="Shape 65"/>
            <p:cNvSpPr/>
            <p:nvPr/>
          </p:nvSpPr>
          <p:spPr>
            <a:xfrm>
              <a:off x="6985700" y="3599932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Apply weights and classify into Suitability Regions</a:t>
              </a:r>
            </a:p>
          </p:txBody>
        </p:sp>
        <p:sp>
          <p:nvSpPr>
            <p:cNvPr id="66" name="Shape 66"/>
            <p:cNvSpPr/>
            <p:nvPr/>
          </p:nvSpPr>
          <p:spPr>
            <a:xfrm>
              <a:off x="8493192" y="2718485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Calculate avg growing season temp</a:t>
              </a:r>
            </a:p>
          </p:txBody>
        </p:sp>
        <p:sp>
          <p:nvSpPr>
            <p:cNvPr id="67" name="Shape 67"/>
            <p:cNvSpPr/>
            <p:nvPr/>
          </p:nvSpPr>
          <p:spPr>
            <a:xfrm>
              <a:off x="9977010" y="2718485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Import PHZ</a:t>
              </a:r>
            </a:p>
          </p:txBody>
        </p:sp>
        <p:cxnSp>
          <p:nvCxnSpPr>
            <p:cNvPr id="68" name="Shape 68"/>
            <p:cNvCxnSpPr/>
            <p:nvPr/>
          </p:nvCxnSpPr>
          <p:spPr>
            <a:xfrm>
              <a:off x="7641620" y="3445475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69" name="Shape 69"/>
            <p:cNvCxnSpPr/>
            <p:nvPr/>
          </p:nvCxnSpPr>
          <p:spPr>
            <a:xfrm>
              <a:off x="9154810" y="3445475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70" name="Shape 70"/>
            <p:cNvCxnSpPr/>
            <p:nvPr/>
          </p:nvCxnSpPr>
          <p:spPr>
            <a:xfrm>
              <a:off x="10642728" y="3435178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71" name="Shape 71"/>
            <p:cNvCxnSpPr/>
            <p:nvPr/>
          </p:nvCxnSpPr>
          <p:spPr>
            <a:xfrm>
              <a:off x="6549080" y="4497858"/>
              <a:ext cx="0" cy="1989438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72" name="Shape 72"/>
            <p:cNvSpPr/>
            <p:nvPr/>
          </p:nvSpPr>
          <p:spPr>
            <a:xfrm>
              <a:off x="1903700" y="4765589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Compare MODIS produced PHZ maps to current PHZ maps</a:t>
              </a:r>
            </a:p>
          </p:txBody>
        </p:sp>
        <p:sp>
          <p:nvSpPr>
            <p:cNvPr id="73" name="Shape 73"/>
            <p:cNvSpPr/>
            <p:nvPr/>
          </p:nvSpPr>
          <p:spPr>
            <a:xfrm>
              <a:off x="1909103" y="5577014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Test climate model used against historical data</a:t>
              </a:r>
            </a:p>
          </p:txBody>
        </p:sp>
        <p:sp>
          <p:nvSpPr>
            <p:cNvPr id="74" name="Shape 74"/>
            <p:cNvSpPr/>
            <p:nvPr/>
          </p:nvSpPr>
          <p:spPr>
            <a:xfrm>
              <a:off x="7009374" y="5177476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6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Use Cropscape data to find which present day land covers will be most suitable for apple orchards in the future</a:t>
              </a:r>
            </a:p>
          </p:txBody>
        </p:sp>
        <p:sp>
          <p:nvSpPr>
            <p:cNvPr id="75" name="Shape 75"/>
            <p:cNvSpPr/>
            <p:nvPr/>
          </p:nvSpPr>
          <p:spPr>
            <a:xfrm>
              <a:off x="369649" y="263866"/>
              <a:ext cx="1293300" cy="1893299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200" b="0" i="0" u="none" strike="noStrike" cap="none" baseline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Pre-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200" b="0" i="0" u="none" strike="noStrike" cap="none" baseline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Processing</a:t>
              </a:r>
            </a:p>
          </p:txBody>
        </p:sp>
        <p:sp>
          <p:nvSpPr>
            <p:cNvPr id="76" name="Shape 76"/>
            <p:cNvSpPr/>
            <p:nvPr/>
          </p:nvSpPr>
          <p:spPr>
            <a:xfrm>
              <a:off x="369641" y="2426666"/>
              <a:ext cx="1311000" cy="1893600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700" b="0" i="0" u="none" strike="noStrike" cap="none" baseline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Data Analysis</a:t>
              </a:r>
            </a:p>
          </p:txBody>
        </p:sp>
        <p:sp>
          <p:nvSpPr>
            <p:cNvPr id="77" name="Shape 77"/>
            <p:cNvSpPr/>
            <p:nvPr/>
          </p:nvSpPr>
          <p:spPr>
            <a:xfrm>
              <a:off x="362614" y="4545851"/>
              <a:ext cx="1310940" cy="1893453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700" b="0" i="0" u="none" strike="noStrike" cap="none" baseline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Post Analysis</a:t>
              </a:r>
            </a:p>
          </p:txBody>
        </p:sp>
      </p:grpSp>
      <p:pic>
        <p:nvPicPr>
          <p:cNvPr id="78" name="Shape 7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364200" y="11927925"/>
            <a:ext cx="6194171" cy="478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381</Words>
  <Application>Microsoft Office PowerPoint</Application>
  <PresentationFormat>Custom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Garamond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Philbrick, Sarah A. (LARC-E3)[SSAI DEVELOP]</dc:creator>
  <cp:lastModifiedBy>Adams, Emily C. (LARC-E3)[SSAI DEVELOP]</cp:lastModifiedBy>
  <cp:revision>6</cp:revision>
  <dcterms:modified xsi:type="dcterms:W3CDTF">2015-06-29T16:36:20Z</dcterms:modified>
</cp:coreProperties>
</file>