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9" r:id="rId4"/>
    <p:sldId id="257" r:id="rId5"/>
    <p:sldId id="25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89CF8-4C39-49E0-AC7D-C209D6C0BFB9}" type="datetimeFigureOut">
              <a:rPr lang="en-US" smtClean="0">
                <a:solidFill>
                  <a:prstClr val="white"/>
                </a:solidFill>
              </a:rPr>
              <a:pPr/>
              <a:t>8/6/2015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tx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496" y="6391656"/>
            <a:ext cx="8833104" cy="3108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496" y="6400800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640080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5BE4-B950-4ECD-B103-EFA6EDCAF8CC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BD0-F050-430F-958A-32117164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6396037"/>
            <a:ext cx="8833104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E289CF8-4C39-49E0-AC7D-C209D6C0BFB9}" type="datetimeFigureOut">
              <a:rPr lang="en-US" smtClean="0"/>
              <a:pPr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107330-A4E1-497D-BB24-CE6B6F1E90AA}" type="slidenum">
              <a:rPr lang="en-US" smtClean="0">
                <a:solidFill>
                  <a:srgbClr val="7F7F7F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7F7F7F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ysClr val="windowText" lastClr="0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ysClr val="windowText" lastClr="000000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ysClr val="windowText" lastClr="000000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ysClr val="windowText" lastClr="000000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ysClr val="windowText" lastClr="00000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924800" cy="3276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U.S. Disasters ii</a:t>
            </a:r>
            <a:endParaRPr lang="en-US" sz="2000" dirty="0" smtClean="0"/>
          </a:p>
          <a:p>
            <a:r>
              <a:rPr lang="en-US" sz="2000" dirty="0" smtClean="0"/>
              <a:t>NASA JPL</a:t>
            </a:r>
            <a:endParaRPr lang="en-US" sz="1800" dirty="0" smtClean="0"/>
          </a:p>
          <a:p>
            <a:r>
              <a:rPr lang="en-US" sz="2400" dirty="0" smtClean="0"/>
              <a:t>Summer 2015 </a:t>
            </a:r>
          </a:p>
          <a:p>
            <a:r>
              <a:rPr lang="en-US" sz="2800" dirty="0" smtClean="0"/>
              <a:t>Final Imagery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National Program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400800"/>
            <a:ext cx="868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NASA JPL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Average Surface Soil Moisture Content for 2003-2011. Created from NASA EOS Gravity Recovery and Climate Experiment (GRACE). This image is assimilated soil moisture GRACE data and is an significant variable when considering wildfires, drought, or climatic changes. </a:t>
            </a:r>
            <a:endParaRPr lang="en-US" dirty="0" smtClean="0"/>
          </a:p>
          <a:p>
            <a:r>
              <a:rPr lang="en-US" dirty="0" smtClean="0"/>
              <a:t>The legend is in percentages (8% saturated – 40% saturated).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 Disasters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24886"/>
            <a:ext cx="5111750" cy="394944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724400"/>
            <a:ext cx="3200400" cy="1884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NASA JPL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17630"/>
            <a:ext cx="5264150" cy="406718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Annual deviations from the average value for surface soil moisture content assimilated GRACE data</a:t>
            </a:r>
            <a:r>
              <a:rPr lang="en-US" dirty="0"/>
              <a:t>. Created from NASA EOS Gravity Recovery and Climate Experiment (GRACE).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 Disasters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NASA JPL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This map shows the probability, scaling from 0-5%, of a </a:t>
            </a:r>
            <a:r>
              <a:rPr lang="en-US" dirty="0"/>
              <a:t>Class G (over 5,00 acres burned</a:t>
            </a:r>
            <a:r>
              <a:rPr lang="en-US" dirty="0" smtClean="0"/>
              <a:t>)</a:t>
            </a:r>
            <a:r>
              <a:rPr lang="en-US" dirty="0" smtClean="0"/>
              <a:t> fire occurring from May 2003-April 2004 based on January-April 2003 average surface soil moisture</a:t>
            </a:r>
            <a:r>
              <a:rPr lang="en-US" dirty="0"/>
              <a:t>. Created from NASA EOS Gravity Recovery and Climate Experiment (GRACE).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 Disasters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 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32836"/>
            <a:ext cx="5111750" cy="394944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48200"/>
            <a:ext cx="3890616" cy="1941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24886"/>
            <a:ext cx="5111750" cy="3949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probability from the image above could then be multiplied by the binned average burned area value corresponding to each cell’s land cover type, resulting in a map of predicted burned area in acres. </a:t>
            </a:r>
            <a:endParaRPr lang="en-US" dirty="0"/>
          </a:p>
          <a:p>
            <a:r>
              <a:rPr lang="en-US" dirty="0" smtClean="0"/>
              <a:t>This maps shows predicted burned acreage by Class G (over 5,00 acres burned) from May 2003-April 2004. Created </a:t>
            </a:r>
            <a:r>
              <a:rPr lang="en-US" dirty="0"/>
              <a:t>from NASA EOS Gravity Recovery and Climate Experiment (GRACE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619787"/>
            <a:ext cx="4179941" cy="15063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305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NASA JPL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85800"/>
            <a:ext cx="3008313" cy="565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U.S. Disasters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II 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73715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F3F3F"/>
      </a:accent1>
      <a:accent2>
        <a:srgbClr val="595959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00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236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Wingdings</vt:lpstr>
      <vt:lpstr>Wingdings 2</vt:lpstr>
      <vt:lpstr>Office Theme</vt:lpstr>
      <vt:lpstr>Civic</vt:lpstr>
      <vt:lpstr>DEVELOP National Program</vt:lpstr>
      <vt:lpstr>NASA JPL</vt:lpstr>
      <vt:lpstr>NASA JPL</vt:lpstr>
      <vt:lpstr>NASA JPL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Location Here</dc:title>
  <dc:creator>lmchilds</dc:creator>
  <cp:lastModifiedBy>Zajic, Brittany N (329D-Affiliate)</cp:lastModifiedBy>
  <cp:revision>26</cp:revision>
  <dcterms:created xsi:type="dcterms:W3CDTF">2012-09-06T20:21:36Z</dcterms:created>
  <dcterms:modified xsi:type="dcterms:W3CDTF">2015-08-06T23:54:10Z</dcterms:modified>
</cp:coreProperties>
</file>