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2" r:id="rId16"/>
    <p:sldId id="266" r:id="rId17"/>
    <p:sldId id="270" r:id="rId18"/>
    <p:sldId id="271"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snapToGrid="0">
      <p:cViewPr>
        <p:scale>
          <a:sx n="110" d="100"/>
          <a:sy n="110" d="100"/>
        </p:scale>
        <p:origin x="-2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14">
    <p:pos x="6000" y="100"/>
    <p:text>Please specify that data is for USA (I assume).
-clr</p:text>
  </p:cm>
  <p:cm authorId="0" idx="13">
    <p:pos x="6000" y="0"/>
    <p:text>Could do so by including the title
-Brumbaugh, Beth (LARC-E3)[SSAI DEVELOP]</p:text>
  </p:cm>
</p:cmLst>
</file>

<file path=ppt/comments/comment3.xml><?xml version="1.0" encoding="utf-8"?>
<p:cmLst xmlns:a="http://schemas.openxmlformats.org/drawingml/2006/main" xmlns:r="http://schemas.openxmlformats.org/officeDocument/2006/relationships" xmlns:p="http://schemas.openxmlformats.org/presentationml/2006/main">
  <p:cm authorId="0" idx="11">
    <p:pos x="6000" y="500"/>
    <p:text>The numbers on this are a little difficult to read.
-peter hawman</p:text>
  </p:cm>
  <p:cm authorId="0" idx="10">
    <p:pos x="6000" y="400"/>
    <p:text>What is AWOS?
-peter hawman</p:text>
  </p:cm>
  <p:cm authorId="0" idx="9">
    <p:pos x="6000" y="300"/>
    <p:text>there is enough space to make some of these images larger.
-peter hawman</p:text>
  </p:cm>
  <p:cm authorId="0" idx="8">
    <p:pos x="6000" y="200"/>
    <p:text>Source: NOAA
-peter hawman</p:text>
  </p:cm>
  <p:cm authorId="0" idx="7">
    <p:pos x="6000" y="100"/>
    <p:text>All text in images should be legible to audience members who will be viewing from a distance, including names and numbers on images.
-clr</p:text>
  </p:cm>
  <p:cm authorId="0" idx="6">
    <p:pos x="6000" y="0"/>
    <p:text>no need to put the URL
-peter hawman</p:text>
  </p:cm>
</p:cmLst>
</file>

<file path=ppt/comments/comment4.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5.xml><?xml version="1.0" encoding="utf-8"?>
<p:cmLst xmlns:a="http://schemas.openxmlformats.org/drawingml/2006/main" xmlns:r="http://schemas.openxmlformats.org/officeDocument/2006/relationships" xmlns:p="http://schemas.openxmlformats.org/presentationml/2006/main">
  <p:cm authorId="0" idx="4">
    <p:pos x="6000" y="100"/>
    <p:text>Consider breaking this up into at least two slides so that the normal view looks a little cleaner. Think about what you would want it to look like if you had to save as a pdf.
-clr</p:text>
  </p:cm>
  <p:cm authorId="0" idx="3">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a:solidFill>
                  <a:schemeClr val="dk1"/>
                </a:solidFill>
                <a:latin typeface="Questrial"/>
                <a:ea typeface="Questrial"/>
                <a:cs typeface="Questrial"/>
                <a:sym typeface="Questrial"/>
              </a:rPr>
              <a:t>Idaho Dept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a:latin typeface="Questrial"/>
                <a:ea typeface="Questrial"/>
                <a:cs typeface="Questrial"/>
                <a:sym typeface="Questrial"/>
              </a:rPr>
              <a:t>difference in band #’s)</a:t>
            </a:r>
            <a:r>
              <a:rPr lang="en-US" sz="1100" b="0" i="0" u="none" strike="noStrike" cap="none" baseline="0">
                <a:solidFill>
                  <a:srgbClr val="000000"/>
                </a:solidFill>
                <a:latin typeface="Questrial"/>
                <a:ea typeface="Questrial"/>
                <a:cs typeface="Questrial"/>
                <a:sym typeface="Questrial"/>
              </a:rPr>
              <a:t>.  </a:t>
            </a:r>
            <a:r>
              <a:rPr lang="en-US" sz="110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8" name="Shape 18"/>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9" name="Shape 19"/>
          <p:cNvSpPr txBox="1">
            <a:spLocks noGrp="1"/>
          </p:cNvSpPr>
          <p:nvPr>
            <p:ph type="body" idx="1"/>
          </p:nvPr>
        </p:nvSpPr>
        <p:spPr>
          <a:xfrm>
            <a:off x="406401" y="1125417"/>
            <a:ext cx="8331200" cy="5486399"/>
          </a:xfrm>
          <a:prstGeom prst="rect">
            <a:avLst/>
          </a:prstGeom>
          <a:noFill/>
          <a:ln>
            <a:noFill/>
          </a:ln>
        </p:spPr>
        <p:txBody>
          <a:bodyPr lIns="91425" tIns="91425" rIns="91425" bIns="91425" anchor="t" anchorCtr="0"/>
          <a:lstStyle>
            <a:lvl1pPr marL="171450" indent="9525" rtl="0">
              <a:spcBef>
                <a:spcPts val="0"/>
              </a:spcBef>
              <a:buClr>
                <a:srgbClr val="DC6448"/>
              </a:buClr>
              <a:buFont typeface="Arial"/>
              <a:buChar char=""/>
              <a:defRPr/>
            </a:lvl1pPr>
            <a:lvl2pPr marL="514350" indent="-9525" rtl="0">
              <a:spcBef>
                <a:spcPts val="0"/>
              </a:spcBef>
              <a:buClr>
                <a:schemeClr val="accent6"/>
              </a:buClr>
              <a:buFont typeface="Arial"/>
              <a:buChar char=""/>
              <a:defRPr/>
            </a:lvl2pPr>
            <a:lvl3pPr marL="857250" indent="-19050" rtl="0">
              <a:spcBef>
                <a:spcPts val="0"/>
              </a:spcBef>
              <a:buClr>
                <a:schemeClr val="accent6"/>
              </a:buClr>
              <a:buFont typeface="Arial"/>
              <a:buChar char=""/>
              <a:defRPr/>
            </a:lvl3pPr>
            <a:lvl4pPr marL="1200150" indent="-19050" rtl="0">
              <a:spcBef>
                <a:spcPts val="0"/>
              </a:spcBef>
              <a:buClr>
                <a:schemeClr val="accent6"/>
              </a:buClr>
              <a:buFont typeface="Arial"/>
              <a:buChar char=""/>
              <a:defRPr/>
            </a:lvl4pPr>
            <a:lvl5pPr marL="1543050" indent="-1905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3085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6" name="Shape 2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7" name="Shape 27"/>
          <p:cNvSpPr txBox="1">
            <a:spLocks noGrp="1"/>
          </p:cNvSpPr>
          <p:nvPr>
            <p:ph type="body" idx="1"/>
          </p:nvPr>
        </p:nvSpPr>
        <p:spPr>
          <a:xfrm>
            <a:off x="4629151" y="1139485"/>
            <a:ext cx="4135022"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1" y="1139484"/>
            <a:ext cx="4108450"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24507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5" name="Shape 3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6" name="Shape 36"/>
          <p:cNvSpPr txBox="1">
            <a:spLocks noGrp="1"/>
          </p:cNvSpPr>
          <p:nvPr>
            <p:ph type="body" idx="1"/>
          </p:nvPr>
        </p:nvSpPr>
        <p:spPr>
          <a:xfrm>
            <a:off x="4629150" y="2158543"/>
            <a:ext cx="4106886"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4"/>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38" name="Shape 38"/>
          <p:cNvSpPr txBox="1">
            <a:spLocks noGrp="1"/>
          </p:cNvSpPr>
          <p:nvPr>
            <p:ph type="body" idx="3"/>
          </p:nvPr>
        </p:nvSpPr>
        <p:spPr>
          <a:xfrm>
            <a:off x="406401" y="2158543"/>
            <a:ext cx="4091782"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1" y="1125414"/>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40" name="Shape 4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4815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6" name="Shape 4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7" name="Shape 47"/>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74240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3" name="Shape 53"/>
          <p:cNvSpPr/>
          <p:nvPr/>
        </p:nvSpPr>
        <p:spPr>
          <a:xfrm flipH="1">
            <a:off x="116115" y="106587"/>
            <a:ext cx="8911771" cy="6637111"/>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18951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6" name="Shape 5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7" name="Shape 57"/>
          <p:cNvSpPr txBox="1">
            <a:spLocks noGrp="1"/>
          </p:cNvSpPr>
          <p:nvPr>
            <p:ph type="body" idx="1"/>
          </p:nvPr>
        </p:nvSpPr>
        <p:spPr>
          <a:xfrm>
            <a:off x="3887391" y="1139485"/>
            <a:ext cx="4848646" cy="5472331"/>
          </a:xfrm>
          <a:prstGeom prst="rect">
            <a:avLst/>
          </a:prstGeom>
          <a:noFill/>
          <a:ln>
            <a:noFill/>
          </a:ln>
        </p:spPr>
        <p:txBody>
          <a:bodyPr lIns="91425" tIns="91425" rIns="91425" bIns="91425" anchor="t" anchorCtr="0"/>
          <a:lstStyle>
            <a:lvl1pPr marL="171450" indent="47625" rtl="0">
              <a:spcBef>
                <a:spcPts val="0"/>
              </a:spcBef>
              <a:buClr>
                <a:srgbClr val="DC6448"/>
              </a:buClr>
              <a:buFont typeface="Arial"/>
              <a:buChar char="4"/>
              <a:defRPr/>
            </a:lvl1pPr>
            <a:lvl2pPr marL="514350" indent="2857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9525" rtl="0">
              <a:spcBef>
                <a:spcPts val="0"/>
              </a:spcBef>
              <a:buClr>
                <a:schemeClr val="accent6"/>
              </a:buClr>
              <a:buFont typeface="Arial"/>
              <a:buChar char="4"/>
              <a:defRPr/>
            </a:lvl4pPr>
            <a:lvl5pPr marL="1543050" indent="-9525"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59" name="Shape 5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9612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5" name="Shape 6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6" name="Shape 66"/>
          <p:cNvSpPr>
            <a:spLocks noGrp="1"/>
          </p:cNvSpPr>
          <p:nvPr>
            <p:ph type="pic" idx="2"/>
          </p:nvPr>
        </p:nvSpPr>
        <p:spPr>
          <a:xfrm>
            <a:off x="3887390" y="1111349"/>
            <a:ext cx="4848647" cy="5486399"/>
          </a:xfrm>
          <a:prstGeom prst="rect">
            <a:avLst/>
          </a:prstGeom>
          <a:noFill/>
          <a:ln>
            <a:noFill/>
          </a:ln>
        </p:spPr>
      </p:sp>
      <p:sp>
        <p:nvSpPr>
          <p:cNvPr id="67" name="Shape 67"/>
          <p:cNvSpPr txBox="1">
            <a:spLocks noGrp="1"/>
          </p:cNvSpPr>
          <p:nvPr>
            <p:ph type="body" idx="1"/>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68" name="Shape 68"/>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17668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rgbClr val="449392"/>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1" name="Shape 11"/>
          <p:cNvSpPr txBox="1"/>
          <p:nvPr/>
        </p:nvSpPr>
        <p:spPr>
          <a:xfrm>
            <a:off x="153543" y="260030"/>
            <a:ext cx="2332624" cy="338500"/>
          </a:xfrm>
          <a:prstGeom prst="rect">
            <a:avLst/>
          </a:prstGeom>
          <a:noFill/>
          <a:ln>
            <a:noFill/>
          </a:ln>
        </p:spPr>
        <p:txBody>
          <a:bodyPr lIns="68531" tIns="34256" rIns="68531" bIns="34256" anchor="t" anchorCtr="0">
            <a:noAutofit/>
          </a:bodyPr>
          <a:lstStyle/>
          <a:p>
            <a:pPr algn="ctr">
              <a:buClr>
                <a:srgbClr val="000000"/>
              </a:buClr>
              <a:buFont typeface="Calibri"/>
              <a:buNone/>
            </a:pPr>
            <a:endParaRPr sz="600" b="1">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600">
                <a:solidFill>
                  <a:srgbClr val="FFFFFF"/>
                </a:solidFill>
                <a:latin typeface="Helvetica Neue"/>
                <a:ea typeface="Helvetica Neue"/>
                <a:cs typeface="Helvetica Neue"/>
                <a:sym typeface="Helvetica Neue"/>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6"/>
            <a:ext cx="7772400" cy="1762605"/>
          </a:xfrm>
          <a:prstGeom prst="rect">
            <a:avLst/>
          </a:prstGeom>
          <a:noFill/>
          <a:ln>
            <a:noFill/>
          </a:ln>
        </p:spPr>
        <p:txBody>
          <a:bodyPr lIns="91425" tIns="91425" rIns="91425" bIns="91425" anchor="t" anchorCtr="0"/>
          <a:lstStyle>
            <a:lvl1pPr marL="214313" indent="-71438"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5" name="Shape 15"/>
          <p:cNvSpPr/>
          <p:nvPr/>
        </p:nvSpPr>
        <p:spPr>
          <a:xfrm flipH="1">
            <a:off x="0" y="6743699"/>
            <a:ext cx="9144000" cy="1143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25681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extLst>
      <p:ext uri="{BB962C8B-B14F-4D97-AF65-F5344CB8AC3E}">
        <p14:creationId xmlns:p14="http://schemas.microsoft.com/office/powerpoint/2010/main" val="368017933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Results</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1" t="5627" r="341" b="3604"/>
          <a:stretch/>
        </p:blipFill>
        <p:spPr>
          <a:xfrm>
            <a:off x="741405" y="1598927"/>
            <a:ext cx="7246632" cy="5082746"/>
          </a:xfrm>
          <a:prstGeom prst="rect">
            <a:avLst/>
          </a:prstGeom>
        </p:spPr>
      </p:pic>
      <p:sp>
        <p:nvSpPr>
          <p:cNvPr id="4" name="TextBox 3"/>
          <p:cNvSpPr txBox="1"/>
          <p:nvPr/>
        </p:nvSpPr>
        <p:spPr>
          <a:xfrm>
            <a:off x="4626864" y="1309438"/>
            <a:ext cx="2113079" cy="369332"/>
          </a:xfrm>
          <a:prstGeom prst="rect">
            <a:avLst/>
          </a:prstGeom>
          <a:noFill/>
        </p:spPr>
        <p:txBody>
          <a:bodyPr wrap="none" rtlCol="0">
            <a:spAutoFit/>
          </a:bodyPr>
          <a:lstStyle/>
          <a:p>
            <a:r>
              <a:rPr lang="en-US" sz="1800" dirty="0" smtClean="0">
                <a:latin typeface="Century Gothic" panose="020B0502020202020204" pitchFamily="34" charset="0"/>
              </a:rPr>
              <a:t>Instantaneous ET</a:t>
            </a:r>
            <a:endParaRPr lang="en-US" sz="1800" dirty="0">
              <a:latin typeface="Century Gothic" panose="020B0502020202020204" pitchFamily="34" charset="0"/>
            </a:endParaRPr>
          </a:p>
        </p:txBody>
      </p:sp>
    </p:spTree>
    <p:extLst>
      <p:ext uri="{BB962C8B-B14F-4D97-AF65-F5344CB8AC3E}">
        <p14:creationId xmlns:p14="http://schemas.microsoft.com/office/powerpoint/2010/main" val="31258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Rectangle 3"/>
          <p:cNvSpPr/>
          <p:nvPr/>
        </p:nvSpPr>
        <p:spPr>
          <a:xfrm>
            <a:off x="1490472" y="1783080"/>
            <a:ext cx="6336792" cy="419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24-Hour ET imagery </a:t>
            </a:r>
            <a:endParaRPr lang="en-US" dirty="0"/>
          </a:p>
        </p:txBody>
      </p:sp>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through a 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tool for calculating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to improve irrigation 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Dr</a:t>
            </a:r>
            <a:r>
              <a:rPr lang="en-US" dirty="0">
                <a:latin typeface="Century Gothic" panose="020B0502020202020204" pitchFamily="34" charset="0"/>
              </a:rPr>
              <a:t>. Kenton </a:t>
            </a:r>
            <a:r>
              <a:rPr lang="en-US"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Dr. Chad Smith– </a:t>
            </a:r>
            <a:r>
              <a:rPr lang="en-US" dirty="0" smtClean="0">
                <a:latin typeface="Century Gothic" panose="020B0502020202020204" pitchFamily="34" charset="0"/>
              </a:rPr>
              <a:t>Assistant Center Lead</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Digital Harvest </a:t>
            </a:r>
            <a:r>
              <a:rPr lang="en-US" dirty="0">
                <a:latin typeface="Century Gothic" panose="020B0502020202020204" pitchFamily="34" charset="0"/>
              </a:rPr>
              <a:t>–</a:t>
            </a:r>
            <a:r>
              <a:rPr lang="en-US" dirty="0" smtClean="0">
                <a:latin typeface="Century Gothic" panose="020B0502020202020204" pitchFamily="34" charset="0"/>
              </a:rPr>
              <a:t> General Manager, Young </a:t>
            </a:r>
            <a:r>
              <a:rPr lang="en-US" dirty="0">
                <a:latin typeface="Century Gothic" panose="020B0502020202020204" pitchFamily="34" charset="0"/>
              </a:rPr>
              <a:t>Kim </a:t>
            </a:r>
            <a:r>
              <a:rPr lang="en-US" dirty="0" smtClean="0">
                <a:latin typeface="Century Gothic" panose="020B0502020202020204" pitchFamily="34" charset="0"/>
              </a:rPr>
              <a:t>and Agronomist, </a:t>
            </a:r>
            <a:r>
              <a:rPr lang="en-US" dirty="0">
                <a:latin typeface="Century Gothic" panose="020B0502020202020204" pitchFamily="34" charset="0"/>
              </a:rPr>
              <a:t>Ed </a:t>
            </a:r>
            <a:r>
              <a:rPr lang="en-US"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a:t>
            </a:r>
            <a:r>
              <a:rPr lang="en-US" sz="1800" dirty="0" smtClean="0">
                <a:solidFill>
                  <a:schemeClr val="dk1"/>
                </a:solidFill>
                <a:latin typeface="Century Gothic" panose="020B0502020202020204" pitchFamily="34" charset="0"/>
                <a:ea typeface="Questrial"/>
                <a:cs typeface="Questrial"/>
                <a:sym typeface="Questrial"/>
              </a:rPr>
              <a:t>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6179</TotalTime>
  <Words>1278</Words>
  <Application>Microsoft Office PowerPoint</Application>
  <PresentationFormat>On-screen Show (4:3)</PresentationFormat>
  <Paragraphs>151</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1_office theme</vt:lpstr>
      <vt:lpstr>2_office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Sparrow, Kent H. (LARC-E3)[SSAI DEVELOP]</cp:lastModifiedBy>
  <cp:revision>36</cp:revision>
  <dcterms:modified xsi:type="dcterms:W3CDTF">2015-03-02T19:40:51Z</dcterms:modified>
</cp:coreProperties>
</file>