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98" b="3292"/>
          <a:stretch/>
        </p:blipFill>
        <p:spPr>
          <a:xfrm>
            <a:off x="4675" y="4612942"/>
            <a:ext cx="9144000" cy="2245057"/>
          </a:xfrm>
          <a:prstGeom prst="rect">
            <a:avLst/>
          </a:prstGeom>
        </p:spPr>
      </p:pic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75" y="1370901"/>
            <a:ext cx="914400" cy="914400"/>
          </a:xfrm>
          <a:prstGeom prst="rect">
            <a:avLst/>
          </a:prstGeom>
        </p:spPr>
      </p:pic>
      <p:cxnSp>
        <p:nvCxnSpPr>
          <p:cNvPr id="13" name="author rule"/>
          <p:cNvCxnSpPr/>
          <p:nvPr userDrawn="1"/>
        </p:nvCxnSpPr>
        <p:spPr>
          <a:xfrm>
            <a:off x="228600" y="3136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352892"/>
            <a:ext cx="8613647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223874" y="1389078"/>
            <a:ext cx="7618373" cy="896223"/>
          </a:xfrm>
        </p:spPr>
        <p:txBody>
          <a:bodyPr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bottom grey"/>
          <p:cNvSpPr/>
          <p:nvPr userDrawn="1"/>
        </p:nvSpPr>
        <p:spPr>
          <a:xfrm>
            <a:off x="0" y="6731000"/>
            <a:ext cx="9144000" cy="12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28599" y="3258448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Lead Name (Project Lead)</a:t>
            </a:r>
            <a:endParaRPr lang="en-US" sz="16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28600" y="3647635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036822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4665612" y="3260212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665612" y="3649399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665612" y="4038586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eath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94A3D4"/>
      </a:accent1>
      <a:accent2>
        <a:srgbClr val="9882BC"/>
      </a:accent2>
      <a:accent3>
        <a:srgbClr val="9A62A8"/>
      </a:accent3>
      <a:accent4>
        <a:srgbClr val="C3DC7C"/>
      </a:accent4>
      <a:accent5>
        <a:srgbClr val="D4C969"/>
      </a:accent5>
      <a:accent6>
        <a:srgbClr val="E3B757"/>
      </a:accent6>
      <a:hlink>
        <a:srgbClr val="94A3D4"/>
      </a:hlink>
      <a:folHlink>
        <a:srgbClr val="94A3D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2147</TotalTime>
  <Words>509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111</cp:revision>
  <dcterms:created xsi:type="dcterms:W3CDTF">2015-05-18T13:26:09Z</dcterms:created>
  <dcterms:modified xsi:type="dcterms:W3CDTF">2016-01-26T22:03:57Z</dcterms:modified>
</cp:coreProperties>
</file>