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F4268"/>
    <a:srgbClr val="7DB761"/>
    <a:srgbClr val="9299A8"/>
    <a:srgbClr val="964135"/>
    <a:srgbClr val="E97844"/>
    <a:srgbClr val="7DB961"/>
    <a:srgbClr val="238754"/>
    <a:srgbClr val="75AADB"/>
    <a:srgbClr val="2559A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varScale="1">
        <p:scale>
          <a:sx n="20" d="100"/>
          <a:sy n="20" d="100"/>
        </p:scale>
        <p:origin x="31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3F426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8007" y="883415"/>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8007" y="34532724"/>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a:t>
            </a:r>
            <a:r>
              <a:rPr lang="en-US" sz="10000" dirty="0">
                <a:solidFill>
                  <a:srgbClr val="3F4268"/>
                </a:solidFill>
              </a:rPr>
              <a:t> Disasters</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F4268"/>
                </a:solidFill>
              </a:rPr>
              <a:t> Node – Location (e.g. Virginia – Langley) | </a:t>
            </a:r>
            <a:r>
              <a:rPr lang="en-US" sz="5200" spc="100" dirty="0" smtClean="0">
                <a:solidFill>
                  <a:srgbClr val="3F4268"/>
                </a:solidFill>
              </a:rPr>
              <a:t>Fall</a:t>
            </a:r>
            <a:r>
              <a:rPr lang="en-US" sz="5200" dirty="0" smtClean="0">
                <a:solidFill>
                  <a:srgbClr val="3F4268"/>
                </a:solidFill>
              </a:rPr>
              <a:t> </a:t>
            </a:r>
            <a:r>
              <a:rPr lang="en-US" sz="5200" dirty="0">
                <a:solidFill>
                  <a:srgbClr val="3F4268"/>
                </a:solidFill>
              </a:rPr>
              <a:t>2019</a:t>
            </a:r>
          </a:p>
        </p:txBody>
      </p:sp>
      <p:sp>
        <p:nvSpPr>
          <p:cNvPr id="36" name="TextBox 35"/>
          <p:cNvSpPr txBox="1"/>
          <p:nvPr/>
        </p:nvSpPr>
        <p:spPr>
          <a:xfrm>
            <a:off x="914400" y="11639345"/>
            <a:ext cx="11430000" cy="9782832"/>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5" name="Group 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 name="Group 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 name="Group 1"/>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 name="Group 3"/>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a:t>
            </a:r>
            <a:r>
              <a:rPr lang="en-US" sz="10000" dirty="0">
                <a:solidFill>
                  <a:srgbClr val="3F4268"/>
                </a:solidFill>
              </a:rPr>
              <a:t> Disasters</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23316" y="8736672"/>
            <a:ext cx="3849131"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Methodology</a:t>
            </a:r>
          </a:p>
        </p:txBody>
      </p:sp>
      <p:sp>
        <p:nvSpPr>
          <p:cNvPr id="11" name="Text Placeholder 16"/>
          <p:cNvSpPr txBox="1">
            <a:spLocks/>
          </p:cNvSpPr>
          <p:nvPr/>
        </p:nvSpPr>
        <p:spPr>
          <a:xfrm>
            <a:off x="12866914"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23316" y="4484915"/>
            <a:ext cx="317266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23316" y="14082593"/>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23316" y="2606947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24" name="TextBox 23"/>
          <p:cNvSpPr txBox="1"/>
          <p:nvPr/>
        </p:nvSpPr>
        <p:spPr>
          <a:xfrm>
            <a:off x="12723316" y="29800569"/>
            <a:ext cx="454250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F4268"/>
                </a:solidFill>
              </a:rPr>
              <a:t> Node – Location (e.g. Virginia – Langley) | </a:t>
            </a:r>
            <a:r>
              <a:rPr lang="en-US" sz="5200" spc="100" dirty="0" smtClean="0">
                <a:solidFill>
                  <a:srgbClr val="3F4268"/>
                </a:solidFill>
              </a:rPr>
              <a:t>Fall</a:t>
            </a:r>
            <a:r>
              <a:rPr lang="en-US" sz="5200" dirty="0" smtClean="0">
                <a:solidFill>
                  <a:srgbClr val="3F4268"/>
                </a:solidFill>
              </a:rPr>
              <a:t> </a:t>
            </a:r>
            <a:r>
              <a:rPr lang="en-US" sz="5200" dirty="0">
                <a:solidFill>
                  <a:srgbClr val="3F4268"/>
                </a:solidFill>
              </a:rPr>
              <a:t>2019</a:t>
            </a:r>
          </a:p>
        </p:txBody>
      </p:sp>
      <p:sp>
        <p:nvSpPr>
          <p:cNvPr id="37" name="TextBox 36"/>
          <p:cNvSpPr txBox="1"/>
          <p:nvPr/>
        </p:nvSpPr>
        <p:spPr>
          <a:xfrm>
            <a:off x="914401" y="17901089"/>
            <a:ext cx="23316196" cy="7796837"/>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31228"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44"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52"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50836"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t>
            </a:r>
            <a:r>
              <a:rPr lang="en-US" sz="10000" b="1">
                <a:solidFill>
                  <a:srgbClr val="3F4268"/>
                </a:solidFill>
              </a:rPr>
              <a:t>Area</a:t>
            </a:r>
            <a:r>
              <a:rPr lang="en-US" sz="10000">
                <a:solidFill>
                  <a:srgbClr val="3F4268"/>
                </a:solidFill>
              </a:rPr>
              <a:t> Disasters</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Methodology</a:t>
            </a:r>
          </a:p>
        </p:txBody>
      </p:sp>
      <p:sp>
        <p:nvSpPr>
          <p:cNvPr id="11" name="Text Placeholder 16"/>
          <p:cNvSpPr txBox="1">
            <a:spLocks/>
          </p:cNvSpPr>
          <p:nvPr/>
        </p:nvSpPr>
        <p:spPr>
          <a:xfrm>
            <a:off x="12849245" y="515411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F4268"/>
                </a:solidFill>
              </a:rPr>
              <a:t> Node – Location (e.g. Virginia – Langley) | </a:t>
            </a:r>
            <a:r>
              <a:rPr lang="en-US" sz="5200" spc="100" dirty="0" smtClean="0">
                <a:solidFill>
                  <a:srgbClr val="3F4268"/>
                </a:solidFill>
              </a:rPr>
              <a:t>Fall</a:t>
            </a:r>
            <a:r>
              <a:rPr lang="en-US" sz="5200" dirty="0" smtClean="0">
                <a:solidFill>
                  <a:srgbClr val="3F4268"/>
                </a:solidFill>
              </a:rPr>
              <a:t> </a:t>
            </a:r>
            <a:r>
              <a:rPr lang="en-US" sz="5200" dirty="0">
                <a:solidFill>
                  <a:srgbClr val="3F4268"/>
                </a:solidFill>
              </a:rPr>
              <a:t>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
        <p:nvSpPr>
          <p:cNvPr id="55" name="Text Placeholder 16"/>
          <p:cNvSpPr txBox="1">
            <a:spLocks/>
          </p:cNvSpPr>
          <p:nvPr/>
        </p:nvSpPr>
        <p:spPr>
          <a:xfrm>
            <a:off x="914399" y="515411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2396</TotalTime>
  <Words>1253</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Bengtsson, Zachary A. (ARC-SGE)[SSAI DEVELOP]</cp:lastModifiedBy>
  <cp:revision>188</cp:revision>
  <dcterms:created xsi:type="dcterms:W3CDTF">2019-02-05T16:32:03Z</dcterms:created>
  <dcterms:modified xsi:type="dcterms:W3CDTF">2019-09-16T20:24:37Z</dcterms:modified>
</cp:coreProperties>
</file>