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30" d="100"/>
          <a:sy n="30" d="100"/>
        </p:scale>
        <p:origin x="2250"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ract info"/>
          <p:cNvSpPr/>
          <p:nvPr userDrawn="1"/>
        </p:nvSpPr>
        <p:spPr>
          <a:xfrm>
            <a:off x="16780043" y="35379524"/>
            <a:ext cx="9966158" cy="738664"/>
          </a:xfrm>
          <a:prstGeom prst="rect">
            <a:avLst/>
          </a:prstGeom>
        </p:spPr>
        <p:txBody>
          <a:bodyPr wrap="square">
            <a:spAutoFit/>
          </a:body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Agriculture 15">
      <a:dk1>
        <a:srgbClr val="767171"/>
      </a:dk1>
      <a:lt1>
        <a:srgbClr val="FFFFFF"/>
      </a:lt1>
      <a:dk2>
        <a:srgbClr val="767171"/>
      </a:dk2>
      <a:lt2>
        <a:srgbClr val="FFFFFF"/>
      </a:lt2>
      <a:accent1>
        <a:srgbClr val="7EB761"/>
      </a:accent1>
      <a:accent2>
        <a:srgbClr val="638E7C"/>
      </a:accent2>
      <a:accent3>
        <a:srgbClr val="4E6A89"/>
      </a:accent3>
      <a:accent4>
        <a:srgbClr val="D2AB70"/>
      </a:accent4>
      <a:accent5>
        <a:srgbClr val="CA8978"/>
      </a:accent5>
      <a:accent6>
        <a:srgbClr val="C3677B"/>
      </a:accent6>
      <a:hlink>
        <a:srgbClr val="7EB761"/>
      </a:hlink>
      <a:folHlink>
        <a:srgbClr val="7EB76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1337</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72</cp:revision>
  <dcterms:created xsi:type="dcterms:W3CDTF">2015-06-02T14:58:58Z</dcterms:created>
  <dcterms:modified xsi:type="dcterms:W3CDTF">2015-09-11T15:04:29Z</dcterms:modified>
</cp:coreProperties>
</file>