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301" r:id="rId4"/>
    <p:sldId id="284" r:id="rId5"/>
    <p:sldId id="285" r:id="rId6"/>
    <p:sldId id="287" r:id="rId7"/>
    <p:sldId id="298" r:id="rId8"/>
    <p:sldId id="295" r:id="rId9"/>
    <p:sldId id="302" r:id="rId10"/>
    <p:sldId id="303" r:id="rId11"/>
    <p:sldId id="304" r:id="rId12"/>
    <p:sldId id="305" r:id="rId13"/>
    <p:sldId id="306"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9298A8"/>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3453" autoAdjust="0"/>
  </p:normalViewPr>
  <p:slideViewPr>
    <p:cSldViewPr snapToGrid="0">
      <p:cViewPr varScale="1">
        <p:scale>
          <a:sx n="85" d="100"/>
          <a:sy n="85" d="100"/>
        </p:scale>
        <p:origin x="108" y="168"/>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17193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00769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29554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66877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704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96954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9594"/>
          <a:stretch/>
        </p:blipFill>
        <p:spPr>
          <a:xfrm>
            <a:off x="0" y="0"/>
            <a:ext cx="1102222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12" name="Rectangle 11"/>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2737"/>
          <a:stretch/>
        </p:blipFill>
        <p:spPr>
          <a:xfrm>
            <a:off x="0" y="3437552"/>
            <a:ext cx="10639168"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12" name="Rectangle 11"/>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17" name="Rectangle 16"/>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17" name="Rectangle 16"/>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1B57AF"/>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28"/>
          <a:stretch/>
        </p:blipFill>
        <p:spPr>
          <a:xfrm>
            <a:off x="0" y="0"/>
            <a:ext cx="10713308"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smtClean="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11" name="Rectangle 10"/>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8" y="0"/>
            <a:ext cx="12225353" cy="688271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8" name="TextBox 17"/>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1B57AF"/>
                </a:solidFill>
              </a:rPr>
              <a:t>PROJECT SHORT TITLE (ALL CAPS)</a:t>
            </a:r>
            <a:endParaRPr lang="en-US" sz="4400" dirty="0">
              <a:solidFill>
                <a:srgbClr val="1B57AF"/>
              </a:solidFill>
            </a:endParaRPr>
          </a:p>
        </p:txBody>
      </p:sp>
      <p:sp>
        <p:nvSpPr>
          <p:cNvPr id="23"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4"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5"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a:t>
            </a:r>
            <a:r>
              <a:rPr lang="en-US" sz="1400" i="1" dirty="0"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2658577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298590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Barely legible </a:t>
            </a:r>
            <a:endParaRPr lang="en-US" sz="2000" dirty="0">
              <a:solidFill>
                <a:schemeClr val="tx1">
                  <a:lumMod val="75000"/>
                  <a:lumOff val="25000"/>
                </a:schemeClr>
              </a:solidFill>
            </a:endParaRPr>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solidFill>
                <a:schemeClr val="tx1">
                  <a:lumMod val="75000"/>
                  <a:lumOff val="25000"/>
                </a:schemeClr>
              </a:solidFill>
            </a:endParaRPr>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63785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Never label your legend, “Legend”</a:t>
            </a:r>
            <a:endParaRPr lang="en-US" sz="2000" dirty="0">
              <a:solidFill>
                <a:schemeClr val="tx1">
                  <a:lumMod val="75000"/>
                  <a:lumOff val="25000"/>
                </a:schemeClr>
              </a:solidFill>
            </a:endParaRPr>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solidFill>
                <a:schemeClr val="tx1">
                  <a:lumMod val="75000"/>
                  <a:lumOff val="25000"/>
                </a:schemeClr>
              </a:solidFill>
            </a:endParaRPr>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590157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1511736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1B57AF"/>
              </a:buClr>
              <a:buFont typeface="Wingdings 3" panose="05040102010807070707" pitchFamily="18" charset="2"/>
              <a:buChar char="}"/>
            </a:pPr>
            <a:r>
              <a:rPr lang="en-US" sz="2200" b="1" dirty="0" smtClean="0"/>
              <a:t>Font is always Century Gothic</a:t>
            </a:r>
          </a:p>
          <a:p>
            <a:pPr marL="342900" indent="-342900">
              <a:spcAft>
                <a:spcPts val="600"/>
              </a:spcAft>
              <a:buClr>
                <a:srgbClr val="1B57AF"/>
              </a:buClr>
              <a:buFont typeface="Wingdings 3" panose="05040102010807070707" pitchFamily="18" charset="2"/>
              <a:buChar char="}"/>
            </a:pPr>
            <a:r>
              <a:rPr lang="en-US" sz="2200" dirty="0" smtClean="0"/>
              <a:t>Font color is Black, Text 1, lighter 25%</a:t>
            </a:r>
          </a:p>
          <a:p>
            <a:pPr>
              <a:spcAft>
                <a:spcPts val="600"/>
              </a:spcAft>
              <a:buClr>
                <a:srgbClr val="1B57AF"/>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1B57AF"/>
              </a:buClr>
              <a:buFont typeface="Wingdings 3" panose="05040102010807070707" pitchFamily="18" charset="2"/>
              <a:buChar char="}"/>
            </a:pPr>
            <a:r>
              <a:rPr lang="en-US" sz="2200" dirty="0" smtClean="0"/>
              <a:t>This is the standard DEVELOP bullet style</a:t>
            </a:r>
          </a:p>
          <a:p>
            <a:pPr marL="342900" indent="-342900">
              <a:buClr>
                <a:srgbClr val="1B57AF"/>
              </a:buClr>
              <a:buFont typeface="Wingdings 3" panose="05040102010807070707" pitchFamily="18" charset="2"/>
              <a:buChar char="}"/>
            </a:pPr>
            <a:endParaRPr lang="en-US" sz="2200" dirty="0"/>
          </a:p>
          <a:p>
            <a:pPr marL="342900" indent="-342900">
              <a:buClr>
                <a:srgbClr val="1B57AF"/>
              </a:buClr>
              <a:buFont typeface="Wingdings 3" panose="05040102010807070707" pitchFamily="18" charset="2"/>
              <a:buChar char="}"/>
            </a:pPr>
            <a:r>
              <a:rPr lang="en-US" sz="2200" dirty="0" smtClean="0"/>
              <a:t>Generally, headers are 32-48 point</a:t>
            </a:r>
          </a:p>
          <a:p>
            <a:pPr marL="342900" indent="-342900">
              <a:buClr>
                <a:srgbClr val="1B57AF"/>
              </a:buClr>
              <a:buFont typeface="Wingdings 3" panose="05040102010807070707" pitchFamily="18" charset="2"/>
              <a:buChar char="}"/>
            </a:pPr>
            <a:r>
              <a:rPr lang="en-US" sz="2200" dirty="0" smtClean="0"/>
              <a:t>Body copy should be at least 20 point, depending on slide formatting</a:t>
            </a:r>
          </a:p>
          <a:p>
            <a:pPr>
              <a:buClr>
                <a:srgbClr val="1B57AF"/>
              </a:buClr>
            </a:pPr>
            <a:r>
              <a:rPr lang="en-US" dirty="0"/>
              <a:t>	</a:t>
            </a:r>
            <a:r>
              <a:rPr lang="en-US" sz="1800" dirty="0" smtClean="0"/>
              <a:t>Do not go below 14 point type</a:t>
            </a:r>
          </a:p>
          <a:p>
            <a:pPr>
              <a:buClr>
                <a:srgbClr val="1B57AF"/>
              </a:buClr>
            </a:pPr>
            <a:r>
              <a:rPr lang="en-US" sz="1800" dirty="0"/>
              <a:t>	</a:t>
            </a:r>
            <a:r>
              <a:rPr lang="en-US" sz="1200" dirty="0" smtClean="0"/>
              <a:t>Here’s why</a:t>
            </a:r>
          </a:p>
          <a:p>
            <a:pPr marL="342900" indent="-342900">
              <a:buClr>
                <a:srgbClr val="1B57AF"/>
              </a:buClr>
              <a:buFont typeface="Wingdings 3" panose="05040102010807070707" pitchFamily="18" charset="2"/>
              <a:buChar char="}"/>
            </a:pPr>
            <a:r>
              <a:rPr lang="en-US" sz="2200" dirty="0" smtClean="0"/>
              <a:t>Maximize the size of any images, figures, and graphs to fill up the slide</a:t>
            </a:r>
          </a:p>
          <a:p>
            <a:pPr lvl="1">
              <a:buClr>
                <a:srgbClr val="1B57AF"/>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1B57AF"/>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1B57AF"/>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1B57AF"/>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682655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1B57AF"/>
              </a:buClr>
              <a:buFont typeface="Webdings" panose="05030102010509060703" pitchFamily="18" charset="2"/>
              <a:buChar char="4"/>
            </a:pPr>
            <a:r>
              <a:rPr lang="en-US" dirty="0"/>
              <a:t>Study area</a:t>
            </a:r>
          </a:p>
          <a:p>
            <a:pPr marL="342900" indent="-342900">
              <a:spcBef>
                <a:spcPts val="200"/>
              </a:spcBef>
              <a:buClr>
                <a:srgbClr val="1B57AF"/>
              </a:buClr>
              <a:buFont typeface="Webdings" panose="05030102010509060703" pitchFamily="18" charset="2"/>
              <a:buChar char="4"/>
            </a:pPr>
            <a:r>
              <a:rPr lang="en-US" dirty="0"/>
              <a:t>Study period</a:t>
            </a:r>
          </a:p>
          <a:p>
            <a:pPr marL="342900" indent="-342900">
              <a:spcBef>
                <a:spcPts val="200"/>
              </a:spcBef>
              <a:buClr>
                <a:srgbClr val="1B57AF"/>
              </a:buClr>
              <a:buFont typeface="Webdings" panose="05030102010509060703" pitchFamily="18" charset="2"/>
              <a:buChar char="4"/>
            </a:pPr>
            <a:r>
              <a:rPr lang="en-US" dirty="0" smtClean="0"/>
              <a:t>Objectives</a:t>
            </a:r>
          </a:p>
          <a:p>
            <a:pPr marL="342900" indent="-342900">
              <a:spcBef>
                <a:spcPts val="200"/>
              </a:spcBef>
              <a:buClr>
                <a:srgbClr val="1B57AF"/>
              </a:buClr>
              <a:buFont typeface="Webdings" panose="05030102010509060703" pitchFamily="18" charset="2"/>
              <a:buChar char="4"/>
            </a:pPr>
            <a:r>
              <a:rPr lang="en-US" dirty="0" smtClean="0"/>
              <a:t>Partners</a:t>
            </a:r>
            <a:endParaRPr lang="en-US" dirty="0"/>
          </a:p>
          <a:p>
            <a:pPr marL="342900" indent="-342900">
              <a:spcBef>
                <a:spcPts val="200"/>
              </a:spcBef>
              <a:buClr>
                <a:srgbClr val="1B57AF"/>
              </a:buClr>
              <a:buFont typeface="Webdings" panose="05030102010509060703" pitchFamily="18" charset="2"/>
              <a:buChar char="4"/>
            </a:pPr>
            <a:r>
              <a:rPr lang="en-US" dirty="0"/>
              <a:t>Community concerns</a:t>
            </a:r>
          </a:p>
          <a:p>
            <a:pPr marL="342900" indent="-342900">
              <a:spcBef>
                <a:spcPts val="200"/>
              </a:spcBef>
              <a:buClr>
                <a:srgbClr val="1B57AF"/>
              </a:buClr>
              <a:buFont typeface="Webdings" panose="05030102010509060703" pitchFamily="18" charset="2"/>
              <a:buChar char="4"/>
            </a:pPr>
            <a:r>
              <a:rPr lang="en-US" dirty="0"/>
              <a:t>NASA satellites/sensors used</a:t>
            </a:r>
          </a:p>
          <a:p>
            <a:pPr marL="342900" indent="-342900">
              <a:spcBef>
                <a:spcPts val="200"/>
              </a:spcBef>
              <a:buClr>
                <a:srgbClr val="1B57AF"/>
              </a:buClr>
              <a:buFont typeface="Webdings" panose="05030102010509060703" pitchFamily="18" charset="2"/>
              <a:buChar char="4"/>
            </a:pPr>
            <a:r>
              <a:rPr lang="en-US" dirty="0"/>
              <a:t>Methodology</a:t>
            </a:r>
          </a:p>
          <a:p>
            <a:pPr marL="342900" indent="-342900">
              <a:spcBef>
                <a:spcPts val="200"/>
              </a:spcBef>
              <a:buClr>
                <a:srgbClr val="1B57AF"/>
              </a:buClr>
              <a:buFont typeface="Webdings" panose="05030102010509060703" pitchFamily="18" charset="2"/>
              <a:buChar char="4"/>
            </a:pPr>
            <a:r>
              <a:rPr lang="en-US" dirty="0"/>
              <a:t>Results</a:t>
            </a:r>
          </a:p>
          <a:p>
            <a:pPr marL="342900" indent="-342900">
              <a:spcBef>
                <a:spcPts val="200"/>
              </a:spcBef>
              <a:buClr>
                <a:srgbClr val="1B57AF"/>
              </a:buClr>
              <a:buFont typeface="Webdings" panose="05030102010509060703" pitchFamily="18" charset="2"/>
              <a:buChar char="4"/>
            </a:pPr>
            <a:r>
              <a:rPr lang="en-US" dirty="0"/>
              <a:t>Conclusions</a:t>
            </a:r>
          </a:p>
          <a:p>
            <a:pPr marL="342900" indent="-342900">
              <a:spcBef>
                <a:spcPts val="200"/>
              </a:spcBef>
              <a:buClr>
                <a:srgbClr val="1B57AF"/>
              </a:buClr>
              <a:buFont typeface="Webdings" panose="05030102010509060703" pitchFamily="18" charset="2"/>
              <a:buChar char="4"/>
            </a:pPr>
            <a:r>
              <a:rPr lang="en-US" dirty="0"/>
              <a:t>Errors &amp; uncertainties</a:t>
            </a:r>
          </a:p>
          <a:p>
            <a:pPr marL="342900" indent="-342900">
              <a:spcBef>
                <a:spcPts val="200"/>
              </a:spcBef>
              <a:buClr>
                <a:srgbClr val="1B57AF"/>
              </a:buClr>
              <a:buFont typeface="Webdings" panose="05030102010509060703" pitchFamily="18" charset="2"/>
              <a:buChar char="4"/>
            </a:pPr>
            <a:r>
              <a:rPr lang="en-US" dirty="0"/>
              <a:t>Future work</a:t>
            </a:r>
          </a:p>
          <a:p>
            <a:pPr marL="342900" indent="-342900">
              <a:spcBef>
                <a:spcPts val="200"/>
              </a:spcBef>
              <a:buClr>
                <a:srgbClr val="1B57AF"/>
              </a:buClr>
              <a:buFont typeface="Webdings" panose="05030102010509060703" pitchFamily="18" charset="2"/>
              <a:buChar char="4"/>
            </a:pPr>
            <a:r>
              <a:rPr lang="en-US" dirty="0"/>
              <a:t>Acknowledgements</a:t>
            </a:r>
          </a:p>
          <a:p>
            <a:pPr marL="342900" indent="-342900">
              <a:spcBef>
                <a:spcPts val="200"/>
              </a:spcBef>
              <a:buClr>
                <a:srgbClr val="1B57AF"/>
              </a:buClr>
              <a:buFont typeface="Webdings" panose="05030102010509060703" pitchFamily="18" charset="2"/>
              <a:buChar char="4"/>
            </a:pPr>
            <a:r>
              <a:rPr lang="en-US" dirty="0"/>
              <a:t>Backup slides</a:t>
            </a:r>
          </a:p>
          <a:p>
            <a:pPr marL="342900" indent="-342900">
              <a:spcBef>
                <a:spcPts val="200"/>
              </a:spcBef>
              <a:buClr>
                <a:srgbClr val="1B57AF"/>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44174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99623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1986</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Acknowledgements</vt:lpstr>
      <vt:lpstr>Maps, Figures, &amp; Graphs</vt:lpstr>
      <vt:lpstr>Separate &amp; Editable – The Good </vt:lpstr>
      <vt:lpstr>Separate &amp; Editable – The Bad </vt:lpstr>
      <vt:lpstr>Separate &amp; Editable – The Bad </vt:lpstr>
      <vt:lpstr>Photos &amp; Figures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135</cp:revision>
  <dcterms:created xsi:type="dcterms:W3CDTF">2017-05-15T13:42:39Z</dcterms:created>
  <dcterms:modified xsi:type="dcterms:W3CDTF">2018-09-07T20:55:27Z</dcterms:modified>
</cp:coreProperties>
</file>