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5372B3"/>
    <a:srgbClr val="D2672B"/>
    <a:srgbClr val="236F99"/>
    <a:srgbClr val="8A5A9A"/>
    <a:srgbClr val="9DB23F"/>
    <a:srgbClr val="67A478"/>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30" d="100"/>
          <a:sy n="30" d="100"/>
        </p:scale>
        <p:origin x="614" y="-3264"/>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523C696E-386A-434B-B7A1-B3086569DF7B}" authorId="{77B347A8-9765-A4C3-5464-E43998E04CB8}" created="2025-01-27T20:56:54.373">
    <ac:deMkLst xmlns:ac="http://schemas.microsoft.com/office/drawing/2013/main/command">
      <pc:docMk xmlns:pc="http://schemas.microsoft.com/office/powerpoint/2013/main/command"/>
      <pc:sldMk xmlns:pc="http://schemas.microsoft.com/office/powerpoint/2013/main/command" cId="2680647682" sldId="290"/>
      <ac:spMk id="8" creationId="{9DA5F7FC-2C33-2A3A-BDE0-52DAA22E9494}"/>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BA3A50"/>
                </a:solidFill>
              </a:defRPr>
            </a:lvl1pPr>
          </a:lstStyle>
          <a:p>
            <a:pPr lvl="0"/>
            <a:r>
              <a:rPr lang="en-US" dirty="0"/>
              <a:t>Study Area Disasters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BA3A50"/>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DA5F7FC-2C33-2A3A-BDE0-52DAA22E9494}"/>
              </a:ext>
            </a:extLst>
          </p:cNvPr>
          <p:cNvSpPr/>
          <p:nvPr/>
        </p:nvSpPr>
        <p:spPr>
          <a:xfrm>
            <a:off x="9398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241336" y="29414860"/>
            <a:ext cx="2103120" cy="2083075"/>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2220" y="29414860"/>
            <a:ext cx="2103120" cy="2083075"/>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134964" y="29414860"/>
            <a:ext cx="2103120" cy="2083075"/>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028592" y="29414860"/>
            <a:ext cx="2103120" cy="2083075"/>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8960001"/>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37269" y="25734574"/>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F35CE966-821E-4626-0BE4-6A3535565D5B}"/>
              </a:ext>
            </a:extLst>
          </p:cNvPr>
          <p:cNvGrpSpPr/>
          <p:nvPr/>
        </p:nvGrpSpPr>
        <p:grpSpPr>
          <a:xfrm>
            <a:off x="14699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80896BE2-081B-DE74-561D-C3D8AB78E1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E1657019-11A8-B22F-1F48-70984E518BEA}"/>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9" name="Text Placeholder 16">
            <a:extLst>
              <a:ext uri="{FF2B5EF4-FFF2-40B4-BE49-F238E27FC236}">
                <a16:creationId xmlns:a16="http://schemas.microsoft.com/office/drawing/2014/main" id="{815881D9-78E7-D6D0-F3E2-A90102EE35AC}"/>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0" name="Text Placeholder 16">
            <a:extLst>
              <a:ext uri="{FF2B5EF4-FFF2-40B4-BE49-F238E27FC236}">
                <a16:creationId xmlns:a16="http://schemas.microsoft.com/office/drawing/2014/main" id="{DBF5BD03-D09F-1E5A-D911-1B3B1A594A39}"/>
              </a:ext>
            </a:extLst>
          </p:cNvPr>
          <p:cNvSpPr txBox="1">
            <a:spLocks/>
          </p:cNvSpPr>
          <p:nvPr/>
        </p:nvSpPr>
        <p:spPr>
          <a:xfrm>
            <a:off x="849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266E25DD-2F0C-1437-B012-C23B3592C150}"/>
              </a:ext>
            </a:extLst>
          </p:cNvPr>
          <p:cNvSpPr txBox="1">
            <a:spLocks/>
          </p:cNvSpPr>
          <p:nvPr/>
        </p:nvSpPr>
        <p:spPr>
          <a:xfrm>
            <a:off x="37209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300AA77B-A8B5-38F6-20AA-D16F3F0802CD}"/>
              </a:ext>
            </a:extLst>
          </p:cNvPr>
          <p:cNvSpPr txBox="1">
            <a:spLocks/>
          </p:cNvSpPr>
          <p:nvPr/>
        </p:nvSpPr>
        <p:spPr>
          <a:xfrm>
            <a:off x="65849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CA6742FE-1252-DDB6-F2D3-DD53D8F5CE4A}"/>
              </a:ext>
            </a:extLst>
          </p:cNvPr>
          <p:cNvSpPr txBox="1">
            <a:spLocks/>
          </p:cNvSpPr>
          <p:nvPr/>
        </p:nvSpPr>
        <p:spPr>
          <a:xfrm>
            <a:off x="94771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4" name="Text Placeholder 16">
            <a:extLst>
              <a:ext uri="{FF2B5EF4-FFF2-40B4-BE49-F238E27FC236}">
                <a16:creationId xmlns:a16="http://schemas.microsoft.com/office/drawing/2014/main" id="{A48220EE-9A96-8534-6CD7-D7DD3ED9B342}"/>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154624A3-BB32-0107-3F18-9A3C02F4CC0C}"/>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6" name="Text Placeholder 16">
            <a:extLst>
              <a:ext uri="{FF2B5EF4-FFF2-40B4-BE49-F238E27FC236}">
                <a16:creationId xmlns:a16="http://schemas.microsoft.com/office/drawing/2014/main" id="{F4025C53-F9A6-91AC-BAFB-FA736FBD335E}"/>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17013</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96</cp:revision>
  <dcterms:created xsi:type="dcterms:W3CDTF">2019-02-05T16:32:03Z</dcterms:created>
  <dcterms:modified xsi:type="dcterms:W3CDTF">2025-01-27T21:28:30Z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