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654"/>
    <a:srgbClr val="E97845"/>
    <a:srgbClr val="262626"/>
    <a:srgbClr val="7FB662"/>
    <a:srgbClr val="C9E1BD"/>
    <a:srgbClr val="A3CC8E"/>
    <a:srgbClr val="FAE1D6"/>
    <a:srgbClr val="F1A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7:49.082"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2E865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3716000" y="11300448"/>
            <a:ext cx="12801600"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66" name="Rectangle 65"/>
          <p:cNvSpPr/>
          <p:nvPr/>
        </p:nvSpPr>
        <p:spPr>
          <a:xfrm>
            <a:off x="914400" y="19038881"/>
            <a:ext cx="25603199" cy="7547546"/>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26480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906500" y="11542874"/>
            <a:ext cx="93404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560320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sp>
        <p:nvSpPr>
          <p:cNvPr id="63" name="Text Placeholder 16"/>
          <p:cNvSpPr txBox="1">
            <a:spLocks/>
          </p:cNvSpPr>
          <p:nvPr/>
        </p:nvSpPr>
        <p:spPr>
          <a:xfrm>
            <a:off x="762000"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4"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824873"/>
            <a:ext cx="1645920" cy="1645920"/>
            <a:chOff x="9462069" y="29019876"/>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39" name="TextBox 38"/>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881905" y="16840891"/>
            <a:ext cx="12224495"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70" name="Rectangle 69"/>
          <p:cNvSpPr/>
          <p:nvPr/>
        </p:nvSpPr>
        <p:spPr>
          <a:xfrm>
            <a:off x="13754098" y="13563600"/>
            <a:ext cx="12763501" cy="12763500"/>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23" name="TextBox 22"/>
          <p:cNvSpPr txBox="1"/>
          <p:nvPr/>
        </p:nvSpPr>
        <p:spPr>
          <a:xfrm>
            <a:off x="947071" y="23584716"/>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0" name="TextBox 39"/>
          <p:cNvSpPr txBox="1"/>
          <p:nvPr/>
        </p:nvSpPr>
        <p:spPr>
          <a:xfrm>
            <a:off x="13842792" y="2829502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50384" y="24474873"/>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7" name="Text Placeholder 16"/>
          <p:cNvSpPr txBox="1">
            <a:spLocks/>
          </p:cNvSpPr>
          <p:nvPr/>
        </p:nvSpPr>
        <p:spPr>
          <a:xfrm>
            <a:off x="13690393" y="29289671"/>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8" name="Text Placeholder 16"/>
          <p:cNvSpPr txBox="1">
            <a:spLocks/>
          </p:cNvSpPr>
          <p:nvPr/>
        </p:nvSpPr>
        <p:spPr>
          <a:xfrm>
            <a:off x="762001" y="10527353"/>
            <a:ext cx="123444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50793" y="2942847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13282" y="2942847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757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471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0705" y="27261056"/>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8149" y="27261056"/>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16" y="27261056"/>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549" y="27261056"/>
            <a:ext cx="2057404" cy="2046184"/>
          </a:xfrm>
          <a:prstGeom prst="rect">
            <a:avLst/>
          </a:prstGeom>
        </p:spPr>
      </p:pic>
      <p:grpSp>
        <p:nvGrpSpPr>
          <p:cNvPr id="55" name="Group 54"/>
          <p:cNvGrpSpPr/>
          <p:nvPr/>
        </p:nvGrpSpPr>
        <p:grpSpPr>
          <a:xfrm>
            <a:off x="1363958" y="27461188"/>
            <a:ext cx="1645920" cy="1645920"/>
            <a:chOff x="9462069" y="2901987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0" name="TextBox 59"/>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63600" y="190909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63600" y="5955353"/>
            <a:ext cx="129540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grpSp>
        <p:nvGrpSpPr>
          <p:cNvPr id="55" name="Group 54"/>
          <p:cNvGrpSpPr/>
          <p:nvPr/>
        </p:nvGrpSpPr>
        <p:grpSpPr>
          <a:xfrm>
            <a:off x="14132887" y="30824873"/>
            <a:ext cx="1645920" cy="1645920"/>
            <a:chOff x="9462069" y="2901987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3" name="TextBox 62"/>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786</TotalTime>
  <Words>1902</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76</cp:revision>
  <dcterms:created xsi:type="dcterms:W3CDTF">2017-06-02T16:06:25Z</dcterms:created>
  <dcterms:modified xsi:type="dcterms:W3CDTF">2018-05-10T20:10:06Z</dcterms:modified>
</cp:coreProperties>
</file>