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>
        <p:scale>
          <a:sx n="60" d="100"/>
          <a:sy n="60" d="100"/>
        </p:scale>
        <p:origin x="-1206" y="-4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ract info"/>
          <p:cNvSpPr/>
          <p:nvPr userDrawn="1"/>
        </p:nvSpPr>
        <p:spPr>
          <a:xfrm>
            <a:off x="16780042" y="35271802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3619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7238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857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44768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68096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1715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5334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8953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Space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should be a bulleted list.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Do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not change the bullet style or color.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Start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each objective with a verb and each first word should be bolded and colored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o Forecas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2E8652"/>
      </a:accent1>
      <a:accent2>
        <a:srgbClr val="44757B"/>
      </a:accent2>
      <a:accent3>
        <a:srgbClr val="56619C"/>
      </a:accent3>
      <a:accent4>
        <a:srgbClr val="E2C16E"/>
      </a:accent4>
      <a:accent5>
        <a:srgbClr val="CB8954"/>
      </a:accent5>
      <a:accent6>
        <a:srgbClr val="BB5740"/>
      </a:accent6>
      <a:hlink>
        <a:srgbClr val="2E8652"/>
      </a:hlink>
      <a:folHlink>
        <a:srgbClr val="2E8652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379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81</cp:revision>
  <dcterms:created xsi:type="dcterms:W3CDTF">2015-06-02T14:58:58Z</dcterms:created>
  <dcterms:modified xsi:type="dcterms:W3CDTF">2016-01-26T19:11:31Z</dcterms:modified>
</cp:coreProperties>
</file>