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24094-1D71-9B19-33D1-C694966E2E52}" v="1" dt="2022-02-10T23:43:43.173"/>
    <p1510:client id="{CAD8DD30-B33F-5FDA-7D4A-C9EC8047C6F5}" v="4" dt="2022-02-13T18:15:25.176"/>
    <p1510:client id="{DF4888EB-5281-2901-36DC-6A0186DBEBB7}" v="1" dt="2022-02-10T23:04:50.764"/>
    <p1510:client id="{F5436E2A-34E3-93B1-1CBE-B9FC617172BA}" v="20" dt="2022-02-10T22:30:55.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c5b038eb-f46c-42fd-a929-91fca4bff84e" providerId="ADAL" clId="{8DBFA614-E516-484B-BBD3-8677CA7D6763}"/>
    <pc:docChg chg="undo custSel delSld modMainMaster">
      <pc:chgData name="Tamara Barbakova" userId="c5b038eb-f46c-42fd-a929-91fca4bff84e" providerId="ADAL" clId="{8DBFA614-E516-484B-BBD3-8677CA7D6763}" dt="2022-02-10T23:48:19.871" v="7" actId="2696"/>
      <pc:docMkLst>
        <pc:docMk/>
      </pc:docMkLst>
      <pc:sldChg chg="del">
        <pc:chgData name="Tamara Barbakova" userId="c5b038eb-f46c-42fd-a929-91fca4bff84e" providerId="ADAL" clId="{8DBFA614-E516-484B-BBD3-8677CA7D6763}" dt="2022-02-10T23:48:19.871" v="7" actId="2696"/>
        <pc:sldMkLst>
          <pc:docMk/>
          <pc:sldMk cId="1712119563" sldId="322"/>
        </pc:sldMkLst>
      </pc:sldChg>
      <pc:sldMasterChg chg="modSldLayout">
        <pc:chgData name="Tamara Barbakova" userId="c5b038eb-f46c-42fd-a929-91fca4bff84e" providerId="ADAL" clId="{8DBFA614-E516-484B-BBD3-8677CA7D6763}" dt="2022-02-10T23:46:18.933" v="6" actId="1076"/>
        <pc:sldMasterMkLst>
          <pc:docMk/>
          <pc:sldMasterMk cId="1253241661" sldId="2147483666"/>
        </pc:sldMasterMkLst>
        <pc:sldLayoutChg chg="modSp">
          <pc:chgData name="Tamara Barbakova" userId="c5b038eb-f46c-42fd-a929-91fca4bff84e" providerId="ADAL" clId="{8DBFA614-E516-484B-BBD3-8677CA7D6763}" dt="2022-02-10T23:46:18.933" v="6" actId="1076"/>
          <pc:sldLayoutMkLst>
            <pc:docMk/>
            <pc:sldMasterMk cId="1253241661" sldId="2147483666"/>
            <pc:sldLayoutMk cId="1199173812" sldId="2147483716"/>
          </pc:sldLayoutMkLst>
          <pc:spChg chg="mod">
            <ac:chgData name="Tamara Barbakova" userId="c5b038eb-f46c-42fd-a929-91fca4bff84e" providerId="ADAL" clId="{8DBFA614-E516-484B-BBD3-8677CA7D6763}" dt="2022-02-10T23:46:03.398"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8DBFA614-E516-484B-BBD3-8677CA7D6763}" dt="2022-02-10T23:46:07.038"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8DBFA614-E516-484B-BBD3-8677CA7D6763}" dt="2022-02-10T23:46:18.933" v="6"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8DBFA614-E516-484B-BBD3-8677CA7D6763}" dt="2022-02-10T23:45:59.859" v="1" actId="1076"/>
            <ac:picMkLst>
              <pc:docMk/>
              <pc:sldMasterMk cId="1253241661" sldId="2147483666"/>
              <pc:sldLayoutMk cId="1199173812" sldId="2147483716"/>
              <ac:picMk id="19" creationId="{F262FDD7-B3E9-496F-83DF-3934F21B1010}"/>
            </ac:picMkLst>
          </pc:picChg>
        </pc:sldLayoutChg>
        <pc:sldLayoutChg chg="modSp">
          <pc:chgData name="Tamara Barbakova" userId="c5b038eb-f46c-42fd-a929-91fca4bff84e" providerId="ADAL" clId="{8DBFA614-E516-484B-BBD3-8677CA7D6763}" dt="2022-02-10T23:45:53.055" v="0" actId="1076"/>
          <pc:sldLayoutMkLst>
            <pc:docMk/>
            <pc:sldMasterMk cId="1253241661" sldId="2147483666"/>
            <pc:sldLayoutMk cId="1931867362" sldId="2147483719"/>
          </pc:sldLayoutMkLst>
          <pc:picChg chg="mod">
            <ac:chgData name="Tamara Barbakova" userId="c5b038eb-f46c-42fd-a929-91fca4bff84e" providerId="ADAL" clId="{8DBFA614-E516-484B-BBD3-8677CA7D6763}" dt="2022-02-10T23:45:53.055" v="0" actId="1076"/>
            <ac:picMkLst>
              <pc:docMk/>
              <pc:sldMasterMk cId="1253241661" sldId="2147483666"/>
              <pc:sldLayoutMk cId="1931867362" sldId="2147483719"/>
              <ac:picMk id="14" creationId="{8BB28D52-3A41-4D01-BA2F-D129BCEB2998}"/>
            </ac:picMkLst>
          </pc:picChg>
        </pc:sldLayoutChg>
      </pc:sldMasterChg>
    </pc:docChg>
  </pc:docChgLst>
  <pc:docChgLst>
    <pc:chgData name="Sophia Skoglund" userId="S::sophia.skoglund@ssaihq.com::e785ee75-321d-4883-8c8f-abbe80df506e" providerId="AD" clId="Web-{6FBC10B2-27DE-4E62-34FC-49BA1DFB4B35}"/>
    <pc:docChg chg="modSld">
      <pc:chgData name="Sophia Skoglund" userId="S::sophia.skoglund@ssaihq.com::e785ee75-321d-4883-8c8f-abbe80df506e" providerId="AD" clId="Web-{6FBC10B2-27DE-4E62-34FC-49BA1DFB4B35}" dt="2022-03-01T18:34:08.710" v="10"/>
      <pc:docMkLst>
        <pc:docMk/>
      </pc:docMkLst>
      <pc:sldChg chg="modNotes">
        <pc:chgData name="Sophia Skoglund" userId="S::sophia.skoglund@ssaihq.com::e785ee75-321d-4883-8c8f-abbe80df506e" providerId="AD" clId="Web-{6FBC10B2-27DE-4E62-34FC-49BA1DFB4B35}" dt="2022-03-01T18:24:50.324" v="2"/>
        <pc:sldMkLst>
          <pc:docMk/>
          <pc:sldMk cId="3646699976" sldId="282"/>
        </pc:sldMkLst>
      </pc:sldChg>
      <pc:sldChg chg="modNotes">
        <pc:chgData name="Sophia Skoglund" userId="S::sophia.skoglund@ssaihq.com::e785ee75-321d-4883-8c8f-abbe80df506e" providerId="AD" clId="Web-{6FBC10B2-27DE-4E62-34FC-49BA1DFB4B35}" dt="2022-03-01T18:26:45.749" v="5"/>
        <pc:sldMkLst>
          <pc:docMk/>
          <pc:sldMk cId="4290289962" sldId="313"/>
        </pc:sldMkLst>
      </pc:sldChg>
      <pc:sldChg chg="modNotes">
        <pc:chgData name="Sophia Skoglund" userId="S::sophia.skoglund@ssaihq.com::e785ee75-321d-4883-8c8f-abbe80df506e" providerId="AD" clId="Web-{6FBC10B2-27DE-4E62-34FC-49BA1DFB4B35}" dt="2022-03-01T18:28:55.338" v="7"/>
        <pc:sldMkLst>
          <pc:docMk/>
          <pc:sldMk cId="583009979" sldId="314"/>
        </pc:sldMkLst>
      </pc:sldChg>
      <pc:sldChg chg="modNotes">
        <pc:chgData name="Sophia Skoglund" userId="S::sophia.skoglund@ssaihq.com::e785ee75-321d-4883-8c8f-abbe80df506e" providerId="AD" clId="Web-{6FBC10B2-27DE-4E62-34FC-49BA1DFB4B35}" dt="2022-03-01T18:34:06.351" v="9"/>
        <pc:sldMkLst>
          <pc:docMk/>
          <pc:sldMk cId="430371861" sldId="315"/>
        </pc:sldMkLst>
      </pc:sldChg>
      <pc:sldChg chg="modNotes">
        <pc:chgData name="Sophia Skoglund" userId="S::sophia.skoglund@ssaihq.com::e785ee75-321d-4883-8c8f-abbe80df506e" providerId="AD" clId="Web-{6FBC10B2-27DE-4E62-34FC-49BA1DFB4B35}" dt="2022-03-01T18:34:08.710" v="10"/>
        <pc:sldMkLst>
          <pc:docMk/>
          <pc:sldMk cId="1923026911" sldId="316"/>
        </pc:sldMkLst>
      </pc:sldChg>
    </pc:docChg>
  </pc:docChgLst>
  <pc:docChgLst>
    <pc:chgData name="Tamara Barbakova" userId="S::tamara.barbakova@ssaihq.com::c5b038eb-f46c-42fd-a929-91fca4bff84e" providerId="AD" clId="Web-{DF4888EB-5281-2901-36DC-6A0186DBEBB7}"/>
    <pc:docChg chg="modSld">
      <pc:chgData name="Tamara Barbakova" userId="S::tamara.barbakova@ssaihq.com::c5b038eb-f46c-42fd-a929-91fca4bff84e" providerId="AD" clId="Web-{DF4888EB-5281-2901-36DC-6A0186DBEBB7}" dt="2022-02-10T23:04:50.764" v="0"/>
      <pc:docMkLst>
        <pc:docMk/>
      </pc:docMkLst>
      <pc:sldChg chg="addSp">
        <pc:chgData name="Tamara Barbakova" userId="S::tamara.barbakova@ssaihq.com::c5b038eb-f46c-42fd-a929-91fca4bff84e" providerId="AD" clId="Web-{DF4888EB-5281-2901-36DC-6A0186DBEBB7}" dt="2022-02-10T23:04:50.764" v="0"/>
        <pc:sldMkLst>
          <pc:docMk/>
          <pc:sldMk cId="1509242897" sldId="320"/>
        </pc:sldMkLst>
        <pc:spChg chg="add">
          <ac:chgData name="Tamara Barbakova" userId="S::tamara.barbakova@ssaihq.com::c5b038eb-f46c-42fd-a929-91fca4bff84e" providerId="AD" clId="Web-{DF4888EB-5281-2901-36DC-6A0186DBEBB7}" dt="2022-02-10T23:04:50.764"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F5436E2A-34E3-93B1-1CBE-B9FC617172BA}"/>
    <pc:docChg chg="modSld">
      <pc:chgData name="Tamara Barbakova" userId="S::tamara.barbakova@ssaihq.com::c5b038eb-f46c-42fd-a929-91fca4bff84e" providerId="AD" clId="Web-{F5436E2A-34E3-93B1-1CBE-B9FC617172BA}" dt="2022-02-10T22:30:55.182" v="8" actId="20577"/>
      <pc:docMkLst>
        <pc:docMk/>
      </pc:docMkLst>
      <pc:sldChg chg="modSp">
        <pc:chgData name="Tamara Barbakova" userId="S::tamara.barbakova@ssaihq.com::c5b038eb-f46c-42fd-a929-91fca4bff84e" providerId="AD" clId="Web-{F5436E2A-34E3-93B1-1CBE-B9FC617172BA}" dt="2022-02-10T22:30:55.182" v="8" actId="20577"/>
        <pc:sldMkLst>
          <pc:docMk/>
          <pc:sldMk cId="3457887769" sldId="321"/>
        </pc:sldMkLst>
        <pc:spChg chg="mod">
          <ac:chgData name="Tamara Barbakova" userId="S::tamara.barbakova@ssaihq.com::c5b038eb-f46c-42fd-a929-91fca4bff84e" providerId="AD" clId="Web-{F5436E2A-34E3-93B1-1CBE-B9FC617172BA}" dt="2022-02-10T22:30:55.182" v="8"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5E624094-1D71-9B19-33D1-C694966E2E52}"/>
    <pc:docChg chg="addSld">
      <pc:chgData name="Tamara Barbakova" userId="S::tamara.barbakova@ssaihq.com::c5b038eb-f46c-42fd-a929-91fca4bff84e" providerId="AD" clId="Web-{5E624094-1D71-9B19-33D1-C694966E2E52}" dt="2022-02-10T23:43:43.173" v="0"/>
      <pc:docMkLst>
        <pc:docMk/>
      </pc:docMkLst>
      <pc:sldChg chg="add">
        <pc:chgData name="Tamara Barbakova" userId="S::tamara.barbakova@ssaihq.com::c5b038eb-f46c-42fd-a929-91fca4bff84e" providerId="AD" clId="Web-{5E624094-1D71-9B19-33D1-C694966E2E52}" dt="2022-02-10T23:43:43.173" v="0"/>
        <pc:sldMkLst>
          <pc:docMk/>
          <pc:sldMk cId="1712119563" sldId="322"/>
        </pc:sldMkLst>
      </pc:sldChg>
      <pc:sldMasterChg chg="addSldLayout">
        <pc:chgData name="Tamara Barbakova" userId="S::tamara.barbakova@ssaihq.com::c5b038eb-f46c-42fd-a929-91fca4bff84e" providerId="AD" clId="Web-{5E624094-1D71-9B19-33D1-C694966E2E52}" dt="2022-02-10T23:43:43.173" v="0"/>
        <pc:sldMasterMkLst>
          <pc:docMk/>
          <pc:sldMasterMk cId="1253241661" sldId="2147483666"/>
        </pc:sldMasterMkLst>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CAD8DD30-B33F-5FDA-7D4A-C9EC8047C6F5}"/>
    <pc:docChg chg="modSld">
      <pc:chgData name="Tamara Barbakova" userId="S::tamara.barbakova@ssaihq.com::c5b038eb-f46c-42fd-a929-91fca4bff84e" providerId="AD" clId="Web-{CAD8DD30-B33F-5FDA-7D4A-C9EC8047C6F5}" dt="2022-02-13T18:15:25.176" v="1" actId="20577"/>
      <pc:docMkLst>
        <pc:docMk/>
      </pc:docMkLst>
      <pc:sldChg chg="modSp">
        <pc:chgData name="Tamara Barbakova" userId="S::tamara.barbakova@ssaihq.com::c5b038eb-f46c-42fd-a929-91fca4bff84e" providerId="AD" clId="Web-{CAD8DD30-B33F-5FDA-7D4A-C9EC8047C6F5}" dt="2022-02-13T18:15:25.176" v="1" actId="20577"/>
        <pc:sldMkLst>
          <pc:docMk/>
          <pc:sldMk cId="3457887769" sldId="321"/>
        </pc:sldMkLst>
        <pc:spChg chg="mod">
          <ac:chgData name="Tamara Barbakova" userId="S::tamara.barbakova@ssaihq.com::c5b038eb-f46c-42fd-a929-91fca4bff84e" providerId="AD" clId="Web-{CAD8DD30-B33F-5FDA-7D4A-C9EC8047C6F5}" dt="2022-02-13T18:15:25.176" v="1" actId="20577"/>
          <ac:spMkLst>
            <pc:docMk/>
            <pc:sldMk cId="3457887769" sldId="321"/>
            <ac:spMk id="5" creationId="{14A2CAFE-C138-4653-8B25-02CD974F84D4}"/>
          </ac:spMkLst>
        </pc:spChg>
        <pc:spChg chg="mod">
          <ac:chgData name="Tamara Barbakova" userId="S::tamara.barbakova@ssaihq.com::c5b038eb-f46c-42fd-a929-91fca4bff84e" providerId="AD" clId="Web-{CAD8DD30-B33F-5FDA-7D4A-C9EC8047C6F5}" dt="2022-02-13T18:15:16.035" v="0" actId="20577"/>
          <ac:spMkLst>
            <pc:docMk/>
            <pc:sldMk cId="3457887769" sldId="321"/>
            <ac:spMk id="6" creationId="{D9D34997-050B-417C-A703-B12B2478D6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10294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60776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56339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95816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icon&#10;&#10;Description automatically generated">
            <a:extLst>
              <a:ext uri="{FF2B5EF4-FFF2-40B4-BE49-F238E27FC236}">
                <a16:creationId xmlns:a16="http://schemas.microsoft.com/office/drawing/2014/main" id="{130F37FF-B31E-4165-82EC-658B14CEF83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1E2FC092-38C5-45A5-8DDF-09515866E0C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icon&#10;&#10;Description automatically generated">
            <a:extLst>
              <a:ext uri="{FF2B5EF4-FFF2-40B4-BE49-F238E27FC236}">
                <a16:creationId xmlns:a16="http://schemas.microsoft.com/office/drawing/2014/main" id="{E10F20D9-9271-4927-B6F8-99DC2F08E7D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icon&#10;&#10;Description automatically generated">
            <a:extLst>
              <a:ext uri="{FF2B5EF4-FFF2-40B4-BE49-F238E27FC236}">
                <a16:creationId xmlns:a16="http://schemas.microsoft.com/office/drawing/2014/main" id="{8106C632-A5B8-4DB6-BC80-6BA92F82C1B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280" y="1562624"/>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9DB23F"/>
                </a:solidFill>
              </a:rPr>
              <a:t>STUDY AREA</a:t>
            </a:r>
          </a:p>
          <a:p>
            <a:pPr algn="ctr"/>
            <a:r>
              <a:rPr lang="en-US" sz="2600" b="0" spc="0" baseline="0" dirty="0">
                <a:solidFill>
                  <a:srgbClr val="9DB23F"/>
                </a:solidFill>
              </a:rPr>
              <a:t>Energy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437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657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F262FDD7-B3E9-496F-83DF-3934F21B1010}"/>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8BB28D52-3A41-4D01-BA2F-D129BCEB2998}"/>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6" y="1526637"/>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9DB23F"/>
                </a:solidFill>
              </a:rPr>
              <a:t>STUDY AREA</a:t>
            </a:r>
          </a:p>
          <a:p>
            <a:pPr algn="ctr"/>
            <a:r>
              <a:rPr lang="en-US" sz="2600" b="0" spc="0" baseline="0" dirty="0">
                <a:solidFill>
                  <a:srgbClr val="9DB23F"/>
                </a:solidFill>
              </a:rPr>
              <a:t>Energy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DB23F"/>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DB23F"/>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DB23F"/>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9DB23F"/>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9DB23F"/>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9DB23F"/>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9DB23F"/>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9DB23F"/>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54F03-827A-475E-8C7F-0249B65E1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C39D0B-D714-49D8-9648-8BB69F2A15D0}">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purl.org/dc/dcmitype/"/>
    <ds:schemaRef ds:uri="http://schemas.openxmlformats.org/package/2006/metadata/core-properties"/>
    <ds:schemaRef ds:uri="http://purl.org/dc/terms/"/>
    <ds:schemaRef ds:uri="7df78d0b-135a-4de7-9166-7c181cd87fb4"/>
    <ds:schemaRef ds:uri="21e6a8e8-1dff-48a6-ab9b-8d556c6946c0"/>
    <ds:schemaRef ds:uri="http://www.w3.org/XML/1998/namespace"/>
  </ds:schemaRefs>
</ds:datastoreItem>
</file>

<file path=customXml/itemProps3.xml><?xml version="1.0" encoding="utf-8"?>
<ds:datastoreItem xmlns:ds="http://schemas.openxmlformats.org/officeDocument/2006/customXml" ds:itemID="{63A90511-9EBB-487C-A55E-07F92681F7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4219</TotalTime>
  <Words>1630</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187</cp:revision>
  <dcterms:created xsi:type="dcterms:W3CDTF">2019-11-12T17:46:59Z</dcterms:created>
  <dcterms:modified xsi:type="dcterms:W3CDTF">2022-03-01T23:34:12Z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