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90" r:id="rId3"/>
    <p:sldId id="279" r:id="rId4"/>
    <p:sldId id="286" r:id="rId5"/>
    <p:sldId id="287" r:id="rId6"/>
    <p:sldId id="291" r:id="rId7"/>
    <p:sldId id="288" r:id="rId8"/>
    <p:sldId id="292" r:id="rId9"/>
    <p:sldId id="28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ce Watkins" initials="L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http://www.fs.fed.us/managing-land/fire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http://pubs.usgs.gov/of/2008/1274/images/coverphoto.jpg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Derived from PERSIANN</a:t>
            </a:r>
            <a:r>
              <a:rPr lang="en-US" baseline="0" dirty="0" smtClean="0"/>
              <a:t> data in ArcMap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US Disasters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82393" y="5358384"/>
            <a:ext cx="4062903" cy="369332"/>
          </a:xfrm>
        </p:spPr>
        <p:txBody>
          <a:bodyPr>
            <a:normAutofit/>
          </a:bodyPr>
          <a:lstStyle/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Jennifer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Lance Watkins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Dr. DeWayne Cecil, NOAA National </a:t>
            </a:r>
            <a:r>
              <a:rPr lang="en-US" dirty="0"/>
              <a:t>Centers for Environmental Information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369944"/>
            <a:ext cx="5111496" cy="13442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 Gregg </a:t>
            </a:r>
            <a:r>
              <a:rPr lang="en-US" dirty="0" err="1" smtClean="0"/>
              <a:t>Garfin</a:t>
            </a:r>
            <a:r>
              <a:rPr lang="en-US" dirty="0" smtClean="0"/>
              <a:t>, Climate Assessment for the Southwest</a:t>
            </a:r>
          </a:p>
          <a:p>
            <a:r>
              <a:rPr lang="en-US" dirty="0" smtClean="0"/>
              <a:t>Tim Brown, Western Regional Climate Center</a:t>
            </a:r>
          </a:p>
          <a:p>
            <a:r>
              <a:rPr lang="en-US" dirty="0" smtClean="0"/>
              <a:t>Dennis Staley, USGS Landslides Hazards Team</a:t>
            </a:r>
          </a:p>
          <a:p>
            <a:r>
              <a:rPr lang="en-US" dirty="0" smtClean="0"/>
              <a:t>Jason Kean, USGS Landslides Hazards Team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Schaffner</a:t>
            </a:r>
            <a:r>
              <a:rPr lang="en-US" dirty="0" smtClean="0"/>
              <a:t>, NWS</a:t>
            </a:r>
          </a:p>
          <a:p>
            <a:r>
              <a:rPr lang="en-US" dirty="0" smtClean="0"/>
              <a:t>Christopher Smith, USGS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312881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05336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Wildfires and flooding are two major disasters which cause economic damage and loss of life in the Southwest.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 events that occur after periods of wildfires can lead to an increase in soil erosion and larger debris in flood waters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49450" y="6583680"/>
            <a:ext cx="2295144" cy="274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Image Credits: US Forest Services</a:t>
            </a:r>
            <a:endParaRPr lang="en-US" dirty="0"/>
          </a:p>
        </p:txBody>
      </p:sp>
      <p:pic>
        <p:nvPicPr>
          <p:cNvPr id="5123" name="Picture 3" descr="Z:\NCEI_NASA_DEVELOP\Sum2015_Southwest_US_Disasters\graphics\chains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8" y="3171624"/>
            <a:ext cx="4391882" cy="32939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NCEI_NASA_DEVELOP\Sum2015_Southwest_US_Disasters\graphics\smo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69" y="3171624"/>
            <a:ext cx="4391882" cy="32939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 a </a:t>
            </a:r>
            <a:r>
              <a:rPr lang="en-US" dirty="0" err="1" smtClean="0"/>
              <a:t>spatio</a:t>
            </a:r>
            <a:r>
              <a:rPr lang="en-US" dirty="0" smtClean="0"/>
              <a:t>-temporal relationship </a:t>
            </a:r>
            <a:r>
              <a:rPr lang="en-US" dirty="0"/>
              <a:t>between vegetation regrowth as a function of NDVI and post-fire runoff hazard, over a 10-year period, for greater </a:t>
            </a:r>
            <a:r>
              <a:rPr lang="en-US" dirty="0" err="1"/>
              <a:t>Tuscon</a:t>
            </a:r>
            <a:r>
              <a:rPr lang="en-US" dirty="0"/>
              <a:t>, Arizona area within the Lower Colorado River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Generate a raster surface indicating vegetation regrowth rate after historical wildfires on a per-pixel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precipitation rates associated with increased post-wildfire flooding risk based on historical runoff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66935" y="640080"/>
            <a:ext cx="3566160" cy="132588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0776" y="6549496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USGS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http://pubs.usgs.gov/of/2008/1274/images/cover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1" y="307649"/>
            <a:ext cx="4763208" cy="62469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9413" r="909" b="7059"/>
          <a:stretch/>
        </p:blipFill>
        <p:spPr>
          <a:xfrm>
            <a:off x="18297526" y="10991739"/>
            <a:ext cx="7981950" cy="5346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" y="1108775"/>
            <a:ext cx="8108728" cy="54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50598"/>
            <a:ext cx="862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4263" y="5776956"/>
            <a:ext cx="7995473" cy="7347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smtClean="0"/>
              <a:t>This slide will be edited as processing continues.</a:t>
            </a:r>
          </a:p>
        </p:txBody>
      </p:sp>
    </p:spTree>
    <p:extLst>
      <p:ext uri="{BB962C8B-B14F-4D97-AF65-F5344CB8AC3E}">
        <p14:creationId xmlns:p14="http://schemas.microsoft.com/office/powerpoint/2010/main" val="1559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1319002"/>
            <a:ext cx="7982712" cy="2694648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Precipitation Estimation From Remote Sensing Information Using Artificial Neural Network (PERSIANN) – Climate Data Records (CDR)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PERSIANN CDR Specifications:</a:t>
            </a:r>
          </a:p>
          <a:p>
            <a:pPr marL="1028700" lvl="1" indent="-342900"/>
            <a:r>
              <a:rPr lang="en-US" sz="2600" dirty="0" smtClean="0"/>
              <a:t>0.25 – </a:t>
            </a:r>
            <a:r>
              <a:rPr lang="en-US" sz="2600" dirty="0" err="1" smtClean="0"/>
              <a:t>deg</a:t>
            </a:r>
            <a:r>
              <a:rPr lang="en-US" sz="2600" dirty="0" smtClean="0"/>
              <a:t> * 0.25 </a:t>
            </a:r>
            <a:r>
              <a:rPr lang="en-US" sz="2600" dirty="0" err="1" smtClean="0"/>
              <a:t>deg</a:t>
            </a:r>
            <a:endParaRPr lang="en-US" sz="2600" dirty="0" smtClean="0"/>
          </a:p>
          <a:p>
            <a:pPr marL="1028700" lvl="1" indent="-342900"/>
            <a:r>
              <a:rPr lang="en-US" sz="2600" dirty="0" smtClean="0"/>
              <a:t>Daily Product</a:t>
            </a:r>
          </a:p>
          <a:p>
            <a:pPr marL="1028700" lvl="1" indent="-342900"/>
            <a:r>
              <a:rPr lang="en-US" sz="2600" dirty="0" smtClean="0"/>
              <a:t>1983 – present</a:t>
            </a:r>
          </a:p>
          <a:p>
            <a:pPr marL="1028700" lvl="1" indent="-342900"/>
            <a:r>
              <a:rPr lang="en-US" sz="2600" dirty="0" smtClean="0"/>
              <a:t>Updated Quarterly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Inputs to the PERSIANN CDR:</a:t>
            </a:r>
          </a:p>
          <a:p>
            <a:pPr marL="1028700" lvl="1" indent="-342900"/>
            <a:r>
              <a:rPr lang="en-US" sz="2100" dirty="0" err="1" smtClean="0"/>
              <a:t>GridSat</a:t>
            </a:r>
            <a:r>
              <a:rPr lang="en-US" sz="2100" dirty="0" smtClean="0"/>
              <a:t> – B1 CDR (IRWIN)</a:t>
            </a:r>
          </a:p>
          <a:p>
            <a:pPr marL="1028700" lvl="1" indent="-342900"/>
            <a:r>
              <a:rPr lang="en-US" sz="2100" dirty="0" smtClean="0"/>
              <a:t>GPCP 2.5 </a:t>
            </a:r>
            <a:r>
              <a:rPr lang="en-US" sz="2100" dirty="0" err="1" smtClean="0"/>
              <a:t>deg</a:t>
            </a:r>
            <a:r>
              <a:rPr lang="en-US" sz="2100" dirty="0" smtClean="0"/>
              <a:t> Monthly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NOAA Climate Data Records</a:t>
            </a:r>
            <a:endParaRPr lang="en-US" dirty="0"/>
          </a:p>
        </p:txBody>
      </p:sp>
      <p:pic>
        <p:nvPicPr>
          <p:cNvPr id="6146" name="Picture 2" descr="Z:\NCEI_NASA_DEVELOP\Sum2015_Southwest_US_Disasters\graphics\persian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24429" r="4602" b="24504"/>
          <a:stretch/>
        </p:blipFill>
        <p:spPr bwMode="auto">
          <a:xfrm>
            <a:off x="136732" y="4002653"/>
            <a:ext cx="8870535" cy="26925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RodeoNDVI_greenbrown (1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133" y="1281582"/>
            <a:ext cx="7151511" cy="44071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7412" y="5947872"/>
            <a:ext cx="7995473" cy="7347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smtClean="0"/>
              <a:t>Animation of NDVI Regrowth for Rodeo-</a:t>
            </a:r>
            <a:r>
              <a:rPr lang="en-US" sz="1800" dirty="0" err="1" smtClean="0"/>
              <a:t>Chediski</a:t>
            </a:r>
            <a:r>
              <a:rPr lang="en-US" sz="1800" dirty="0" smtClean="0"/>
              <a:t> Fire, 2001-2014 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created in GRASS GIS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67" y="1105807"/>
            <a:ext cx="3065802" cy="21593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8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8902" y="586322"/>
            <a:ext cx="7982712" cy="70408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34026" y="6018917"/>
            <a:ext cx="7063982" cy="7347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smtClean="0"/>
              <a:t>NDVI and PERSIANN precipitation data from July 12 (2002, 2003, and 2004)</a:t>
            </a:r>
          </a:p>
        </p:txBody>
      </p:sp>
      <p:pic>
        <p:nvPicPr>
          <p:cNvPr id="2050" name="Picture 2" descr="C:\Users\jennifer.holder\Documents\graphics\persiann_2002_2003_2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4264" r="10275" b="7255"/>
          <a:stretch/>
        </p:blipFill>
        <p:spPr bwMode="auto">
          <a:xfrm>
            <a:off x="4899303" y="1211330"/>
            <a:ext cx="3577270" cy="47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nnifer.holder\Documents\graphics\ndvi_2002_2003_2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4635" r="10983" b="8074"/>
          <a:stretch/>
        </p:blipFill>
        <p:spPr bwMode="auto">
          <a:xfrm>
            <a:off x="776813" y="1227750"/>
            <a:ext cx="3478992" cy="46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4" t="72634" r="14659" b="8448"/>
          <a:stretch/>
        </p:blipFill>
        <p:spPr>
          <a:xfrm>
            <a:off x="518902" y="4982502"/>
            <a:ext cx="1266139" cy="95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3283" r="56859" b="7539"/>
          <a:stretch/>
        </p:blipFill>
        <p:spPr>
          <a:xfrm>
            <a:off x="4583108" y="4954498"/>
            <a:ext cx="1338434" cy="9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Conclusions will be placed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335</Words>
  <Application>Microsoft Office PowerPoint</Application>
  <PresentationFormat>On-screen Show (4:3)</PresentationFormat>
  <Paragraphs>52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Jennifer Holder</cp:lastModifiedBy>
  <cp:revision>120</cp:revision>
  <dcterms:created xsi:type="dcterms:W3CDTF">2015-05-18T13:26:09Z</dcterms:created>
  <dcterms:modified xsi:type="dcterms:W3CDTF">2015-07-02T21:34:28Z</dcterms:modified>
</cp:coreProperties>
</file>