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33"/>
    <a:srgbClr val="4DAFB4"/>
    <a:srgbClr val="236F99"/>
    <a:srgbClr val="8A5A9A"/>
    <a:srgbClr val="A0B640"/>
    <a:srgbClr val="68A579"/>
    <a:srgbClr val="BA3A50"/>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406" y="-1109"/>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pic>
        <p:nvPicPr>
          <p:cNvPr id="33" name="Picture 32">
            <a:extLst>
              <a:ext uri="{FF2B5EF4-FFF2-40B4-BE49-F238E27FC236}">
                <a16:creationId xmlns:a16="http://schemas.microsoft.com/office/drawing/2014/main" id="{156142CB-1E40-4E78-9A5C-ACB94BD71271}"/>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22286" y="1986800"/>
            <a:ext cx="598575" cy="475488"/>
          </a:xfrm>
          <a:prstGeom prst="rect">
            <a:avLst/>
          </a:prstGeom>
        </p:spPr>
      </p:pic>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pic>
        <p:nvPicPr>
          <p:cNvPr id="31" name="Picture 30">
            <a:extLst>
              <a:ext uri="{FF2B5EF4-FFF2-40B4-BE49-F238E27FC236}">
                <a16:creationId xmlns:a16="http://schemas.microsoft.com/office/drawing/2014/main" id="{A47D3FDA-06B2-4CE8-93DB-EB17451885C8}"/>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03509" y="4265180"/>
            <a:ext cx="598575" cy="475488"/>
          </a:xfrm>
          <a:prstGeom prst="rect">
            <a:avLst/>
          </a:prstGeom>
        </p:spPr>
      </p:pic>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pic>
        <p:nvPicPr>
          <p:cNvPr id="28" name="Picture 27">
            <a:extLst>
              <a:ext uri="{FF2B5EF4-FFF2-40B4-BE49-F238E27FC236}">
                <a16:creationId xmlns:a16="http://schemas.microsoft.com/office/drawing/2014/main" id="{9F2D430F-289E-4E14-B7F1-7CD1419B5DB6}"/>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22286" y="1986800"/>
            <a:ext cx="598575" cy="475488"/>
          </a:xfrm>
          <a:prstGeom prst="rect">
            <a:avLst/>
          </a:prstGeom>
        </p:spPr>
      </p:pic>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pic>
        <p:nvPicPr>
          <p:cNvPr id="25" name="Picture 24">
            <a:extLst>
              <a:ext uri="{FF2B5EF4-FFF2-40B4-BE49-F238E27FC236}">
                <a16:creationId xmlns:a16="http://schemas.microsoft.com/office/drawing/2014/main" id="{D2EE4274-2DA1-465A-A8C8-B2F0E2D29FE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03509" y="4265180"/>
            <a:ext cx="598575" cy="475488"/>
          </a:xfrm>
          <a:prstGeom prst="rect">
            <a:avLst/>
          </a:prstGeom>
        </p:spPr>
      </p:pic>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p:txBody>
      </p:sp>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pic>
        <p:nvPicPr>
          <p:cNvPr id="6" name="Picture 5">
            <a:extLst>
              <a:ext uri="{FF2B5EF4-FFF2-40B4-BE49-F238E27FC236}">
                <a16:creationId xmlns:a16="http://schemas.microsoft.com/office/drawing/2014/main" id="{80C2D343-B524-4550-853F-DE879F366B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2286" y="1986800"/>
            <a:ext cx="598575" cy="475488"/>
          </a:xfrm>
          <a:prstGeom prst="rect">
            <a:avLst/>
          </a:prstGeom>
        </p:spPr>
      </p:pic>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p:txBody>
      </p:sp>
      <p:pic>
        <p:nvPicPr>
          <p:cNvPr id="5" name="Picture 4">
            <a:extLst>
              <a:ext uri="{FF2B5EF4-FFF2-40B4-BE49-F238E27FC236}">
                <a16:creationId xmlns:a16="http://schemas.microsoft.com/office/drawing/2014/main" id="{3FD11B9F-3D7B-4664-ADAE-C1667C8D325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03509" y="4265180"/>
            <a:ext cx="598575"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p:txBody>
      </p:sp>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pic>
        <p:nvPicPr>
          <p:cNvPr id="6" name="Picture 5">
            <a:extLst>
              <a:ext uri="{FF2B5EF4-FFF2-40B4-BE49-F238E27FC236}">
                <a16:creationId xmlns:a16="http://schemas.microsoft.com/office/drawing/2014/main" id="{F4DF38B9-A8D6-4DD7-917E-D68661B29DC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2286" y="1986800"/>
            <a:ext cx="598575" cy="475488"/>
          </a:xfrm>
          <a:prstGeom prst="rect">
            <a:avLst/>
          </a:prstGeom>
        </p:spPr>
      </p:pic>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FF3333"/>
                </a:solidFill>
                <a:latin typeface="Century Gothic" panose="020B0502020202020204" pitchFamily="34" charset="0"/>
              </a:rPr>
              <a:t>Project Short Title</a:t>
            </a:r>
          </a:p>
          <a:p>
            <a:pPr marL="548640">
              <a:spcAft>
                <a:spcPts val="1200"/>
              </a:spcAft>
            </a:pPr>
            <a:r>
              <a:rPr lang="en-US" sz="1600" dirty="0">
                <a:solidFill>
                  <a:srgbClr val="FF3333"/>
                </a:solidFill>
                <a:latin typeface="Century Gothic" panose="020B0502020202020204" pitchFamily="34" charset="0"/>
              </a:rPr>
              <a:t>Project Full Title</a:t>
            </a:r>
            <a:endParaRPr lang="en-US" sz="1600" dirty="0">
              <a:solidFill>
                <a:srgbClr val="FF3333"/>
              </a:solidFill>
            </a:endParaRPr>
          </a:p>
          <a:p>
            <a:r>
              <a:rPr lang="en-US" sz="1400" dirty="0">
                <a:latin typeface="Garamond" panose="02020404030301010803" pitchFamily="18" charset="0"/>
              </a:rPr>
              <a:t>Brief summary of the project.</a:t>
            </a:r>
          </a:p>
        </p:txBody>
      </p:sp>
      <p:pic>
        <p:nvPicPr>
          <p:cNvPr id="8" name="Picture 7">
            <a:extLst>
              <a:ext uri="{FF2B5EF4-FFF2-40B4-BE49-F238E27FC236}">
                <a16:creationId xmlns:a16="http://schemas.microsoft.com/office/drawing/2014/main" id="{8507AAD8-6804-4694-8DD5-8F172A43A53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03509" y="4265180"/>
            <a:ext cx="598575"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1922</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45</cp:revision>
  <dcterms:created xsi:type="dcterms:W3CDTF">2022-01-28T14:48:32Z</dcterms:created>
  <dcterms:modified xsi:type="dcterms:W3CDTF">2022-06-02T18:06:13Z</dcterms:modified>
</cp:coreProperties>
</file>