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2E6CA4"/>
    <a:srgbClr val="106198"/>
    <a:srgbClr val="236F99"/>
    <a:srgbClr val="C13E2D"/>
    <a:srgbClr val="6CA47A"/>
    <a:srgbClr val="DE9808"/>
    <a:srgbClr val="383939"/>
    <a:srgbClr val="49891C"/>
    <a:srgbClr val="444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360" y="4"/>
      </p:cViewPr>
      <p:guideLst>
        <p:guide pos="7632"/>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D99CE1BF-46F7-4632-AE92-350F27F08EE1}" authorId="{FE0C74BA-51EA-0BC2-2AC6-D25BBD4D4276}" created="2023-02-02T22:18:37.869">
    <ac:txMkLst xmlns:ac="http://schemas.microsoft.com/office/drawing/2013/main/command">
      <pc:docMk xmlns:pc="http://schemas.microsoft.com/office/powerpoint/2013/main/command"/>
      <pc:sldMk xmlns:pc="http://schemas.microsoft.com/office/powerpoint/2013/main/command" cId="2181180001" sldId="287"/>
      <ac:spMk id="52" creationId="{1F8CEDE1-9B77-44D6-9313-6261BA38F7A0}"/>
      <ac:txMk cp="0" len="6">
        <ac:context len="7" hash="4172488707"/>
      </ac:txMk>
    </ac:txMkLst>
    <p188:pos x="2324746" y="402095"/>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893617" y="3596958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450233"/>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6.svg"/><Relationship Id="rId34" Type="http://schemas.openxmlformats.org/officeDocument/2006/relationships/image" Target="../media/image51.png"/><Relationship Id="rId7" Type="http://schemas.openxmlformats.org/officeDocument/2006/relationships/image" Target="../media/image7.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5.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2.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6CA47A"/>
                </a:solidFill>
                <a:latin typeface="Century Gothic" panose="020F0302020204030204"/>
              </a:rPr>
              <a:t>Study Area </a:t>
            </a:r>
            <a:r>
              <a:rPr lang="en-US" sz="7200" dirty="0">
                <a:solidFill>
                  <a:srgbClr val="6CA47A"/>
                </a:solidFill>
                <a:latin typeface="Century Gothic" panose="020F0302020204030204"/>
              </a:rPr>
              <a:t>Ecological Conservation</a:t>
            </a:r>
            <a:endParaRPr lang="en-US" sz="7500" dirty="0">
              <a:solidFill>
                <a:srgbClr val="6CA47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t>Project Long Title</a:t>
            </a:r>
          </a:p>
        </p:txBody>
      </p:sp>
      <p:sp>
        <p:nvSpPr>
          <p:cNvPr id="36" name="Text Placeholder 16">
            <a:extLst>
              <a:ext uri="{FF2B5EF4-FFF2-40B4-BE49-F238E27FC236}">
                <a16:creationId xmlns:a16="http://schemas.microsoft.com/office/drawing/2014/main" id="{C48D6E17-64BB-4BD6-845D-D6D62D194884}"/>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0DE2807D-F408-4480-8E13-C3F0C4B0A2F5}"/>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2F797D64-81F4-4782-8198-930177809422}"/>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FAF14BF6-7C61-4CA3-8CFB-EAE3172F38DE}"/>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1CC23D9A-CDAF-4B3F-8082-004D4FCB7955}"/>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A75E1BB8-B8E6-4102-8DA3-D6E47330C79C}"/>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CABA7F79-1A24-4D33-908B-403F761221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B605D549-7E47-4A8D-8FF2-A4026C70D4AE}"/>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3B3A9546-0B74-4C64-8ECC-A0373EB3B2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04838"/>
            <a:ext cx="2103120" cy="2103120"/>
          </a:xfrm>
          <a:prstGeom prst="rect">
            <a:avLst/>
          </a:prstGeom>
        </p:spPr>
      </p:pic>
      <p:pic>
        <p:nvPicPr>
          <p:cNvPr id="47" name="Picture 46">
            <a:extLst>
              <a:ext uri="{FF2B5EF4-FFF2-40B4-BE49-F238E27FC236}">
                <a16:creationId xmlns:a16="http://schemas.microsoft.com/office/drawing/2014/main" id="{E527BFAB-4DFF-4794-BEEC-798244BFD4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pic>
        <p:nvPicPr>
          <p:cNvPr id="48" name="Picture 47">
            <a:extLst>
              <a:ext uri="{FF2B5EF4-FFF2-40B4-BE49-F238E27FC236}">
                <a16:creationId xmlns:a16="http://schemas.microsoft.com/office/drawing/2014/main" id="{A5375DDD-E064-4A3D-AFB3-6EF30502B0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49" name="Picture 48">
            <a:extLst>
              <a:ext uri="{FF2B5EF4-FFF2-40B4-BE49-F238E27FC236}">
                <a16:creationId xmlns:a16="http://schemas.microsoft.com/office/drawing/2014/main" id="{0115E1D1-0F54-4C9C-8836-AA4E215902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sp>
        <p:nvSpPr>
          <p:cNvPr id="50" name="TextBox 49">
            <a:extLst>
              <a:ext uri="{FF2B5EF4-FFF2-40B4-BE49-F238E27FC236}">
                <a16:creationId xmlns:a16="http://schemas.microsoft.com/office/drawing/2014/main" id="{47439510-6298-45F5-B809-07BEA8B6E7A1}"/>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08841B77-9E68-46E2-91FC-1B997526A9EF}"/>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1F8CEDE1-9B77-44D6-9313-6261BA38F7A0}"/>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A33569C9-DA88-49AC-B858-D3E23CF31162}"/>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16AF8A6B-597F-44E0-9AB1-C32F072E1972}"/>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185200B2-D744-493D-8F59-9CFA54077DBA}"/>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98AAC9AB-1715-403B-9F6E-9229371ECD46}"/>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67A478"/>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2.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3.xml><?xml version="1.0" encoding="utf-8"?>
<ds:datastoreItem xmlns:ds="http://schemas.openxmlformats.org/officeDocument/2006/customXml" ds:itemID="{0CD4A074-17BD-43E6-BA20-94D123472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12320</TotalTime>
  <Words>3250</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52</cp:revision>
  <dcterms:created xsi:type="dcterms:W3CDTF">2019-02-05T16:32:03Z</dcterms:created>
  <dcterms:modified xsi:type="dcterms:W3CDTF">2023-05-17T18:23:46Z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