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7844"/>
    <a:srgbClr val="7DB761"/>
    <a:srgbClr val="9299A8"/>
    <a:srgbClr val="964135"/>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97844"/>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9784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5869"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84"/>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44023" y="30799944"/>
            <a:ext cx="2834640" cy="3091533"/>
            <a:chOff x="844023" y="30799944"/>
            <a:chExt cx="2834640" cy="3091533"/>
          </a:xfrm>
        </p:grpSpPr>
        <p:pic>
          <p:nvPicPr>
            <p:cNvPr id="35" name="Picture 3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36" name="TextBox 35"/>
          <p:cNvSpPr txBox="1"/>
          <p:nvPr/>
        </p:nvSpPr>
        <p:spPr>
          <a:xfrm>
            <a:off x="914400" y="11639345"/>
            <a:ext cx="11430000" cy="9782832"/>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13" name="Group 1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 name="Group 4"/>
          <p:cNvGrpSpPr/>
          <p:nvPr/>
        </p:nvGrpSpPr>
        <p:grpSpPr>
          <a:xfrm>
            <a:off x="3763631" y="30799944"/>
            <a:ext cx="2834640" cy="2676034"/>
            <a:chOff x="3763631" y="30799944"/>
            <a:chExt cx="2834640" cy="2676034"/>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42" name="Text Placeholder 16"/>
          <p:cNvSpPr txBox="1">
            <a:spLocks/>
          </p:cNvSpPr>
          <p:nvPr/>
        </p:nvSpPr>
        <p:spPr>
          <a:xfrm>
            <a:off x="12801599" y="5144429"/>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45668" y="8736672"/>
            <a:ext cx="3849131"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12866914" y="51459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45668" y="4484915"/>
            <a:ext cx="317266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5668" y="14082593"/>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5668" y="2606947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12745668" y="29800569"/>
            <a:ext cx="454250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37" name="TextBox 36"/>
          <p:cNvSpPr txBox="1"/>
          <p:nvPr/>
        </p:nvSpPr>
        <p:spPr>
          <a:xfrm>
            <a:off x="914401" y="17901089"/>
            <a:ext cx="23316196" cy="7796837"/>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459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20054"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9270"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8878"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39662"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12885821" y="512972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55" name="Text Placeholder 16"/>
          <p:cNvSpPr txBox="1">
            <a:spLocks/>
          </p:cNvSpPr>
          <p:nvPr/>
        </p:nvSpPr>
        <p:spPr>
          <a:xfrm>
            <a:off x="914399" y="514293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2397</TotalTime>
  <Words>1232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182</cp:revision>
  <dcterms:created xsi:type="dcterms:W3CDTF">2019-02-05T16:32:03Z</dcterms:created>
  <dcterms:modified xsi:type="dcterms:W3CDTF">2019-02-26T15:22:42Z</dcterms:modified>
</cp:coreProperties>
</file>