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60" r:id="rId3"/>
    <p:sldId id="257" r:id="rId4"/>
    <p:sldId id="259" r:id="rId5"/>
    <p:sldId id="258"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herry baggett" initials="Sb"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374A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14" d="100"/>
          <a:sy n="114" d="100"/>
        </p:scale>
        <p:origin x="-1518" y="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commentAuthors" Target="commentAuthor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2E45BE4-B950-4ECD-B103-EFA6EDCAF8CC}" type="datetimeFigureOut">
              <a:rPr lang="en-US" smtClean="0"/>
              <a:pPr/>
              <a:t>8/6/2015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E45BE4-B950-4ECD-B103-EFA6EDCAF8CC}" type="datetimeFigureOut">
              <a:rPr lang="en-US" smtClean="0"/>
              <a:pPr/>
              <a:t>8/6/2015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E45BE4-B950-4ECD-B103-EFA6EDCAF8CC}" type="datetimeFigureOut">
              <a:rPr lang="en-US" smtClean="0"/>
              <a:pPr/>
              <a:t>8/6/2015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chemeClr val="bg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2" name="Rectangle 11"/>
          <p:cNvSpPr>
            <a:spLocks noChangeArrowheads="1"/>
          </p:cNvSpPr>
          <p:nvPr/>
        </p:nvSpPr>
        <p:spPr bwMode="auto">
          <a:xfrm>
            <a:off x="158496" y="6391656"/>
            <a:ext cx="8833104" cy="309563"/>
          </a:xfrm>
          <a:prstGeom prst="rect">
            <a:avLst/>
          </a:prstGeom>
          <a:solidFill>
            <a:schemeClr val="tx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noFill/>
        </p:spPr>
        <p:txBody>
          <a:bodyPr/>
          <a:lstStyle>
            <a:lvl1pPr>
              <a:defRPr>
                <a:solidFill>
                  <a:schemeClr val="bg1"/>
                </a:solidFill>
              </a:defRPr>
            </a:lvl1pPr>
          </a:lstStyle>
          <a:p>
            <a:fld id="{EE289CF8-4C39-49E0-AC7D-C209D6C0BFB9}" type="datetimeFigureOut">
              <a:rPr lang="en-US" smtClean="0">
                <a:solidFill>
                  <a:prstClr val="white"/>
                </a:solidFill>
              </a:rPr>
              <a:pPr/>
              <a:t>8/6/2015</a:t>
            </a:fld>
            <a:endParaRPr lang="en-US">
              <a:solidFill>
                <a:prstClr val="white"/>
              </a:solidFill>
            </a:endParaRPr>
          </a:p>
        </p:txBody>
      </p:sp>
      <p:sp>
        <p:nvSpPr>
          <p:cNvPr id="17" name="Footer Placeholder 16"/>
          <p:cNvSpPr>
            <a:spLocks noGrp="1"/>
          </p:cNvSpPr>
          <p:nvPr>
            <p:ph type="ftr" sz="quarter" idx="11"/>
          </p:nvPr>
        </p:nvSpPr>
        <p:spPr>
          <a:noFill/>
        </p:spPr>
        <p:txBody>
          <a:bodyPr/>
          <a:lstStyle>
            <a:lvl1pPr>
              <a:defRPr>
                <a:solidFill>
                  <a:schemeClr val="bg1"/>
                </a:solidFill>
              </a:defRPr>
            </a:lvl1pPr>
          </a:lstStyle>
          <a:p>
            <a:endParaRPr lang="en-US" dirty="0">
              <a:solidFill>
                <a:prstClr val="white"/>
              </a:solidFill>
            </a:endParaRPr>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tx1"/>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tx1"/>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black"/>
              </a:solidFill>
            </a:endParaRPr>
          </a:p>
        </p:txBody>
      </p:sp>
      <p:sp>
        <p:nvSpPr>
          <p:cNvPr id="14" name="Oval 13"/>
          <p:cNvSpPr/>
          <p:nvPr/>
        </p:nvSpPr>
        <p:spPr>
          <a:xfrm>
            <a:off x="4361688" y="2209800"/>
            <a:ext cx="420624" cy="420624"/>
          </a:xfrm>
          <a:prstGeom prst="ellipse">
            <a:avLst/>
          </a:prstGeom>
          <a:solidFill>
            <a:srgbClr val="FFFFFF"/>
          </a:solidFill>
          <a:ln w="50800" cap="rnd" cmpd="dbl" algn="ctr">
            <a:solidFill>
              <a:schemeClr val="tx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black"/>
              </a:solidFill>
            </a:endParaRPr>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tx1"/>
                </a:solidFill>
              </a:defRPr>
            </a:lvl1pPr>
          </a:lstStyle>
          <a:p>
            <a:fld id="{74107330-A4E1-497D-BB24-CE6B6F1E90AA}" type="slidenum">
              <a:rPr lang="en-US" smtClean="0">
                <a:solidFill>
                  <a:prstClr val="black"/>
                </a:solidFill>
              </a:rPr>
              <a:pPr/>
              <a:t>‹#›</a:t>
            </a:fld>
            <a:endParaRPr lang="en-US" dirty="0">
              <a:solidFill>
                <a:prstClr val="black"/>
              </a:solidFill>
            </a:endParaRPr>
          </a:p>
        </p:txBody>
      </p:sp>
      <p:sp>
        <p:nvSpPr>
          <p:cNvPr id="8" name="Title 7"/>
          <p:cNvSpPr>
            <a:spLocks noGrp="1"/>
          </p:cNvSpPr>
          <p:nvPr>
            <p:ph type="ctrTitle"/>
          </p:nvPr>
        </p:nvSpPr>
        <p:spPr>
          <a:xfrm>
            <a:off x="685800" y="381000"/>
            <a:ext cx="7772400" cy="1752600"/>
          </a:xfrm>
        </p:spPr>
        <p:txBody>
          <a:bodyPr anchor="b"/>
          <a:lstStyle>
            <a:lvl1pPr>
              <a:defRPr sz="4200">
                <a:solidFill>
                  <a:schemeClr val="tx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kumimoji="0" lang="en-US" dirty="0" smtClean="0"/>
              <a:t>Click to edit Master title style</a:t>
            </a:r>
            <a:endParaRPr kumimoji="0" lang="en-US" dirty="0"/>
          </a:p>
        </p:txBody>
      </p:sp>
      <p:sp>
        <p:nvSpPr>
          <p:cNvPr id="4" name="Date Placeholder 3"/>
          <p:cNvSpPr>
            <a:spLocks noGrp="1"/>
          </p:cNvSpPr>
          <p:nvPr>
            <p:ph type="dt" sz="half" idx="10"/>
          </p:nvPr>
        </p:nvSpPr>
        <p:spPr/>
        <p:txBody>
          <a:bodyPr/>
          <a:lstStyle/>
          <a:p>
            <a:fld id="{EE289CF8-4C39-49E0-AC7D-C209D6C0BFB9}" type="datetimeFigureOut">
              <a:rPr lang="en-US" smtClean="0"/>
              <a:pPr/>
              <a:t>8/6/2015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74107330-A4E1-497D-BB24-CE6B6F1E90AA}" type="slidenum">
              <a:rPr lang="en-US" smtClean="0">
                <a:solidFill>
                  <a:srgbClr val="7F7F7F">
                    <a:shade val="75000"/>
                  </a:srgbClr>
                </a:solidFill>
              </a:rPr>
              <a:pPr/>
              <a:t>‹#›</a:t>
            </a:fld>
            <a:endParaRPr lang="en-US">
              <a:solidFill>
                <a:srgbClr val="7F7F7F">
                  <a:shade val="75000"/>
                </a:srgbClr>
              </a:solidFill>
            </a:endParaRPr>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2" name="Rectangle 11"/>
          <p:cNvSpPr>
            <a:spLocks noChangeArrowheads="1"/>
          </p:cNvSpPr>
          <p:nvPr/>
        </p:nvSpPr>
        <p:spPr bwMode="auto">
          <a:xfrm>
            <a:off x="155448" y="142352"/>
            <a:ext cx="8833104" cy="2139696"/>
          </a:xfrm>
          <a:prstGeom prst="rect">
            <a:avLst/>
          </a:prstGeom>
          <a:solidFill>
            <a:schemeClr val="tx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58496" y="6391656"/>
            <a:ext cx="8833104" cy="309563"/>
          </a:xfrm>
          <a:prstGeom prst="rect">
            <a:avLst/>
          </a:prstGeom>
          <a:solidFill>
            <a:schemeClr val="tx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tx1"/>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EE289CF8-4C39-49E0-AC7D-C209D6C0BFB9}" type="datetimeFigureOut">
              <a:rPr lang="en-US" smtClean="0"/>
              <a:pPr/>
              <a:t>8/6/2015</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tx1"/>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Oval 10"/>
          <p:cNvSpPr/>
          <p:nvPr/>
        </p:nvSpPr>
        <p:spPr>
          <a:xfrm>
            <a:off x="4361688" y="2209800"/>
            <a:ext cx="420624" cy="420624"/>
          </a:xfrm>
          <a:prstGeom prst="ellipse">
            <a:avLst/>
          </a:prstGeom>
          <a:solidFill>
            <a:srgbClr val="FFFFFF"/>
          </a:solidFill>
          <a:ln w="50800" cap="rnd" cmpd="dbl" algn="ctr">
            <a:solidFill>
              <a:schemeClr val="tx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74107330-A4E1-497D-BB24-CE6B6F1E90AA}" type="slidenum">
              <a:rPr lang="en-US" smtClean="0">
                <a:solidFill>
                  <a:srgbClr val="7F7F7F">
                    <a:shade val="75000"/>
                  </a:srgbClr>
                </a:solidFill>
              </a:rPr>
              <a:pPr/>
              <a:t>‹#›</a:t>
            </a:fld>
            <a:endParaRPr lang="en-US" dirty="0">
              <a:solidFill>
                <a:srgbClr val="7F7F7F">
                  <a:shade val="75000"/>
                </a:srgbClr>
              </a:solidFill>
            </a:endParaRPr>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EE289CF8-4C39-49E0-AC7D-C209D6C0BFB9}" type="datetimeFigureOut">
              <a:rPr lang="en-US" smtClean="0"/>
              <a:pPr/>
              <a:t>8/6/2015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107330-A4E1-497D-BB24-CE6B6F1E90AA}" type="slidenum">
              <a:rPr lang="en-US" smtClean="0">
                <a:solidFill>
                  <a:srgbClr val="7F7F7F">
                    <a:shade val="75000"/>
                  </a:srgbClr>
                </a:solidFill>
              </a:rPr>
              <a:pPr/>
              <a:t>‹#›</a:t>
            </a:fld>
            <a:endParaRPr lang="en-US">
              <a:solidFill>
                <a:srgbClr val="7F7F7F">
                  <a:shade val="75000"/>
                </a:srgbClr>
              </a:solidFill>
            </a:endParaRPr>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1" name="Rectangle 10"/>
          <p:cNvSpPr/>
          <p:nvPr/>
        </p:nvSpPr>
        <p:spPr>
          <a:xfrm>
            <a:off x="152400" y="1371600"/>
            <a:ext cx="8833104" cy="914400"/>
          </a:xfrm>
          <a:prstGeom prst="rect">
            <a:avLst/>
          </a:prstGeom>
          <a:solidFill>
            <a:schemeClr val="tx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Rectangle 12"/>
          <p:cNvSpPr>
            <a:spLocks noChangeArrowheads="1"/>
          </p:cNvSpPr>
          <p:nvPr/>
        </p:nvSpPr>
        <p:spPr bwMode="auto">
          <a:xfrm>
            <a:off x="158496" y="6391656"/>
            <a:ext cx="8833104" cy="310896"/>
          </a:xfrm>
          <a:prstGeom prst="rect">
            <a:avLst/>
          </a:prstGeom>
          <a:solidFill>
            <a:schemeClr val="tx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EE289CF8-4C39-49E0-AC7D-C209D6C0BFB9}" type="datetimeFigureOut">
              <a:rPr lang="en-US" smtClean="0"/>
              <a:pPr/>
              <a:t>8/6/2015</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tx1"/>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7" name="Oval 26"/>
          <p:cNvSpPr/>
          <p:nvPr/>
        </p:nvSpPr>
        <p:spPr>
          <a:xfrm>
            <a:off x="4361688" y="1050524"/>
            <a:ext cx="420624" cy="420624"/>
          </a:xfrm>
          <a:prstGeom prst="ellipse">
            <a:avLst/>
          </a:prstGeom>
          <a:solidFill>
            <a:srgbClr val="FFFFFF"/>
          </a:solidFill>
          <a:ln w="50800" cap="rnd" cmpd="dbl" algn="ctr">
            <a:solidFill>
              <a:schemeClr val="tx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74107330-A4E1-497D-BB24-CE6B6F1E90AA}" type="slidenum">
              <a:rPr lang="en-US" smtClean="0">
                <a:solidFill>
                  <a:srgbClr val="7F7F7F">
                    <a:shade val="75000"/>
                  </a:srgbClr>
                </a:solidFill>
              </a:rPr>
              <a:pPr/>
              <a:t>‹#›</a:t>
            </a:fld>
            <a:endParaRPr lang="en-US" dirty="0">
              <a:solidFill>
                <a:srgbClr val="7F7F7F">
                  <a:shade val="75000"/>
                </a:srgbClr>
              </a:solidFill>
            </a:endParaRPr>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E289CF8-4C39-49E0-AC7D-C209D6C0BFB9}" type="datetimeFigureOut">
              <a:rPr lang="en-US" smtClean="0"/>
              <a:pPr/>
              <a:t>8/6/2015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74107330-A4E1-497D-BB24-CE6B6F1E90AA}" type="slidenum">
              <a:rPr lang="en-US" smtClean="0">
                <a:solidFill>
                  <a:srgbClr val="7F7F7F">
                    <a:shade val="75000"/>
                  </a:srgbClr>
                </a:solidFill>
              </a:rPr>
              <a:pPr/>
              <a:t>‹#›</a:t>
            </a:fld>
            <a:endParaRPr lang="en-US">
              <a:solidFill>
                <a:srgbClr val="7F7F7F">
                  <a:shade val="75000"/>
                </a:srgbClr>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5" name="Rectangle 4"/>
          <p:cNvSpPr>
            <a:spLocks noChangeArrowheads="1"/>
          </p:cNvSpPr>
          <p:nvPr/>
        </p:nvSpPr>
        <p:spPr bwMode="auto">
          <a:xfrm>
            <a:off x="158496" y="6400800"/>
            <a:ext cx="8833104" cy="309563"/>
          </a:xfrm>
          <a:prstGeom prst="rect">
            <a:avLst/>
          </a:prstGeom>
          <a:solidFill>
            <a:schemeClr val="tx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tx1"/>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2" name="Date Placeholder 1"/>
          <p:cNvSpPr>
            <a:spLocks noGrp="1"/>
          </p:cNvSpPr>
          <p:nvPr>
            <p:ph type="dt" sz="half" idx="10"/>
          </p:nvPr>
        </p:nvSpPr>
        <p:spPr/>
        <p:txBody>
          <a:bodyPr/>
          <a:lstStyle/>
          <a:p>
            <a:fld id="{EE289CF8-4C39-49E0-AC7D-C209D6C0BFB9}" type="datetimeFigureOut">
              <a:rPr lang="en-US" smtClean="0"/>
              <a:pPr/>
              <a:t>8/6/2015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74107330-A4E1-497D-BB24-CE6B6F1E90AA}"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74107330-A4E1-497D-BB24-CE6B6F1E90AA}" type="slidenum">
              <a:rPr lang="en-US" smtClean="0">
                <a:solidFill>
                  <a:srgbClr val="7F7F7F">
                    <a:shade val="75000"/>
                  </a:srgbClr>
                </a:solidFill>
              </a:rPr>
              <a:pPr/>
              <a:t>‹#›</a:t>
            </a:fld>
            <a:endParaRPr lang="en-US">
              <a:solidFill>
                <a:srgbClr val="7F7F7F">
                  <a:shade val="75000"/>
                </a:srgbClr>
              </a:solidFill>
            </a:endParaRPr>
          </a:p>
        </p:txBody>
      </p:sp>
      <p:sp>
        <p:nvSpPr>
          <p:cNvPr id="21" name="Rectangle 20"/>
          <p:cNvSpPr>
            <a:spLocks noChangeArrowheads="1"/>
          </p:cNvSpPr>
          <p:nvPr userDrawn="1"/>
        </p:nvSpPr>
        <p:spPr bwMode="auto">
          <a:xfrm>
            <a:off x="152400" y="6400800"/>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5" name="Date Placeholder 4"/>
          <p:cNvSpPr>
            <a:spLocks noGrp="1"/>
          </p:cNvSpPr>
          <p:nvPr>
            <p:ph type="dt" sz="half" idx="10"/>
          </p:nvPr>
        </p:nvSpPr>
        <p:spPr/>
        <p:txBody>
          <a:bodyPr/>
          <a:lstStyle/>
          <a:p>
            <a:fld id="{EE289CF8-4C39-49E0-AC7D-C209D6C0BFB9}" type="datetimeFigureOut">
              <a:rPr lang="en-US" smtClean="0"/>
              <a:pPr/>
              <a:t>8/6/2015</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E45BE4-B950-4ECD-B103-EFA6EDCAF8CC}" type="datetimeFigureOut">
              <a:rPr lang="en-US" smtClean="0"/>
              <a:pPr/>
              <a:t>8/6/2015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7" name="Slide Number Placeholder 6"/>
          <p:cNvSpPr>
            <a:spLocks noGrp="1"/>
          </p:cNvSpPr>
          <p:nvPr>
            <p:ph type="sldNum" sz="quarter" idx="12"/>
          </p:nvPr>
        </p:nvSpPr>
        <p:spPr>
          <a:xfrm>
            <a:off x="1371600" y="312738"/>
            <a:ext cx="457200" cy="441325"/>
          </a:xfrm>
        </p:spPr>
        <p:txBody>
          <a:bodyPr/>
          <a:lstStyle/>
          <a:p>
            <a:fld id="{74107330-A4E1-497D-BB24-CE6B6F1E90AA}" type="slidenum">
              <a:rPr lang="en-US" smtClean="0">
                <a:solidFill>
                  <a:srgbClr val="7F7F7F">
                    <a:shade val="75000"/>
                  </a:srgbClr>
                </a:solidFill>
              </a:rPr>
              <a:pPr/>
              <a:t>‹#›</a:t>
            </a:fld>
            <a:endParaRPr lang="en-US">
              <a:solidFill>
                <a:srgbClr val="7F7F7F">
                  <a:shade val="75000"/>
                </a:srgbClr>
              </a:solidFill>
            </a:endParaRPr>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52400" y="6400800"/>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5" name="Date Placeholder 4"/>
          <p:cNvSpPr>
            <a:spLocks noGrp="1"/>
          </p:cNvSpPr>
          <p:nvPr>
            <p:ph type="dt" sz="half" idx="10"/>
          </p:nvPr>
        </p:nvSpPr>
        <p:spPr>
          <a:xfrm>
            <a:off x="5788152" y="6404984"/>
            <a:ext cx="3044952" cy="365760"/>
          </a:xfrm>
        </p:spPr>
        <p:txBody>
          <a:bodyPr/>
          <a:lstStyle/>
          <a:p>
            <a:fld id="{EE289CF8-4C39-49E0-AC7D-C209D6C0BFB9}" type="datetimeFigureOut">
              <a:rPr lang="en-US" smtClean="0"/>
              <a:pPr/>
              <a:t>8/6/2015</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E289CF8-4C39-49E0-AC7D-C209D6C0BFB9}" type="datetimeFigureOut">
              <a:rPr lang="en-US" smtClean="0"/>
              <a:pPr/>
              <a:t>8/6/2015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107330-A4E1-497D-BB24-CE6B6F1E90AA}" type="slidenum">
              <a:rPr lang="en-US" smtClean="0">
                <a:solidFill>
                  <a:srgbClr val="7F7F7F">
                    <a:shade val="75000"/>
                  </a:srgbClr>
                </a:solidFill>
              </a:rPr>
              <a:pPr/>
              <a:t>‹#›</a:t>
            </a:fld>
            <a:endParaRPr lang="en-US">
              <a:solidFill>
                <a:srgbClr val="7F7F7F">
                  <a:shade val="75000"/>
                </a:srgbClr>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6" name="Slide Number Placeholder 5"/>
          <p:cNvSpPr>
            <a:spLocks noGrp="1"/>
          </p:cNvSpPr>
          <p:nvPr>
            <p:ph type="sldNum" sz="quarter" idx="12"/>
          </p:nvPr>
        </p:nvSpPr>
        <p:spPr>
          <a:xfrm>
            <a:off x="6915912" y="3009901"/>
            <a:ext cx="457200" cy="441325"/>
          </a:xfrm>
        </p:spPr>
        <p:txBody>
          <a:bodyPr/>
          <a:lstStyle/>
          <a:p>
            <a:fld id="{74107330-A4E1-497D-BB24-CE6B6F1E90AA}" type="slidenum">
              <a:rPr lang="en-US" smtClean="0">
                <a:solidFill>
                  <a:srgbClr val="7F7F7F">
                    <a:shade val="75000"/>
                  </a:srgbClr>
                </a:solidFill>
              </a:rPr>
              <a:pPr/>
              <a:t>‹#›</a:t>
            </a:fld>
            <a:endParaRPr lang="en-US">
              <a:solidFill>
                <a:srgbClr val="7F7F7F">
                  <a:shade val="75000"/>
                </a:srgbClr>
              </a:solidFill>
            </a:endParaRPr>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E289CF8-4C39-49E0-AC7D-C209D6C0BFB9}" type="datetimeFigureOut">
              <a:rPr lang="en-US" smtClean="0"/>
              <a:pPr/>
              <a:t>8/6/2015</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2E45BE4-B950-4ECD-B103-EFA6EDCAF8CC}" type="datetimeFigureOut">
              <a:rPr lang="en-US" smtClean="0"/>
              <a:pPr/>
              <a:t>8/6/2015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2E45BE4-B950-4ECD-B103-EFA6EDCAF8CC}" type="datetimeFigureOut">
              <a:rPr lang="en-US" smtClean="0"/>
              <a:pPr/>
              <a:t>8/6/2015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2E45BE4-B950-4ECD-B103-EFA6EDCAF8CC}" type="datetimeFigureOut">
              <a:rPr lang="en-US" smtClean="0"/>
              <a:pPr/>
              <a:t>8/6/2015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2E45BE4-B950-4ECD-B103-EFA6EDCAF8CC}" type="datetimeFigureOut">
              <a:rPr lang="en-US" smtClean="0"/>
              <a:pPr/>
              <a:t>8/6/2015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E45BE4-B950-4ECD-B103-EFA6EDCAF8CC}" type="datetimeFigureOut">
              <a:rPr lang="en-US" smtClean="0"/>
              <a:pPr/>
              <a:t>8/6/2015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E45BE4-B950-4ECD-B103-EFA6EDCAF8CC}" type="datetimeFigureOut">
              <a:rPr lang="en-US" smtClean="0"/>
              <a:pPr/>
              <a:t>8/6/2015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E45BE4-B950-4ECD-B103-EFA6EDCAF8CC}" type="datetimeFigureOut">
              <a:rPr lang="en-US" smtClean="0"/>
              <a:pPr/>
              <a:t>8/6/2015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E45BE4-B950-4ECD-B103-EFA6EDCAF8CC}" type="datetimeFigureOut">
              <a:rPr lang="en-US" smtClean="0"/>
              <a:pPr/>
              <a:t>8/6/2015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F4DBD0-F050-430F-958A-321171649CA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9" name="Rectangle 8"/>
          <p:cNvSpPr>
            <a:spLocks noChangeArrowheads="1"/>
          </p:cNvSpPr>
          <p:nvPr/>
        </p:nvSpPr>
        <p:spPr bwMode="auto">
          <a:xfrm>
            <a:off x="152400" y="6396037"/>
            <a:ext cx="8833104" cy="309563"/>
          </a:xfrm>
          <a:prstGeom prst="rect">
            <a:avLst/>
          </a:prstGeom>
          <a:solidFill>
            <a:schemeClr val="tx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EE289CF8-4C39-49E0-AC7D-C209D6C0BFB9}" type="datetimeFigureOut">
              <a:rPr lang="en-US" smtClean="0"/>
              <a:pPr/>
              <a:t>8/6/2015</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tx1"/>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tx1"/>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5" name="Oval 14"/>
          <p:cNvSpPr/>
          <p:nvPr/>
        </p:nvSpPr>
        <p:spPr>
          <a:xfrm>
            <a:off x="4361688" y="1050524"/>
            <a:ext cx="420624" cy="420624"/>
          </a:xfrm>
          <a:prstGeom prst="ellipse">
            <a:avLst/>
          </a:prstGeom>
          <a:solidFill>
            <a:srgbClr val="FFFFFF"/>
          </a:solidFill>
          <a:ln w="50800" cap="rnd" cmpd="dbl" algn="ctr">
            <a:solidFill>
              <a:schemeClr val="tx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74107330-A4E1-497D-BB24-CE6B6F1E90AA}" type="slidenum">
              <a:rPr lang="en-US" smtClean="0">
                <a:solidFill>
                  <a:srgbClr val="7F7F7F">
                    <a:shade val="75000"/>
                  </a:srgbClr>
                </a:solidFill>
              </a:rPr>
              <a:pPr/>
              <a:t>‹#›</a:t>
            </a:fld>
            <a:endParaRPr lang="en-US">
              <a:solidFill>
                <a:srgbClr val="7F7F7F">
                  <a:shade val="75000"/>
                </a:srgbClr>
              </a:solidFill>
            </a:endParaRPr>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dirty="0" smtClean="0"/>
              <a:t>Click to edit Master title style</a:t>
            </a:r>
            <a:endParaRPr kumimoji="0" lang="en-US" dirty="0"/>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ysClr val="windowText" lastClr="000000"/>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ysClr val="windowText" lastClr="000000"/>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ysClr val="windowText" lastClr="000000"/>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ysClr val="windowText" lastClr="000000"/>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ysClr val="windowText" lastClr="000000"/>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ysClr val="windowText" lastClr="000000"/>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jpe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85800" y="2743200"/>
            <a:ext cx="7924800" cy="3276600"/>
          </a:xfrm>
        </p:spPr>
        <p:txBody>
          <a:bodyPr>
            <a:normAutofit/>
          </a:bodyPr>
          <a:lstStyle/>
          <a:p>
            <a:r>
              <a:rPr lang="en-US" sz="2000" dirty="0" smtClean="0"/>
              <a:t>Texas &amp; Arizona Ecological forecasting</a:t>
            </a:r>
          </a:p>
          <a:p>
            <a:r>
              <a:rPr lang="en-US" sz="2000" smtClean="0"/>
              <a:t>NASA </a:t>
            </a:r>
            <a:r>
              <a:rPr lang="en-US" sz="2000" dirty="0" smtClean="0"/>
              <a:t>Marshall Space </a:t>
            </a:r>
            <a:r>
              <a:rPr lang="en-US" sz="2000" smtClean="0"/>
              <a:t>Flight Center</a:t>
            </a:r>
            <a:endParaRPr lang="en-US" sz="2000" dirty="0" smtClean="0"/>
          </a:p>
          <a:p>
            <a:endParaRPr lang="en-US" sz="1800" dirty="0" smtClean="0"/>
          </a:p>
          <a:p>
            <a:r>
              <a:rPr lang="en-US" sz="2400" dirty="0" smtClean="0"/>
              <a:t>Summer 2015 </a:t>
            </a:r>
          </a:p>
          <a:p>
            <a:r>
              <a:rPr lang="en-US" sz="2800" dirty="0" smtClean="0"/>
              <a:t>Final Imagery</a:t>
            </a:r>
            <a:endParaRPr lang="en-US" sz="2800" dirty="0"/>
          </a:p>
        </p:txBody>
      </p:sp>
      <p:sp>
        <p:nvSpPr>
          <p:cNvPr id="2" name="Title 1"/>
          <p:cNvSpPr>
            <a:spLocks noGrp="1"/>
          </p:cNvSpPr>
          <p:nvPr>
            <p:ph type="title"/>
          </p:nvPr>
        </p:nvSpPr>
        <p:spPr/>
        <p:txBody>
          <a:bodyPr/>
          <a:lstStyle/>
          <a:p>
            <a:r>
              <a:rPr lang="en-US" dirty="0" smtClean="0"/>
              <a:t>DEVELOP National Program</a:t>
            </a:r>
            <a:endParaRPr lang="en-US" dirty="0"/>
          </a:p>
        </p:txBody>
      </p:sp>
      <p:sp>
        <p:nvSpPr>
          <p:cNvPr id="7" name="Rectangle 6"/>
          <p:cNvSpPr/>
          <p:nvPr/>
        </p:nvSpPr>
        <p:spPr>
          <a:xfrm>
            <a:off x="228600" y="6400800"/>
            <a:ext cx="8686800" cy="304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565150"/>
          </a:xfrm>
        </p:spPr>
        <p:txBody>
          <a:bodyPr>
            <a:normAutofit fontScale="90000"/>
          </a:bodyPr>
          <a:lstStyle/>
          <a:p>
            <a:pPr algn="ctr"/>
            <a:r>
              <a:rPr lang="en-US" dirty="0" smtClean="0"/>
              <a:t>NASA Marshall Space Flight Center</a:t>
            </a:r>
            <a:endParaRPr lang="en-US" dirty="0"/>
          </a:p>
        </p:txBody>
      </p:sp>
      <p:pic>
        <p:nvPicPr>
          <p:cNvPr id="3" name="Content Placeholder 2"/>
          <p:cNvPicPr>
            <a:picLocks noGrp="1" noChangeAspect="1"/>
          </p:cNvPicPr>
          <p:nvPr>
            <p:ph idx="1"/>
          </p:nvPr>
        </p:nvPicPr>
        <p:blipFill rotWithShape="1">
          <a:blip r:embed="rId2" cstate="print">
            <a:extLst>
              <a:ext uri="{28A0092B-C50C-407E-A947-70E740481C1C}">
                <a14:useLocalDpi xmlns:a14="http://schemas.microsoft.com/office/drawing/2010/main" val="0"/>
              </a:ext>
            </a:extLst>
          </a:blip>
          <a:srcRect l="4915" t="13156" r="3771" b="27136"/>
          <a:stretch/>
        </p:blipFill>
        <p:spPr>
          <a:xfrm>
            <a:off x="3544388" y="1828800"/>
            <a:ext cx="5438400" cy="2666999"/>
          </a:xfrm>
        </p:spPr>
      </p:pic>
      <p:sp>
        <p:nvSpPr>
          <p:cNvPr id="6" name="Text Placeholder 5"/>
          <p:cNvSpPr>
            <a:spLocks noGrp="1"/>
          </p:cNvSpPr>
          <p:nvPr>
            <p:ph type="body" sz="half" idx="2"/>
          </p:nvPr>
        </p:nvSpPr>
        <p:spPr>
          <a:xfrm>
            <a:off x="457200" y="2133600"/>
            <a:ext cx="3008313" cy="3992563"/>
          </a:xfrm>
        </p:spPr>
        <p:txBody>
          <a:bodyPr>
            <a:normAutofit/>
          </a:bodyPr>
          <a:lstStyle/>
          <a:p>
            <a:r>
              <a:rPr lang="en-US" dirty="0" smtClean="0"/>
              <a:t>Suitable Habitat Map - </a:t>
            </a:r>
          </a:p>
          <a:p>
            <a:r>
              <a:rPr lang="en-US" dirty="0" smtClean="0"/>
              <a:t>Landsat 8 OLI/TIRS 2014 data were used to derive the land cover classification. Terra MODIS 2014 data were used to create the Normalized Difference in Vegetation Index (NDVI). Both layers were scaled using the Fuzzy Membership Tool and then combined using the Fuzzy Overlay Tool in </a:t>
            </a:r>
            <a:r>
              <a:rPr lang="en-US" dirty="0" err="1" smtClean="0"/>
              <a:t>ArcMap</a:t>
            </a:r>
            <a:r>
              <a:rPr lang="en-US" dirty="0" smtClean="0"/>
              <a:t> 10.2.1.</a:t>
            </a:r>
          </a:p>
          <a:p>
            <a:endParaRPr lang="en-US" dirty="0"/>
          </a:p>
        </p:txBody>
      </p:sp>
      <p:sp>
        <p:nvSpPr>
          <p:cNvPr id="7" name="Title 1"/>
          <p:cNvSpPr txBox="1">
            <a:spLocks/>
          </p:cNvSpPr>
          <p:nvPr/>
        </p:nvSpPr>
        <p:spPr>
          <a:xfrm>
            <a:off x="457200" y="806450"/>
            <a:ext cx="3008313" cy="565150"/>
          </a:xfrm>
          <a:prstGeom prst="rect">
            <a:avLst/>
          </a:prstGeom>
        </p:spPr>
        <p:txBody>
          <a:bodyPr vert="horz" lIns="91440" tIns="45720" rIns="91440" bIns="45720" rtlCol="0" anchor="b">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i="0" u="none" strike="noStrike" kern="1200" cap="none" spc="0" normalizeH="0" baseline="0" noProof="0" dirty="0" smtClean="0">
                <a:ln>
                  <a:noFill/>
                </a:ln>
                <a:solidFill>
                  <a:schemeClr val="tx1"/>
                </a:solidFill>
                <a:effectLst/>
                <a:uLnTx/>
                <a:uFillTx/>
                <a:latin typeface="+mj-lt"/>
                <a:ea typeface="+mj-ea"/>
                <a:cs typeface="+mj-cs"/>
              </a:rPr>
              <a:t>Texas</a:t>
            </a:r>
            <a:r>
              <a:rPr kumimoji="0" lang="en-US" i="0" u="none" strike="noStrike" kern="1200" cap="none" spc="0" normalizeH="0" noProof="0" dirty="0" smtClean="0">
                <a:ln>
                  <a:noFill/>
                </a:ln>
                <a:solidFill>
                  <a:schemeClr val="tx1"/>
                </a:solidFill>
                <a:effectLst/>
                <a:uLnTx/>
                <a:uFillTx/>
                <a:latin typeface="+mj-lt"/>
                <a:ea typeface="+mj-ea"/>
                <a:cs typeface="+mj-cs"/>
              </a:rPr>
              <a:t> &amp; Arizona Ecological Forecasting Team</a:t>
            </a:r>
            <a:endParaRPr kumimoji="0" lang="en-US" i="0" u="none" strike="noStrike" kern="1200" cap="none" spc="0" normalizeH="0" baseline="0" noProof="0" dirty="0" smtClean="0">
              <a:ln>
                <a:noFill/>
              </a:ln>
              <a:solidFill>
                <a:schemeClr val="tx1"/>
              </a:solidFill>
              <a:effectLst/>
              <a:uLnTx/>
              <a:uFillTx/>
              <a:latin typeface="+mj-lt"/>
              <a:ea typeface="+mj-ea"/>
              <a:cs typeface="+mj-cs"/>
            </a:endParaRPr>
          </a:p>
        </p:txBody>
      </p:sp>
      <p:grpSp>
        <p:nvGrpSpPr>
          <p:cNvPr id="310" name="Group 5"/>
          <p:cNvGrpSpPr>
            <a:grpSpLocks noChangeAspect="1"/>
          </p:cNvGrpSpPr>
          <p:nvPr/>
        </p:nvGrpSpPr>
        <p:grpSpPr bwMode="auto">
          <a:xfrm>
            <a:off x="875796" y="4592368"/>
            <a:ext cx="1912937" cy="1506538"/>
            <a:chOff x="12690" y="11231"/>
            <a:chExt cx="1205" cy="949"/>
          </a:xfrm>
        </p:grpSpPr>
        <p:sp>
          <p:nvSpPr>
            <p:cNvPr id="311" name="AutoShape 4"/>
            <p:cNvSpPr>
              <a:spLocks noChangeAspect="1" noChangeArrowheads="1" noTextEdit="1"/>
            </p:cNvSpPr>
            <p:nvPr/>
          </p:nvSpPr>
          <p:spPr bwMode="auto">
            <a:xfrm>
              <a:off x="12691" y="11231"/>
              <a:ext cx="1201" cy="9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grpSp>
          <p:nvGrpSpPr>
            <p:cNvPr id="312" name="Group 206"/>
            <p:cNvGrpSpPr>
              <a:grpSpLocks/>
            </p:cNvGrpSpPr>
            <p:nvPr/>
          </p:nvGrpSpPr>
          <p:grpSpPr bwMode="auto">
            <a:xfrm>
              <a:off x="12690" y="11633"/>
              <a:ext cx="1179" cy="256"/>
              <a:chOff x="12690" y="11633"/>
              <a:chExt cx="1179" cy="256"/>
            </a:xfrm>
          </p:grpSpPr>
          <p:sp>
            <p:nvSpPr>
              <p:cNvPr id="415" name="Line 10"/>
              <p:cNvSpPr>
                <a:spLocks noChangeShapeType="1"/>
              </p:cNvSpPr>
              <p:nvPr/>
            </p:nvSpPr>
            <p:spPr bwMode="auto">
              <a:xfrm>
                <a:off x="12921" y="11729"/>
                <a:ext cx="19"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416" name="Rectangle 11"/>
              <p:cNvSpPr>
                <a:spLocks noChangeArrowheads="1"/>
              </p:cNvSpPr>
              <p:nvPr/>
            </p:nvSpPr>
            <p:spPr bwMode="auto">
              <a:xfrm>
                <a:off x="12690" y="11729"/>
                <a:ext cx="231" cy="1"/>
              </a:xfrm>
              <a:prstGeom prst="rect">
                <a:avLst/>
              </a:prstGeom>
              <a:solidFill>
                <a:srgbClr val="36912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417" name="Rectangle 12"/>
              <p:cNvSpPr>
                <a:spLocks noChangeArrowheads="1"/>
              </p:cNvSpPr>
              <p:nvPr/>
            </p:nvSpPr>
            <p:spPr bwMode="auto">
              <a:xfrm>
                <a:off x="12690" y="11730"/>
                <a:ext cx="231" cy="1"/>
              </a:xfrm>
              <a:prstGeom prst="rect">
                <a:avLst/>
              </a:prstGeom>
              <a:solidFill>
                <a:srgbClr val="37912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418" name="Rectangle 13"/>
              <p:cNvSpPr>
                <a:spLocks noChangeArrowheads="1"/>
              </p:cNvSpPr>
              <p:nvPr/>
            </p:nvSpPr>
            <p:spPr bwMode="auto">
              <a:xfrm>
                <a:off x="12690" y="11730"/>
                <a:ext cx="231" cy="1"/>
              </a:xfrm>
              <a:prstGeom prst="rect">
                <a:avLst/>
              </a:prstGeom>
              <a:solidFill>
                <a:srgbClr val="38942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419" name="Rectangle 14"/>
              <p:cNvSpPr>
                <a:spLocks noChangeArrowheads="1"/>
              </p:cNvSpPr>
              <p:nvPr/>
            </p:nvSpPr>
            <p:spPr bwMode="auto">
              <a:xfrm>
                <a:off x="12690" y="11731"/>
                <a:ext cx="231" cy="1"/>
              </a:xfrm>
              <a:prstGeom prst="rect">
                <a:avLst/>
              </a:prstGeom>
              <a:solidFill>
                <a:srgbClr val="3B942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420" name="Rectangle 15"/>
              <p:cNvSpPr>
                <a:spLocks noChangeArrowheads="1"/>
              </p:cNvSpPr>
              <p:nvPr/>
            </p:nvSpPr>
            <p:spPr bwMode="auto">
              <a:xfrm>
                <a:off x="12690" y="11732"/>
                <a:ext cx="231" cy="1"/>
              </a:xfrm>
              <a:prstGeom prst="rect">
                <a:avLst/>
              </a:prstGeom>
              <a:solidFill>
                <a:srgbClr val="3B942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421" name="Rectangle 16"/>
              <p:cNvSpPr>
                <a:spLocks noChangeArrowheads="1"/>
              </p:cNvSpPr>
              <p:nvPr/>
            </p:nvSpPr>
            <p:spPr bwMode="auto">
              <a:xfrm>
                <a:off x="12690" y="11733"/>
                <a:ext cx="231" cy="1"/>
              </a:xfrm>
              <a:prstGeom prst="rect">
                <a:avLst/>
              </a:prstGeom>
              <a:solidFill>
                <a:srgbClr val="3C942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422" name="Rectangle 17"/>
              <p:cNvSpPr>
                <a:spLocks noChangeArrowheads="1"/>
              </p:cNvSpPr>
              <p:nvPr/>
            </p:nvSpPr>
            <p:spPr bwMode="auto">
              <a:xfrm>
                <a:off x="12690" y="11734"/>
                <a:ext cx="231" cy="1"/>
              </a:xfrm>
              <a:prstGeom prst="rect">
                <a:avLst/>
              </a:prstGeom>
              <a:solidFill>
                <a:srgbClr val="3D962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423" name="Rectangle 18"/>
              <p:cNvSpPr>
                <a:spLocks noChangeArrowheads="1"/>
              </p:cNvSpPr>
              <p:nvPr/>
            </p:nvSpPr>
            <p:spPr bwMode="auto">
              <a:xfrm>
                <a:off x="12690" y="11735"/>
                <a:ext cx="231" cy="1"/>
              </a:xfrm>
              <a:prstGeom prst="rect">
                <a:avLst/>
              </a:prstGeom>
              <a:solidFill>
                <a:srgbClr val="3F962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424" name="Rectangle 19"/>
              <p:cNvSpPr>
                <a:spLocks noChangeArrowheads="1"/>
              </p:cNvSpPr>
              <p:nvPr/>
            </p:nvSpPr>
            <p:spPr bwMode="auto">
              <a:xfrm>
                <a:off x="12690" y="11736"/>
                <a:ext cx="231" cy="1"/>
              </a:xfrm>
              <a:prstGeom prst="rect">
                <a:avLst/>
              </a:prstGeom>
              <a:solidFill>
                <a:srgbClr val="40962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425" name="Rectangle 20"/>
              <p:cNvSpPr>
                <a:spLocks noChangeArrowheads="1"/>
              </p:cNvSpPr>
              <p:nvPr/>
            </p:nvSpPr>
            <p:spPr bwMode="auto">
              <a:xfrm>
                <a:off x="12690" y="11736"/>
                <a:ext cx="231" cy="1"/>
              </a:xfrm>
              <a:prstGeom prst="rect">
                <a:avLst/>
              </a:prstGeom>
              <a:solidFill>
                <a:srgbClr val="43992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426" name="Rectangle 21"/>
              <p:cNvSpPr>
                <a:spLocks noChangeArrowheads="1"/>
              </p:cNvSpPr>
              <p:nvPr/>
            </p:nvSpPr>
            <p:spPr bwMode="auto">
              <a:xfrm>
                <a:off x="12690" y="11737"/>
                <a:ext cx="231" cy="1"/>
              </a:xfrm>
              <a:prstGeom prst="rect">
                <a:avLst/>
              </a:prstGeom>
              <a:solidFill>
                <a:srgbClr val="43992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427" name="Rectangle 22"/>
              <p:cNvSpPr>
                <a:spLocks noChangeArrowheads="1"/>
              </p:cNvSpPr>
              <p:nvPr/>
            </p:nvSpPr>
            <p:spPr bwMode="auto">
              <a:xfrm>
                <a:off x="12690" y="11738"/>
                <a:ext cx="231" cy="1"/>
              </a:xfrm>
              <a:prstGeom prst="rect">
                <a:avLst/>
              </a:prstGeom>
              <a:solidFill>
                <a:srgbClr val="44992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428" name="Rectangle 23"/>
              <p:cNvSpPr>
                <a:spLocks noChangeArrowheads="1"/>
              </p:cNvSpPr>
              <p:nvPr/>
            </p:nvSpPr>
            <p:spPr bwMode="auto">
              <a:xfrm>
                <a:off x="12690" y="11739"/>
                <a:ext cx="231" cy="1"/>
              </a:xfrm>
              <a:prstGeom prst="rect">
                <a:avLst/>
              </a:prstGeom>
              <a:solidFill>
                <a:srgbClr val="46992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429" name="Rectangle 24"/>
              <p:cNvSpPr>
                <a:spLocks noChangeArrowheads="1"/>
              </p:cNvSpPr>
              <p:nvPr/>
            </p:nvSpPr>
            <p:spPr bwMode="auto">
              <a:xfrm>
                <a:off x="12690" y="11740"/>
                <a:ext cx="231" cy="1"/>
              </a:xfrm>
              <a:prstGeom prst="rect">
                <a:avLst/>
              </a:prstGeom>
              <a:solidFill>
                <a:srgbClr val="489C2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430" name="Rectangle 25"/>
              <p:cNvSpPr>
                <a:spLocks noChangeArrowheads="1"/>
              </p:cNvSpPr>
              <p:nvPr/>
            </p:nvSpPr>
            <p:spPr bwMode="auto">
              <a:xfrm>
                <a:off x="12690" y="11741"/>
                <a:ext cx="231" cy="1"/>
              </a:xfrm>
              <a:prstGeom prst="rect">
                <a:avLst/>
              </a:prstGeom>
              <a:solidFill>
                <a:srgbClr val="489C2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431" name="Rectangle 26"/>
              <p:cNvSpPr>
                <a:spLocks noChangeArrowheads="1"/>
              </p:cNvSpPr>
              <p:nvPr/>
            </p:nvSpPr>
            <p:spPr bwMode="auto">
              <a:xfrm>
                <a:off x="12690" y="11742"/>
                <a:ext cx="231" cy="1"/>
              </a:xfrm>
              <a:prstGeom prst="rect">
                <a:avLst/>
              </a:prstGeom>
              <a:solidFill>
                <a:srgbClr val="499C3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432" name="Rectangle 27"/>
              <p:cNvSpPr>
                <a:spLocks noChangeArrowheads="1"/>
              </p:cNvSpPr>
              <p:nvPr/>
            </p:nvSpPr>
            <p:spPr bwMode="auto">
              <a:xfrm>
                <a:off x="12690" y="11742"/>
                <a:ext cx="231" cy="1"/>
              </a:xfrm>
              <a:prstGeom prst="rect">
                <a:avLst/>
              </a:prstGeom>
              <a:solidFill>
                <a:srgbClr val="4A9E3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433" name="Rectangle 28"/>
              <p:cNvSpPr>
                <a:spLocks noChangeArrowheads="1"/>
              </p:cNvSpPr>
              <p:nvPr/>
            </p:nvSpPr>
            <p:spPr bwMode="auto">
              <a:xfrm>
                <a:off x="12690" y="11743"/>
                <a:ext cx="231" cy="1"/>
              </a:xfrm>
              <a:prstGeom prst="rect">
                <a:avLst/>
              </a:prstGeom>
              <a:solidFill>
                <a:srgbClr val="4C9E3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434" name="Rectangle 29"/>
              <p:cNvSpPr>
                <a:spLocks noChangeArrowheads="1"/>
              </p:cNvSpPr>
              <p:nvPr/>
            </p:nvSpPr>
            <p:spPr bwMode="auto">
              <a:xfrm>
                <a:off x="12690" y="11744"/>
                <a:ext cx="231" cy="1"/>
              </a:xfrm>
              <a:prstGeom prst="rect">
                <a:avLst/>
              </a:prstGeom>
              <a:solidFill>
                <a:srgbClr val="4D9E3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435" name="Rectangle 30"/>
              <p:cNvSpPr>
                <a:spLocks noChangeArrowheads="1"/>
              </p:cNvSpPr>
              <p:nvPr/>
            </p:nvSpPr>
            <p:spPr bwMode="auto">
              <a:xfrm>
                <a:off x="12690" y="11745"/>
                <a:ext cx="231" cy="1"/>
              </a:xfrm>
              <a:prstGeom prst="rect">
                <a:avLst/>
              </a:prstGeom>
              <a:solidFill>
                <a:srgbClr val="4D9E3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436" name="Rectangle 31"/>
              <p:cNvSpPr>
                <a:spLocks noChangeArrowheads="1"/>
              </p:cNvSpPr>
              <p:nvPr/>
            </p:nvSpPr>
            <p:spPr bwMode="auto">
              <a:xfrm>
                <a:off x="12690" y="11746"/>
                <a:ext cx="231" cy="1"/>
              </a:xfrm>
              <a:prstGeom prst="rect">
                <a:avLst/>
              </a:prstGeom>
              <a:solidFill>
                <a:srgbClr val="50A13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437" name="Rectangle 32"/>
              <p:cNvSpPr>
                <a:spLocks noChangeArrowheads="1"/>
              </p:cNvSpPr>
              <p:nvPr/>
            </p:nvSpPr>
            <p:spPr bwMode="auto">
              <a:xfrm>
                <a:off x="12690" y="11747"/>
                <a:ext cx="231" cy="1"/>
              </a:xfrm>
              <a:prstGeom prst="rect">
                <a:avLst/>
              </a:prstGeom>
              <a:solidFill>
                <a:srgbClr val="50A13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438" name="Rectangle 33"/>
              <p:cNvSpPr>
                <a:spLocks noChangeArrowheads="1"/>
              </p:cNvSpPr>
              <p:nvPr/>
            </p:nvSpPr>
            <p:spPr bwMode="auto">
              <a:xfrm>
                <a:off x="12690" y="11748"/>
                <a:ext cx="231" cy="1"/>
              </a:xfrm>
              <a:prstGeom prst="rect">
                <a:avLst/>
              </a:prstGeom>
              <a:solidFill>
                <a:srgbClr val="53A13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439" name="Rectangle 34"/>
              <p:cNvSpPr>
                <a:spLocks noChangeArrowheads="1"/>
              </p:cNvSpPr>
              <p:nvPr/>
            </p:nvSpPr>
            <p:spPr bwMode="auto">
              <a:xfrm>
                <a:off x="12690" y="11749"/>
                <a:ext cx="231" cy="1"/>
              </a:xfrm>
              <a:prstGeom prst="rect">
                <a:avLst/>
              </a:prstGeom>
              <a:solidFill>
                <a:srgbClr val="54A33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440" name="Rectangle 35"/>
              <p:cNvSpPr>
                <a:spLocks noChangeArrowheads="1"/>
              </p:cNvSpPr>
              <p:nvPr/>
            </p:nvSpPr>
            <p:spPr bwMode="auto">
              <a:xfrm>
                <a:off x="12690" y="11749"/>
                <a:ext cx="231" cy="1"/>
              </a:xfrm>
              <a:prstGeom prst="rect">
                <a:avLst/>
              </a:prstGeom>
              <a:solidFill>
                <a:srgbClr val="55A33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441" name="Rectangle 36"/>
              <p:cNvSpPr>
                <a:spLocks noChangeArrowheads="1"/>
              </p:cNvSpPr>
              <p:nvPr/>
            </p:nvSpPr>
            <p:spPr bwMode="auto">
              <a:xfrm>
                <a:off x="12690" y="11750"/>
                <a:ext cx="231" cy="1"/>
              </a:xfrm>
              <a:prstGeom prst="rect">
                <a:avLst/>
              </a:prstGeom>
              <a:solidFill>
                <a:srgbClr val="55A33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442" name="Rectangle 37"/>
              <p:cNvSpPr>
                <a:spLocks noChangeArrowheads="1"/>
              </p:cNvSpPr>
              <p:nvPr/>
            </p:nvSpPr>
            <p:spPr bwMode="auto">
              <a:xfrm>
                <a:off x="12690" y="11751"/>
                <a:ext cx="231" cy="1"/>
              </a:xfrm>
              <a:prstGeom prst="rect">
                <a:avLst/>
              </a:prstGeom>
              <a:solidFill>
                <a:srgbClr val="57A63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443" name="Rectangle 38"/>
              <p:cNvSpPr>
                <a:spLocks noChangeArrowheads="1"/>
              </p:cNvSpPr>
              <p:nvPr/>
            </p:nvSpPr>
            <p:spPr bwMode="auto">
              <a:xfrm>
                <a:off x="12690" y="11752"/>
                <a:ext cx="231" cy="1"/>
              </a:xfrm>
              <a:prstGeom prst="rect">
                <a:avLst/>
              </a:prstGeom>
              <a:solidFill>
                <a:srgbClr val="5AA63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444" name="Rectangle 39"/>
              <p:cNvSpPr>
                <a:spLocks noChangeArrowheads="1"/>
              </p:cNvSpPr>
              <p:nvPr/>
            </p:nvSpPr>
            <p:spPr bwMode="auto">
              <a:xfrm>
                <a:off x="12690" y="11753"/>
                <a:ext cx="231" cy="1"/>
              </a:xfrm>
              <a:prstGeom prst="rect">
                <a:avLst/>
              </a:prstGeom>
              <a:solidFill>
                <a:srgbClr val="5AA63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445" name="Rectangle 40"/>
              <p:cNvSpPr>
                <a:spLocks noChangeArrowheads="1"/>
              </p:cNvSpPr>
              <p:nvPr/>
            </p:nvSpPr>
            <p:spPr bwMode="auto">
              <a:xfrm>
                <a:off x="12690" y="11754"/>
                <a:ext cx="231" cy="1"/>
              </a:xfrm>
              <a:prstGeom prst="rect">
                <a:avLst/>
              </a:prstGeom>
              <a:solidFill>
                <a:srgbClr val="5BA63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446" name="Rectangle 41"/>
              <p:cNvSpPr>
                <a:spLocks noChangeArrowheads="1"/>
              </p:cNvSpPr>
              <p:nvPr/>
            </p:nvSpPr>
            <p:spPr bwMode="auto">
              <a:xfrm>
                <a:off x="12690" y="11755"/>
                <a:ext cx="231" cy="1"/>
              </a:xfrm>
              <a:prstGeom prst="rect">
                <a:avLst/>
              </a:prstGeom>
              <a:solidFill>
                <a:srgbClr val="5CA83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447" name="Rectangle 42"/>
              <p:cNvSpPr>
                <a:spLocks noChangeArrowheads="1"/>
              </p:cNvSpPr>
              <p:nvPr/>
            </p:nvSpPr>
            <p:spPr bwMode="auto">
              <a:xfrm>
                <a:off x="12690" y="11755"/>
                <a:ext cx="231" cy="1"/>
              </a:xfrm>
              <a:prstGeom prst="rect">
                <a:avLst/>
              </a:prstGeom>
              <a:solidFill>
                <a:srgbClr val="5EA83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448" name="Rectangle 43"/>
              <p:cNvSpPr>
                <a:spLocks noChangeArrowheads="1"/>
              </p:cNvSpPr>
              <p:nvPr/>
            </p:nvSpPr>
            <p:spPr bwMode="auto">
              <a:xfrm>
                <a:off x="12690" y="11756"/>
                <a:ext cx="231" cy="1"/>
              </a:xfrm>
              <a:prstGeom prst="rect">
                <a:avLst/>
              </a:prstGeom>
              <a:solidFill>
                <a:srgbClr val="5FA84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449" name="Rectangle 44"/>
              <p:cNvSpPr>
                <a:spLocks noChangeArrowheads="1"/>
              </p:cNvSpPr>
              <p:nvPr/>
            </p:nvSpPr>
            <p:spPr bwMode="auto">
              <a:xfrm>
                <a:off x="12690" y="11757"/>
                <a:ext cx="231" cy="1"/>
              </a:xfrm>
              <a:prstGeom prst="rect">
                <a:avLst/>
              </a:prstGeom>
              <a:solidFill>
                <a:srgbClr val="61AB4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450" name="Rectangle 45"/>
              <p:cNvSpPr>
                <a:spLocks noChangeArrowheads="1"/>
              </p:cNvSpPr>
              <p:nvPr/>
            </p:nvSpPr>
            <p:spPr bwMode="auto">
              <a:xfrm>
                <a:off x="12690" y="11758"/>
                <a:ext cx="231" cy="1"/>
              </a:xfrm>
              <a:prstGeom prst="rect">
                <a:avLst/>
              </a:prstGeom>
              <a:solidFill>
                <a:srgbClr val="62AB4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451" name="Rectangle 46"/>
              <p:cNvSpPr>
                <a:spLocks noChangeArrowheads="1"/>
              </p:cNvSpPr>
              <p:nvPr/>
            </p:nvSpPr>
            <p:spPr bwMode="auto">
              <a:xfrm>
                <a:off x="12690" y="11759"/>
                <a:ext cx="231" cy="1"/>
              </a:xfrm>
              <a:prstGeom prst="rect">
                <a:avLst/>
              </a:prstGeom>
              <a:solidFill>
                <a:srgbClr val="62AB4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452" name="Rectangle 47"/>
              <p:cNvSpPr>
                <a:spLocks noChangeArrowheads="1"/>
              </p:cNvSpPr>
              <p:nvPr/>
            </p:nvSpPr>
            <p:spPr bwMode="auto">
              <a:xfrm>
                <a:off x="12690" y="11760"/>
                <a:ext cx="231" cy="1"/>
              </a:xfrm>
              <a:prstGeom prst="rect">
                <a:avLst/>
              </a:prstGeom>
              <a:solidFill>
                <a:srgbClr val="65AB4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453" name="Rectangle 48"/>
              <p:cNvSpPr>
                <a:spLocks noChangeArrowheads="1"/>
              </p:cNvSpPr>
              <p:nvPr/>
            </p:nvSpPr>
            <p:spPr bwMode="auto">
              <a:xfrm>
                <a:off x="12690" y="11761"/>
                <a:ext cx="231" cy="1"/>
              </a:xfrm>
              <a:prstGeom prst="rect">
                <a:avLst/>
              </a:prstGeom>
              <a:solidFill>
                <a:srgbClr val="66AD4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454" name="Rectangle 49"/>
              <p:cNvSpPr>
                <a:spLocks noChangeArrowheads="1"/>
              </p:cNvSpPr>
              <p:nvPr/>
            </p:nvSpPr>
            <p:spPr bwMode="auto">
              <a:xfrm>
                <a:off x="12690" y="11761"/>
                <a:ext cx="231" cy="1"/>
              </a:xfrm>
              <a:prstGeom prst="rect">
                <a:avLst/>
              </a:prstGeom>
              <a:solidFill>
                <a:srgbClr val="66AD4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455" name="Rectangle 50"/>
              <p:cNvSpPr>
                <a:spLocks noChangeArrowheads="1"/>
              </p:cNvSpPr>
              <p:nvPr/>
            </p:nvSpPr>
            <p:spPr bwMode="auto">
              <a:xfrm>
                <a:off x="12690" y="11762"/>
                <a:ext cx="231" cy="1"/>
              </a:xfrm>
              <a:prstGeom prst="rect">
                <a:avLst/>
              </a:prstGeom>
              <a:solidFill>
                <a:srgbClr val="67AD4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456" name="Rectangle 51"/>
              <p:cNvSpPr>
                <a:spLocks noChangeArrowheads="1"/>
              </p:cNvSpPr>
              <p:nvPr/>
            </p:nvSpPr>
            <p:spPr bwMode="auto">
              <a:xfrm>
                <a:off x="12690" y="11763"/>
                <a:ext cx="231" cy="1"/>
              </a:xfrm>
              <a:prstGeom prst="rect">
                <a:avLst/>
              </a:prstGeom>
              <a:solidFill>
                <a:srgbClr val="69B04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457" name="Rectangle 52"/>
              <p:cNvSpPr>
                <a:spLocks noChangeArrowheads="1"/>
              </p:cNvSpPr>
              <p:nvPr/>
            </p:nvSpPr>
            <p:spPr bwMode="auto">
              <a:xfrm>
                <a:off x="12690" y="11764"/>
                <a:ext cx="231" cy="1"/>
              </a:xfrm>
              <a:prstGeom prst="rect">
                <a:avLst/>
              </a:prstGeom>
              <a:solidFill>
                <a:srgbClr val="6BB04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458" name="Rectangle 53"/>
              <p:cNvSpPr>
                <a:spLocks noChangeArrowheads="1"/>
              </p:cNvSpPr>
              <p:nvPr/>
            </p:nvSpPr>
            <p:spPr bwMode="auto">
              <a:xfrm>
                <a:off x="12690" y="11765"/>
                <a:ext cx="231" cy="1"/>
              </a:xfrm>
              <a:prstGeom prst="rect">
                <a:avLst/>
              </a:prstGeom>
              <a:solidFill>
                <a:srgbClr val="6CB04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459" name="Rectangle 54"/>
              <p:cNvSpPr>
                <a:spLocks noChangeArrowheads="1"/>
              </p:cNvSpPr>
              <p:nvPr/>
            </p:nvSpPr>
            <p:spPr bwMode="auto">
              <a:xfrm>
                <a:off x="12690" y="11766"/>
                <a:ext cx="231" cy="1"/>
              </a:xfrm>
              <a:prstGeom prst="rect">
                <a:avLst/>
              </a:prstGeom>
              <a:solidFill>
                <a:srgbClr val="6CB04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460" name="Rectangle 55"/>
              <p:cNvSpPr>
                <a:spLocks noChangeArrowheads="1"/>
              </p:cNvSpPr>
              <p:nvPr/>
            </p:nvSpPr>
            <p:spPr bwMode="auto">
              <a:xfrm>
                <a:off x="12690" y="11767"/>
                <a:ext cx="231" cy="1"/>
              </a:xfrm>
              <a:prstGeom prst="rect">
                <a:avLst/>
              </a:prstGeom>
              <a:solidFill>
                <a:srgbClr val="6FB34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461" name="Rectangle 56"/>
              <p:cNvSpPr>
                <a:spLocks noChangeArrowheads="1"/>
              </p:cNvSpPr>
              <p:nvPr/>
            </p:nvSpPr>
            <p:spPr bwMode="auto">
              <a:xfrm>
                <a:off x="12690" y="11768"/>
                <a:ext cx="231" cy="1"/>
              </a:xfrm>
              <a:prstGeom prst="rect">
                <a:avLst/>
              </a:prstGeom>
              <a:solidFill>
                <a:srgbClr val="70B34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462" name="Rectangle 57"/>
              <p:cNvSpPr>
                <a:spLocks noChangeArrowheads="1"/>
              </p:cNvSpPr>
              <p:nvPr/>
            </p:nvSpPr>
            <p:spPr bwMode="auto">
              <a:xfrm>
                <a:off x="12690" y="11768"/>
                <a:ext cx="231" cy="1"/>
              </a:xfrm>
              <a:prstGeom prst="rect">
                <a:avLst/>
              </a:prstGeom>
              <a:solidFill>
                <a:srgbClr val="70B34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463" name="Rectangle 58"/>
              <p:cNvSpPr>
                <a:spLocks noChangeArrowheads="1"/>
              </p:cNvSpPr>
              <p:nvPr/>
            </p:nvSpPr>
            <p:spPr bwMode="auto">
              <a:xfrm>
                <a:off x="12690" y="11769"/>
                <a:ext cx="231" cy="1"/>
              </a:xfrm>
              <a:prstGeom prst="rect">
                <a:avLst/>
              </a:prstGeom>
              <a:solidFill>
                <a:srgbClr val="73B55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464" name="Rectangle 59"/>
              <p:cNvSpPr>
                <a:spLocks noChangeArrowheads="1"/>
              </p:cNvSpPr>
              <p:nvPr/>
            </p:nvSpPr>
            <p:spPr bwMode="auto">
              <a:xfrm>
                <a:off x="12690" y="11770"/>
                <a:ext cx="231" cy="1"/>
              </a:xfrm>
              <a:prstGeom prst="rect">
                <a:avLst/>
              </a:prstGeom>
              <a:solidFill>
                <a:srgbClr val="73B55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465" name="Rectangle 60"/>
              <p:cNvSpPr>
                <a:spLocks noChangeArrowheads="1"/>
              </p:cNvSpPr>
              <p:nvPr/>
            </p:nvSpPr>
            <p:spPr bwMode="auto">
              <a:xfrm>
                <a:off x="12690" y="11771"/>
                <a:ext cx="231" cy="1"/>
              </a:xfrm>
              <a:prstGeom prst="rect">
                <a:avLst/>
              </a:prstGeom>
              <a:solidFill>
                <a:srgbClr val="76B55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466" name="Rectangle 61"/>
              <p:cNvSpPr>
                <a:spLocks noChangeArrowheads="1"/>
              </p:cNvSpPr>
              <p:nvPr/>
            </p:nvSpPr>
            <p:spPr bwMode="auto">
              <a:xfrm>
                <a:off x="12690" y="11772"/>
                <a:ext cx="231" cy="1"/>
              </a:xfrm>
              <a:prstGeom prst="rect">
                <a:avLst/>
              </a:prstGeom>
              <a:solidFill>
                <a:srgbClr val="78B85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467" name="Rectangle 62"/>
              <p:cNvSpPr>
                <a:spLocks noChangeArrowheads="1"/>
              </p:cNvSpPr>
              <p:nvPr/>
            </p:nvSpPr>
            <p:spPr bwMode="auto">
              <a:xfrm>
                <a:off x="12690" y="11773"/>
                <a:ext cx="231" cy="1"/>
              </a:xfrm>
              <a:prstGeom prst="rect">
                <a:avLst/>
              </a:prstGeom>
              <a:solidFill>
                <a:srgbClr val="78B85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468" name="Rectangle 63"/>
              <p:cNvSpPr>
                <a:spLocks noChangeArrowheads="1"/>
              </p:cNvSpPr>
              <p:nvPr/>
            </p:nvSpPr>
            <p:spPr bwMode="auto">
              <a:xfrm>
                <a:off x="12690" y="11774"/>
                <a:ext cx="231" cy="1"/>
              </a:xfrm>
              <a:prstGeom prst="rect">
                <a:avLst/>
              </a:prstGeom>
              <a:solidFill>
                <a:srgbClr val="79B85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469" name="Rectangle 64"/>
              <p:cNvSpPr>
                <a:spLocks noChangeArrowheads="1"/>
              </p:cNvSpPr>
              <p:nvPr/>
            </p:nvSpPr>
            <p:spPr bwMode="auto">
              <a:xfrm>
                <a:off x="12690" y="11774"/>
                <a:ext cx="231" cy="1"/>
              </a:xfrm>
              <a:prstGeom prst="rect">
                <a:avLst/>
              </a:prstGeom>
              <a:solidFill>
                <a:srgbClr val="7AB85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470" name="Rectangle 65"/>
              <p:cNvSpPr>
                <a:spLocks noChangeArrowheads="1"/>
              </p:cNvSpPr>
              <p:nvPr/>
            </p:nvSpPr>
            <p:spPr bwMode="auto">
              <a:xfrm>
                <a:off x="12690" y="11775"/>
                <a:ext cx="231" cy="1"/>
              </a:xfrm>
              <a:prstGeom prst="rect">
                <a:avLst/>
              </a:prstGeom>
              <a:solidFill>
                <a:srgbClr val="7CBA5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471" name="Rectangle 66"/>
              <p:cNvSpPr>
                <a:spLocks noChangeArrowheads="1"/>
              </p:cNvSpPr>
              <p:nvPr/>
            </p:nvSpPr>
            <p:spPr bwMode="auto">
              <a:xfrm>
                <a:off x="12690" y="11776"/>
                <a:ext cx="231" cy="1"/>
              </a:xfrm>
              <a:prstGeom prst="rect">
                <a:avLst/>
              </a:prstGeom>
              <a:solidFill>
                <a:srgbClr val="7DBA5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472" name="Rectangle 67"/>
              <p:cNvSpPr>
                <a:spLocks noChangeArrowheads="1"/>
              </p:cNvSpPr>
              <p:nvPr/>
            </p:nvSpPr>
            <p:spPr bwMode="auto">
              <a:xfrm>
                <a:off x="12690" y="11777"/>
                <a:ext cx="231" cy="1"/>
              </a:xfrm>
              <a:prstGeom prst="rect">
                <a:avLst/>
              </a:prstGeom>
              <a:solidFill>
                <a:srgbClr val="7DBA5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473" name="Rectangle 68"/>
              <p:cNvSpPr>
                <a:spLocks noChangeArrowheads="1"/>
              </p:cNvSpPr>
              <p:nvPr/>
            </p:nvSpPr>
            <p:spPr bwMode="auto">
              <a:xfrm>
                <a:off x="12690" y="11778"/>
                <a:ext cx="231" cy="1"/>
              </a:xfrm>
              <a:prstGeom prst="rect">
                <a:avLst/>
              </a:prstGeom>
              <a:solidFill>
                <a:srgbClr val="80BD5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474" name="Rectangle 69"/>
              <p:cNvSpPr>
                <a:spLocks noChangeArrowheads="1"/>
              </p:cNvSpPr>
              <p:nvPr/>
            </p:nvSpPr>
            <p:spPr bwMode="auto">
              <a:xfrm>
                <a:off x="12690" y="11779"/>
                <a:ext cx="231" cy="1"/>
              </a:xfrm>
              <a:prstGeom prst="rect">
                <a:avLst/>
              </a:prstGeom>
              <a:solidFill>
                <a:srgbClr val="82BD5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475" name="Rectangle 70"/>
              <p:cNvSpPr>
                <a:spLocks noChangeArrowheads="1"/>
              </p:cNvSpPr>
              <p:nvPr/>
            </p:nvSpPr>
            <p:spPr bwMode="auto">
              <a:xfrm>
                <a:off x="12690" y="11780"/>
                <a:ext cx="231" cy="1"/>
              </a:xfrm>
              <a:prstGeom prst="rect">
                <a:avLst/>
              </a:prstGeom>
              <a:solidFill>
                <a:srgbClr val="82BD5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476" name="Rectangle 71"/>
              <p:cNvSpPr>
                <a:spLocks noChangeArrowheads="1"/>
              </p:cNvSpPr>
              <p:nvPr/>
            </p:nvSpPr>
            <p:spPr bwMode="auto">
              <a:xfrm>
                <a:off x="12690" y="11780"/>
                <a:ext cx="231" cy="1"/>
              </a:xfrm>
              <a:prstGeom prst="rect">
                <a:avLst/>
              </a:prstGeom>
              <a:solidFill>
                <a:srgbClr val="85BF5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477" name="Rectangle 72"/>
              <p:cNvSpPr>
                <a:spLocks noChangeArrowheads="1"/>
              </p:cNvSpPr>
              <p:nvPr/>
            </p:nvSpPr>
            <p:spPr bwMode="auto">
              <a:xfrm>
                <a:off x="12690" y="11781"/>
                <a:ext cx="231" cy="1"/>
              </a:xfrm>
              <a:prstGeom prst="rect">
                <a:avLst/>
              </a:prstGeom>
              <a:solidFill>
                <a:srgbClr val="85BF5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478" name="Rectangle 73"/>
              <p:cNvSpPr>
                <a:spLocks noChangeArrowheads="1"/>
              </p:cNvSpPr>
              <p:nvPr/>
            </p:nvSpPr>
            <p:spPr bwMode="auto">
              <a:xfrm>
                <a:off x="12690" y="11782"/>
                <a:ext cx="231" cy="1"/>
              </a:xfrm>
              <a:prstGeom prst="rect">
                <a:avLst/>
              </a:prstGeom>
              <a:solidFill>
                <a:srgbClr val="86BF5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479" name="Rectangle 74"/>
              <p:cNvSpPr>
                <a:spLocks noChangeArrowheads="1"/>
              </p:cNvSpPr>
              <p:nvPr/>
            </p:nvSpPr>
            <p:spPr bwMode="auto">
              <a:xfrm>
                <a:off x="12690" y="11783"/>
                <a:ext cx="231" cy="1"/>
              </a:xfrm>
              <a:prstGeom prst="rect">
                <a:avLst/>
              </a:prstGeom>
              <a:solidFill>
                <a:srgbClr val="87BF6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480" name="Rectangle 75"/>
              <p:cNvSpPr>
                <a:spLocks noChangeArrowheads="1"/>
              </p:cNvSpPr>
              <p:nvPr/>
            </p:nvSpPr>
            <p:spPr bwMode="auto">
              <a:xfrm>
                <a:off x="12690" y="11784"/>
                <a:ext cx="231" cy="1"/>
              </a:xfrm>
              <a:prstGeom prst="rect">
                <a:avLst/>
              </a:prstGeom>
              <a:solidFill>
                <a:srgbClr val="89C26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481" name="Rectangle 76"/>
              <p:cNvSpPr>
                <a:spLocks noChangeArrowheads="1"/>
              </p:cNvSpPr>
              <p:nvPr/>
            </p:nvSpPr>
            <p:spPr bwMode="auto">
              <a:xfrm>
                <a:off x="12690" y="11785"/>
                <a:ext cx="231" cy="1"/>
              </a:xfrm>
              <a:prstGeom prst="rect">
                <a:avLst/>
              </a:prstGeom>
              <a:solidFill>
                <a:srgbClr val="8BC26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482" name="Rectangle 77"/>
              <p:cNvSpPr>
                <a:spLocks noChangeArrowheads="1"/>
              </p:cNvSpPr>
              <p:nvPr/>
            </p:nvSpPr>
            <p:spPr bwMode="auto">
              <a:xfrm>
                <a:off x="12690" y="11786"/>
                <a:ext cx="231" cy="1"/>
              </a:xfrm>
              <a:prstGeom prst="rect">
                <a:avLst/>
              </a:prstGeom>
              <a:solidFill>
                <a:srgbClr val="8CC26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483" name="Rectangle 78"/>
              <p:cNvSpPr>
                <a:spLocks noChangeArrowheads="1"/>
              </p:cNvSpPr>
              <p:nvPr/>
            </p:nvSpPr>
            <p:spPr bwMode="auto">
              <a:xfrm>
                <a:off x="12690" y="11787"/>
                <a:ext cx="231" cy="1"/>
              </a:xfrm>
              <a:prstGeom prst="rect">
                <a:avLst/>
              </a:prstGeom>
              <a:solidFill>
                <a:srgbClr val="8EC46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484" name="Rectangle 79"/>
              <p:cNvSpPr>
                <a:spLocks noChangeArrowheads="1"/>
              </p:cNvSpPr>
              <p:nvPr/>
            </p:nvSpPr>
            <p:spPr bwMode="auto">
              <a:xfrm>
                <a:off x="12690" y="11787"/>
                <a:ext cx="231" cy="1"/>
              </a:xfrm>
              <a:prstGeom prst="rect">
                <a:avLst/>
              </a:prstGeom>
              <a:solidFill>
                <a:srgbClr val="8EC46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485" name="Rectangle 80"/>
              <p:cNvSpPr>
                <a:spLocks noChangeArrowheads="1"/>
              </p:cNvSpPr>
              <p:nvPr/>
            </p:nvSpPr>
            <p:spPr bwMode="auto">
              <a:xfrm>
                <a:off x="12690" y="11788"/>
                <a:ext cx="231" cy="1"/>
              </a:xfrm>
              <a:prstGeom prst="rect">
                <a:avLst/>
              </a:prstGeom>
              <a:solidFill>
                <a:srgbClr val="91C46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486" name="Rectangle 81"/>
              <p:cNvSpPr>
                <a:spLocks noChangeArrowheads="1"/>
              </p:cNvSpPr>
              <p:nvPr/>
            </p:nvSpPr>
            <p:spPr bwMode="auto">
              <a:xfrm>
                <a:off x="12690" y="11789"/>
                <a:ext cx="231" cy="1"/>
              </a:xfrm>
              <a:prstGeom prst="rect">
                <a:avLst/>
              </a:prstGeom>
              <a:solidFill>
                <a:srgbClr val="91C46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487" name="Rectangle 82"/>
              <p:cNvSpPr>
                <a:spLocks noChangeArrowheads="1"/>
              </p:cNvSpPr>
              <p:nvPr/>
            </p:nvSpPr>
            <p:spPr bwMode="auto">
              <a:xfrm>
                <a:off x="12690" y="11790"/>
                <a:ext cx="231" cy="1"/>
              </a:xfrm>
              <a:prstGeom prst="rect">
                <a:avLst/>
              </a:prstGeom>
              <a:solidFill>
                <a:srgbClr val="92C76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488" name="Rectangle 83"/>
              <p:cNvSpPr>
                <a:spLocks noChangeArrowheads="1"/>
              </p:cNvSpPr>
              <p:nvPr/>
            </p:nvSpPr>
            <p:spPr bwMode="auto">
              <a:xfrm>
                <a:off x="12690" y="11791"/>
                <a:ext cx="231" cy="1"/>
              </a:xfrm>
              <a:prstGeom prst="rect">
                <a:avLst/>
              </a:prstGeom>
              <a:solidFill>
                <a:srgbClr val="93C76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489" name="Rectangle 84"/>
              <p:cNvSpPr>
                <a:spLocks noChangeArrowheads="1"/>
              </p:cNvSpPr>
              <p:nvPr/>
            </p:nvSpPr>
            <p:spPr bwMode="auto">
              <a:xfrm>
                <a:off x="12690" y="11792"/>
                <a:ext cx="231" cy="1"/>
              </a:xfrm>
              <a:prstGeom prst="rect">
                <a:avLst/>
              </a:prstGeom>
              <a:solidFill>
                <a:srgbClr val="95C76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490" name="Rectangle 85"/>
              <p:cNvSpPr>
                <a:spLocks noChangeArrowheads="1"/>
              </p:cNvSpPr>
              <p:nvPr/>
            </p:nvSpPr>
            <p:spPr bwMode="auto">
              <a:xfrm>
                <a:off x="12690" y="11793"/>
                <a:ext cx="231" cy="1"/>
              </a:xfrm>
              <a:prstGeom prst="rect">
                <a:avLst/>
              </a:prstGeom>
              <a:solidFill>
                <a:srgbClr val="97C96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491" name="Rectangle 86"/>
              <p:cNvSpPr>
                <a:spLocks noChangeArrowheads="1"/>
              </p:cNvSpPr>
              <p:nvPr/>
            </p:nvSpPr>
            <p:spPr bwMode="auto">
              <a:xfrm>
                <a:off x="12690" y="11793"/>
                <a:ext cx="231" cy="1"/>
              </a:xfrm>
              <a:prstGeom prst="rect">
                <a:avLst/>
              </a:prstGeom>
              <a:solidFill>
                <a:srgbClr val="98C96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492" name="Rectangle 87"/>
              <p:cNvSpPr>
                <a:spLocks noChangeArrowheads="1"/>
              </p:cNvSpPr>
              <p:nvPr/>
            </p:nvSpPr>
            <p:spPr bwMode="auto">
              <a:xfrm>
                <a:off x="12690" y="11794"/>
                <a:ext cx="231" cy="1"/>
              </a:xfrm>
              <a:prstGeom prst="rect">
                <a:avLst/>
              </a:prstGeom>
              <a:solidFill>
                <a:srgbClr val="9AC96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493" name="Rectangle 88"/>
              <p:cNvSpPr>
                <a:spLocks noChangeArrowheads="1"/>
              </p:cNvSpPr>
              <p:nvPr/>
            </p:nvSpPr>
            <p:spPr bwMode="auto">
              <a:xfrm>
                <a:off x="12690" y="11795"/>
                <a:ext cx="231" cy="1"/>
              </a:xfrm>
              <a:prstGeom prst="rect">
                <a:avLst/>
              </a:prstGeom>
              <a:solidFill>
                <a:srgbClr val="9DCC7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494" name="Rectangle 89"/>
              <p:cNvSpPr>
                <a:spLocks noChangeArrowheads="1"/>
              </p:cNvSpPr>
              <p:nvPr/>
            </p:nvSpPr>
            <p:spPr bwMode="auto">
              <a:xfrm>
                <a:off x="12690" y="11796"/>
                <a:ext cx="231" cy="1"/>
              </a:xfrm>
              <a:prstGeom prst="rect">
                <a:avLst/>
              </a:prstGeom>
              <a:solidFill>
                <a:srgbClr val="9DCC7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495" name="Rectangle 90"/>
              <p:cNvSpPr>
                <a:spLocks noChangeArrowheads="1"/>
              </p:cNvSpPr>
              <p:nvPr/>
            </p:nvSpPr>
            <p:spPr bwMode="auto">
              <a:xfrm>
                <a:off x="12690" y="11797"/>
                <a:ext cx="231" cy="1"/>
              </a:xfrm>
              <a:prstGeom prst="rect">
                <a:avLst/>
              </a:prstGeom>
              <a:solidFill>
                <a:srgbClr val="9DCC7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496" name="Rectangle 91"/>
              <p:cNvSpPr>
                <a:spLocks noChangeArrowheads="1"/>
              </p:cNvSpPr>
              <p:nvPr/>
            </p:nvSpPr>
            <p:spPr bwMode="auto">
              <a:xfrm>
                <a:off x="12690" y="11798"/>
                <a:ext cx="231" cy="1"/>
              </a:xfrm>
              <a:prstGeom prst="rect">
                <a:avLst/>
              </a:prstGeom>
              <a:solidFill>
                <a:srgbClr val="9FCC7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497" name="Rectangle 92"/>
              <p:cNvSpPr>
                <a:spLocks noChangeArrowheads="1"/>
              </p:cNvSpPr>
              <p:nvPr/>
            </p:nvSpPr>
            <p:spPr bwMode="auto">
              <a:xfrm>
                <a:off x="12690" y="11799"/>
                <a:ext cx="231" cy="1"/>
              </a:xfrm>
              <a:prstGeom prst="rect">
                <a:avLst/>
              </a:prstGeom>
              <a:solidFill>
                <a:srgbClr val="A1CF7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498" name="Rectangle 93"/>
              <p:cNvSpPr>
                <a:spLocks noChangeArrowheads="1"/>
              </p:cNvSpPr>
              <p:nvPr/>
            </p:nvSpPr>
            <p:spPr bwMode="auto">
              <a:xfrm>
                <a:off x="12690" y="11799"/>
                <a:ext cx="231" cy="1"/>
              </a:xfrm>
              <a:prstGeom prst="rect">
                <a:avLst/>
              </a:prstGeom>
              <a:solidFill>
                <a:srgbClr val="A1CF7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499" name="Rectangle 94"/>
              <p:cNvSpPr>
                <a:spLocks noChangeArrowheads="1"/>
              </p:cNvSpPr>
              <p:nvPr/>
            </p:nvSpPr>
            <p:spPr bwMode="auto">
              <a:xfrm>
                <a:off x="12690" y="11800"/>
                <a:ext cx="231" cy="1"/>
              </a:xfrm>
              <a:prstGeom prst="rect">
                <a:avLst/>
              </a:prstGeom>
              <a:solidFill>
                <a:srgbClr val="A4CF7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500" name="Rectangle 95"/>
              <p:cNvSpPr>
                <a:spLocks noChangeArrowheads="1"/>
              </p:cNvSpPr>
              <p:nvPr/>
            </p:nvSpPr>
            <p:spPr bwMode="auto">
              <a:xfrm>
                <a:off x="12690" y="11801"/>
                <a:ext cx="231" cy="1"/>
              </a:xfrm>
              <a:prstGeom prst="rect">
                <a:avLst/>
              </a:prstGeom>
              <a:solidFill>
                <a:srgbClr val="A6D17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501" name="Rectangle 96"/>
              <p:cNvSpPr>
                <a:spLocks noChangeArrowheads="1"/>
              </p:cNvSpPr>
              <p:nvPr/>
            </p:nvSpPr>
            <p:spPr bwMode="auto">
              <a:xfrm>
                <a:off x="12690" y="11802"/>
                <a:ext cx="231" cy="1"/>
              </a:xfrm>
              <a:prstGeom prst="rect">
                <a:avLst/>
              </a:prstGeom>
              <a:solidFill>
                <a:srgbClr val="A6D17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502" name="Rectangle 97"/>
              <p:cNvSpPr>
                <a:spLocks noChangeArrowheads="1"/>
              </p:cNvSpPr>
              <p:nvPr/>
            </p:nvSpPr>
            <p:spPr bwMode="auto">
              <a:xfrm>
                <a:off x="12690" y="11803"/>
                <a:ext cx="231" cy="1"/>
              </a:xfrm>
              <a:prstGeom prst="rect">
                <a:avLst/>
              </a:prstGeom>
              <a:solidFill>
                <a:srgbClr val="A7D17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503" name="Rectangle 98"/>
              <p:cNvSpPr>
                <a:spLocks noChangeArrowheads="1"/>
              </p:cNvSpPr>
              <p:nvPr/>
            </p:nvSpPr>
            <p:spPr bwMode="auto">
              <a:xfrm>
                <a:off x="12690" y="11804"/>
                <a:ext cx="231" cy="1"/>
              </a:xfrm>
              <a:prstGeom prst="rect">
                <a:avLst/>
              </a:prstGeom>
              <a:solidFill>
                <a:srgbClr val="AAD47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504" name="Rectangle 99"/>
              <p:cNvSpPr>
                <a:spLocks noChangeArrowheads="1"/>
              </p:cNvSpPr>
              <p:nvPr/>
            </p:nvSpPr>
            <p:spPr bwMode="auto">
              <a:xfrm>
                <a:off x="12690" y="11805"/>
                <a:ext cx="231" cy="1"/>
              </a:xfrm>
              <a:prstGeom prst="rect">
                <a:avLst/>
              </a:prstGeom>
              <a:solidFill>
                <a:srgbClr val="AAD47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505" name="Rectangle 100"/>
              <p:cNvSpPr>
                <a:spLocks noChangeArrowheads="1"/>
              </p:cNvSpPr>
              <p:nvPr/>
            </p:nvSpPr>
            <p:spPr bwMode="auto">
              <a:xfrm>
                <a:off x="12690" y="11806"/>
                <a:ext cx="231" cy="1"/>
              </a:xfrm>
              <a:prstGeom prst="rect">
                <a:avLst/>
              </a:prstGeom>
              <a:solidFill>
                <a:srgbClr val="ACD47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506" name="Rectangle 101"/>
              <p:cNvSpPr>
                <a:spLocks noChangeArrowheads="1"/>
              </p:cNvSpPr>
              <p:nvPr/>
            </p:nvSpPr>
            <p:spPr bwMode="auto">
              <a:xfrm>
                <a:off x="12690" y="11806"/>
                <a:ext cx="231" cy="1"/>
              </a:xfrm>
              <a:prstGeom prst="rect">
                <a:avLst/>
              </a:prstGeom>
              <a:solidFill>
                <a:srgbClr val="ADD47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507" name="Rectangle 102"/>
              <p:cNvSpPr>
                <a:spLocks noChangeArrowheads="1"/>
              </p:cNvSpPr>
              <p:nvPr/>
            </p:nvSpPr>
            <p:spPr bwMode="auto">
              <a:xfrm>
                <a:off x="12690" y="11807"/>
                <a:ext cx="231" cy="1"/>
              </a:xfrm>
              <a:prstGeom prst="rect">
                <a:avLst/>
              </a:prstGeom>
              <a:solidFill>
                <a:srgbClr val="AFD67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508" name="Rectangle 103"/>
              <p:cNvSpPr>
                <a:spLocks noChangeArrowheads="1"/>
              </p:cNvSpPr>
              <p:nvPr/>
            </p:nvSpPr>
            <p:spPr bwMode="auto">
              <a:xfrm>
                <a:off x="12690" y="11808"/>
                <a:ext cx="231" cy="1"/>
              </a:xfrm>
              <a:prstGeom prst="rect">
                <a:avLst/>
              </a:prstGeom>
              <a:solidFill>
                <a:srgbClr val="B0D67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509" name="Rectangle 104"/>
              <p:cNvSpPr>
                <a:spLocks noChangeArrowheads="1"/>
              </p:cNvSpPr>
              <p:nvPr/>
            </p:nvSpPr>
            <p:spPr bwMode="auto">
              <a:xfrm>
                <a:off x="12690" y="11809"/>
                <a:ext cx="231" cy="1"/>
              </a:xfrm>
              <a:prstGeom prst="rect">
                <a:avLst/>
              </a:prstGeom>
              <a:solidFill>
                <a:srgbClr val="B1D68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510" name="Rectangle 105"/>
              <p:cNvSpPr>
                <a:spLocks noChangeArrowheads="1"/>
              </p:cNvSpPr>
              <p:nvPr/>
            </p:nvSpPr>
            <p:spPr bwMode="auto">
              <a:xfrm>
                <a:off x="12690" y="11810"/>
                <a:ext cx="231" cy="1"/>
              </a:xfrm>
              <a:prstGeom prst="rect">
                <a:avLst/>
              </a:prstGeom>
              <a:solidFill>
                <a:srgbClr val="B3D98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511" name="Rectangle 106"/>
              <p:cNvSpPr>
                <a:spLocks noChangeArrowheads="1"/>
              </p:cNvSpPr>
              <p:nvPr/>
            </p:nvSpPr>
            <p:spPr bwMode="auto">
              <a:xfrm>
                <a:off x="12690" y="11811"/>
                <a:ext cx="231" cy="1"/>
              </a:xfrm>
              <a:prstGeom prst="rect">
                <a:avLst/>
              </a:prstGeom>
              <a:solidFill>
                <a:srgbClr val="B5D98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512" name="Rectangle 107"/>
              <p:cNvSpPr>
                <a:spLocks noChangeArrowheads="1"/>
              </p:cNvSpPr>
              <p:nvPr/>
            </p:nvSpPr>
            <p:spPr bwMode="auto">
              <a:xfrm>
                <a:off x="12690" y="11812"/>
                <a:ext cx="231" cy="1"/>
              </a:xfrm>
              <a:prstGeom prst="rect">
                <a:avLst/>
              </a:prstGeom>
              <a:solidFill>
                <a:srgbClr val="B6D98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513" name="Rectangle 108"/>
              <p:cNvSpPr>
                <a:spLocks noChangeArrowheads="1"/>
              </p:cNvSpPr>
              <p:nvPr/>
            </p:nvSpPr>
            <p:spPr bwMode="auto">
              <a:xfrm>
                <a:off x="12690" y="11812"/>
                <a:ext cx="231" cy="1"/>
              </a:xfrm>
              <a:prstGeom prst="rect">
                <a:avLst/>
              </a:prstGeom>
              <a:solidFill>
                <a:srgbClr val="B8DB8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514" name="Rectangle 109"/>
              <p:cNvSpPr>
                <a:spLocks noChangeArrowheads="1"/>
              </p:cNvSpPr>
              <p:nvPr/>
            </p:nvSpPr>
            <p:spPr bwMode="auto">
              <a:xfrm>
                <a:off x="12690" y="11813"/>
                <a:ext cx="231" cy="1"/>
              </a:xfrm>
              <a:prstGeom prst="rect">
                <a:avLst/>
              </a:prstGeom>
              <a:solidFill>
                <a:srgbClr val="B9DB8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515" name="Rectangle 110"/>
              <p:cNvSpPr>
                <a:spLocks noChangeArrowheads="1"/>
              </p:cNvSpPr>
              <p:nvPr/>
            </p:nvSpPr>
            <p:spPr bwMode="auto">
              <a:xfrm>
                <a:off x="12690" y="11814"/>
                <a:ext cx="231" cy="1"/>
              </a:xfrm>
              <a:prstGeom prst="rect">
                <a:avLst/>
              </a:prstGeom>
              <a:solidFill>
                <a:srgbClr val="BADB8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516" name="Rectangle 111"/>
              <p:cNvSpPr>
                <a:spLocks noChangeArrowheads="1"/>
              </p:cNvSpPr>
              <p:nvPr/>
            </p:nvSpPr>
            <p:spPr bwMode="auto">
              <a:xfrm>
                <a:off x="12690" y="11815"/>
                <a:ext cx="231" cy="1"/>
              </a:xfrm>
              <a:prstGeom prst="rect">
                <a:avLst/>
              </a:prstGeom>
              <a:solidFill>
                <a:srgbClr val="BEDE8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517" name="Rectangle 112"/>
              <p:cNvSpPr>
                <a:spLocks noChangeArrowheads="1"/>
              </p:cNvSpPr>
              <p:nvPr/>
            </p:nvSpPr>
            <p:spPr bwMode="auto">
              <a:xfrm>
                <a:off x="12690" y="11816"/>
                <a:ext cx="231" cy="1"/>
              </a:xfrm>
              <a:prstGeom prst="rect">
                <a:avLst/>
              </a:prstGeom>
              <a:solidFill>
                <a:srgbClr val="BEDE8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518" name="Rectangle 113"/>
              <p:cNvSpPr>
                <a:spLocks noChangeArrowheads="1"/>
              </p:cNvSpPr>
              <p:nvPr/>
            </p:nvSpPr>
            <p:spPr bwMode="auto">
              <a:xfrm>
                <a:off x="12690" y="11817"/>
                <a:ext cx="231" cy="1"/>
              </a:xfrm>
              <a:prstGeom prst="rect">
                <a:avLst/>
              </a:prstGeom>
              <a:solidFill>
                <a:srgbClr val="BEDE8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519" name="Rectangle 114"/>
              <p:cNvSpPr>
                <a:spLocks noChangeArrowheads="1"/>
              </p:cNvSpPr>
              <p:nvPr/>
            </p:nvSpPr>
            <p:spPr bwMode="auto">
              <a:xfrm>
                <a:off x="12690" y="11818"/>
                <a:ext cx="231" cy="1"/>
              </a:xfrm>
              <a:prstGeom prst="rect">
                <a:avLst/>
              </a:prstGeom>
              <a:solidFill>
                <a:srgbClr val="C0DE8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520" name="Rectangle 115"/>
              <p:cNvSpPr>
                <a:spLocks noChangeArrowheads="1"/>
              </p:cNvSpPr>
              <p:nvPr/>
            </p:nvSpPr>
            <p:spPr bwMode="auto">
              <a:xfrm>
                <a:off x="12690" y="11818"/>
                <a:ext cx="231" cy="1"/>
              </a:xfrm>
              <a:prstGeom prst="rect">
                <a:avLst/>
              </a:prstGeom>
              <a:solidFill>
                <a:srgbClr val="C2E08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521" name="Rectangle 116"/>
              <p:cNvSpPr>
                <a:spLocks noChangeArrowheads="1"/>
              </p:cNvSpPr>
              <p:nvPr/>
            </p:nvSpPr>
            <p:spPr bwMode="auto">
              <a:xfrm>
                <a:off x="12690" y="11819"/>
                <a:ext cx="231" cy="1"/>
              </a:xfrm>
              <a:prstGeom prst="rect">
                <a:avLst/>
              </a:prstGeom>
              <a:solidFill>
                <a:srgbClr val="C4E09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522" name="Rectangle 117"/>
              <p:cNvSpPr>
                <a:spLocks noChangeArrowheads="1"/>
              </p:cNvSpPr>
              <p:nvPr/>
            </p:nvSpPr>
            <p:spPr bwMode="auto">
              <a:xfrm>
                <a:off x="12690" y="11820"/>
                <a:ext cx="231" cy="1"/>
              </a:xfrm>
              <a:prstGeom prst="rect">
                <a:avLst/>
              </a:prstGeom>
              <a:solidFill>
                <a:srgbClr val="C4E09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523" name="Rectangle 118"/>
              <p:cNvSpPr>
                <a:spLocks noChangeArrowheads="1"/>
              </p:cNvSpPr>
              <p:nvPr/>
            </p:nvSpPr>
            <p:spPr bwMode="auto">
              <a:xfrm>
                <a:off x="12690" y="11821"/>
                <a:ext cx="231" cy="1"/>
              </a:xfrm>
              <a:prstGeom prst="rect">
                <a:avLst/>
              </a:prstGeom>
              <a:solidFill>
                <a:srgbClr val="C6E39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524" name="Rectangle 119"/>
              <p:cNvSpPr>
                <a:spLocks noChangeArrowheads="1"/>
              </p:cNvSpPr>
              <p:nvPr/>
            </p:nvSpPr>
            <p:spPr bwMode="auto">
              <a:xfrm>
                <a:off x="12690" y="11822"/>
                <a:ext cx="231" cy="1"/>
              </a:xfrm>
              <a:prstGeom prst="rect">
                <a:avLst/>
              </a:prstGeom>
              <a:solidFill>
                <a:srgbClr val="C8E39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525" name="Rectangle 120"/>
              <p:cNvSpPr>
                <a:spLocks noChangeArrowheads="1"/>
              </p:cNvSpPr>
              <p:nvPr/>
            </p:nvSpPr>
            <p:spPr bwMode="auto">
              <a:xfrm>
                <a:off x="12690" y="11823"/>
                <a:ext cx="231" cy="1"/>
              </a:xfrm>
              <a:prstGeom prst="rect">
                <a:avLst/>
              </a:prstGeom>
              <a:solidFill>
                <a:srgbClr val="C8E39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526" name="Rectangle 121"/>
              <p:cNvSpPr>
                <a:spLocks noChangeArrowheads="1"/>
              </p:cNvSpPr>
              <p:nvPr/>
            </p:nvSpPr>
            <p:spPr bwMode="auto">
              <a:xfrm>
                <a:off x="12690" y="11824"/>
                <a:ext cx="231" cy="1"/>
              </a:xfrm>
              <a:prstGeom prst="rect">
                <a:avLst/>
              </a:prstGeom>
              <a:solidFill>
                <a:srgbClr val="CCE69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527" name="Rectangle 122"/>
              <p:cNvSpPr>
                <a:spLocks noChangeArrowheads="1"/>
              </p:cNvSpPr>
              <p:nvPr/>
            </p:nvSpPr>
            <p:spPr bwMode="auto">
              <a:xfrm>
                <a:off x="12690" y="11824"/>
                <a:ext cx="231" cy="1"/>
              </a:xfrm>
              <a:prstGeom prst="rect">
                <a:avLst/>
              </a:prstGeom>
              <a:solidFill>
                <a:srgbClr val="CCE69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528" name="Rectangle 123"/>
              <p:cNvSpPr>
                <a:spLocks noChangeArrowheads="1"/>
              </p:cNvSpPr>
              <p:nvPr/>
            </p:nvSpPr>
            <p:spPr bwMode="auto">
              <a:xfrm>
                <a:off x="12690" y="11825"/>
                <a:ext cx="231" cy="1"/>
              </a:xfrm>
              <a:prstGeom prst="rect">
                <a:avLst/>
              </a:prstGeom>
              <a:solidFill>
                <a:srgbClr val="CDE69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529" name="Rectangle 124"/>
              <p:cNvSpPr>
                <a:spLocks noChangeArrowheads="1"/>
              </p:cNvSpPr>
              <p:nvPr/>
            </p:nvSpPr>
            <p:spPr bwMode="auto">
              <a:xfrm>
                <a:off x="12690" y="11826"/>
                <a:ext cx="231" cy="1"/>
              </a:xfrm>
              <a:prstGeom prst="rect">
                <a:avLst/>
              </a:prstGeom>
              <a:solidFill>
                <a:srgbClr val="CEE69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530" name="Rectangle 125"/>
              <p:cNvSpPr>
                <a:spLocks noChangeArrowheads="1"/>
              </p:cNvSpPr>
              <p:nvPr/>
            </p:nvSpPr>
            <p:spPr bwMode="auto">
              <a:xfrm>
                <a:off x="12690" y="11827"/>
                <a:ext cx="231" cy="1"/>
              </a:xfrm>
              <a:prstGeom prst="rect">
                <a:avLst/>
              </a:prstGeom>
              <a:solidFill>
                <a:srgbClr val="D0E89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531" name="Rectangle 126"/>
              <p:cNvSpPr>
                <a:spLocks noChangeArrowheads="1"/>
              </p:cNvSpPr>
              <p:nvPr/>
            </p:nvSpPr>
            <p:spPr bwMode="auto">
              <a:xfrm>
                <a:off x="12690" y="11828"/>
                <a:ext cx="231" cy="1"/>
              </a:xfrm>
              <a:prstGeom prst="rect">
                <a:avLst/>
              </a:prstGeom>
              <a:solidFill>
                <a:srgbClr val="D2E89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532" name="Rectangle 127"/>
              <p:cNvSpPr>
                <a:spLocks noChangeArrowheads="1"/>
              </p:cNvSpPr>
              <p:nvPr/>
            </p:nvSpPr>
            <p:spPr bwMode="auto">
              <a:xfrm>
                <a:off x="12690" y="11829"/>
                <a:ext cx="231" cy="1"/>
              </a:xfrm>
              <a:prstGeom prst="rect">
                <a:avLst/>
              </a:prstGeom>
              <a:solidFill>
                <a:srgbClr val="D2E89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533" name="Rectangle 128"/>
              <p:cNvSpPr>
                <a:spLocks noChangeArrowheads="1"/>
              </p:cNvSpPr>
              <p:nvPr/>
            </p:nvSpPr>
            <p:spPr bwMode="auto">
              <a:xfrm>
                <a:off x="12690" y="11830"/>
                <a:ext cx="231" cy="1"/>
              </a:xfrm>
              <a:prstGeom prst="rect">
                <a:avLst/>
              </a:prstGeom>
              <a:solidFill>
                <a:srgbClr val="D6EB9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534" name="Rectangle 129"/>
              <p:cNvSpPr>
                <a:spLocks noChangeArrowheads="1"/>
              </p:cNvSpPr>
              <p:nvPr/>
            </p:nvSpPr>
            <p:spPr bwMode="auto">
              <a:xfrm>
                <a:off x="12690" y="11831"/>
                <a:ext cx="231" cy="1"/>
              </a:xfrm>
              <a:prstGeom prst="rect">
                <a:avLst/>
              </a:prstGeom>
              <a:solidFill>
                <a:srgbClr val="D6EB9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535" name="Rectangle 130"/>
              <p:cNvSpPr>
                <a:spLocks noChangeArrowheads="1"/>
              </p:cNvSpPr>
              <p:nvPr/>
            </p:nvSpPr>
            <p:spPr bwMode="auto">
              <a:xfrm>
                <a:off x="12690" y="11831"/>
                <a:ext cx="231" cy="1"/>
              </a:xfrm>
              <a:prstGeom prst="rect">
                <a:avLst/>
              </a:prstGeom>
              <a:solidFill>
                <a:srgbClr val="D8EBA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536" name="Rectangle 131"/>
              <p:cNvSpPr>
                <a:spLocks noChangeArrowheads="1"/>
              </p:cNvSpPr>
              <p:nvPr/>
            </p:nvSpPr>
            <p:spPr bwMode="auto">
              <a:xfrm>
                <a:off x="12690" y="11832"/>
                <a:ext cx="231" cy="1"/>
              </a:xfrm>
              <a:prstGeom prst="rect">
                <a:avLst/>
              </a:prstGeom>
              <a:solidFill>
                <a:srgbClr val="DAEDA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537" name="Rectangle 132"/>
              <p:cNvSpPr>
                <a:spLocks noChangeArrowheads="1"/>
              </p:cNvSpPr>
              <p:nvPr/>
            </p:nvSpPr>
            <p:spPr bwMode="auto">
              <a:xfrm>
                <a:off x="12690" y="11833"/>
                <a:ext cx="231" cy="1"/>
              </a:xfrm>
              <a:prstGeom prst="rect">
                <a:avLst/>
              </a:prstGeom>
              <a:solidFill>
                <a:srgbClr val="DBEDA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538" name="Rectangle 133"/>
              <p:cNvSpPr>
                <a:spLocks noChangeArrowheads="1"/>
              </p:cNvSpPr>
              <p:nvPr/>
            </p:nvSpPr>
            <p:spPr bwMode="auto">
              <a:xfrm>
                <a:off x="12690" y="11834"/>
                <a:ext cx="231" cy="1"/>
              </a:xfrm>
              <a:prstGeom prst="rect">
                <a:avLst/>
              </a:prstGeom>
              <a:solidFill>
                <a:srgbClr val="DCEDA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539" name="Rectangle 134"/>
              <p:cNvSpPr>
                <a:spLocks noChangeArrowheads="1"/>
              </p:cNvSpPr>
              <p:nvPr/>
            </p:nvSpPr>
            <p:spPr bwMode="auto">
              <a:xfrm>
                <a:off x="12690" y="11835"/>
                <a:ext cx="231" cy="1"/>
              </a:xfrm>
              <a:prstGeom prst="rect">
                <a:avLst/>
              </a:prstGeom>
              <a:solidFill>
                <a:srgbClr val="E0F0A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540" name="Rectangle 135"/>
              <p:cNvSpPr>
                <a:spLocks noChangeArrowheads="1"/>
              </p:cNvSpPr>
              <p:nvPr/>
            </p:nvSpPr>
            <p:spPr bwMode="auto">
              <a:xfrm>
                <a:off x="12690" y="11836"/>
                <a:ext cx="231" cy="1"/>
              </a:xfrm>
              <a:prstGeom prst="rect">
                <a:avLst/>
              </a:prstGeom>
              <a:solidFill>
                <a:srgbClr val="E0F0A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541" name="Rectangle 136"/>
              <p:cNvSpPr>
                <a:spLocks noChangeArrowheads="1"/>
              </p:cNvSpPr>
              <p:nvPr/>
            </p:nvSpPr>
            <p:spPr bwMode="auto">
              <a:xfrm>
                <a:off x="12690" y="11837"/>
                <a:ext cx="231" cy="1"/>
              </a:xfrm>
              <a:prstGeom prst="rect">
                <a:avLst/>
              </a:prstGeom>
              <a:solidFill>
                <a:srgbClr val="E1F0A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542" name="Rectangle 137"/>
              <p:cNvSpPr>
                <a:spLocks noChangeArrowheads="1"/>
              </p:cNvSpPr>
              <p:nvPr/>
            </p:nvSpPr>
            <p:spPr bwMode="auto">
              <a:xfrm>
                <a:off x="12690" y="11837"/>
                <a:ext cx="231" cy="1"/>
              </a:xfrm>
              <a:prstGeom prst="rect">
                <a:avLst/>
              </a:prstGeom>
              <a:solidFill>
                <a:srgbClr val="E1F0A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543" name="Rectangle 138"/>
              <p:cNvSpPr>
                <a:spLocks noChangeArrowheads="1"/>
              </p:cNvSpPr>
              <p:nvPr/>
            </p:nvSpPr>
            <p:spPr bwMode="auto">
              <a:xfrm>
                <a:off x="12690" y="11838"/>
                <a:ext cx="231" cy="1"/>
              </a:xfrm>
              <a:prstGeom prst="rect">
                <a:avLst/>
              </a:prstGeom>
              <a:solidFill>
                <a:srgbClr val="E5F2A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544" name="Rectangle 139"/>
              <p:cNvSpPr>
                <a:spLocks noChangeArrowheads="1"/>
              </p:cNvSpPr>
              <p:nvPr/>
            </p:nvSpPr>
            <p:spPr bwMode="auto">
              <a:xfrm>
                <a:off x="12690" y="11839"/>
                <a:ext cx="231" cy="1"/>
              </a:xfrm>
              <a:prstGeom prst="rect">
                <a:avLst/>
              </a:prstGeom>
              <a:solidFill>
                <a:srgbClr val="E6F2A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545" name="Rectangle 140"/>
              <p:cNvSpPr>
                <a:spLocks noChangeArrowheads="1"/>
              </p:cNvSpPr>
              <p:nvPr/>
            </p:nvSpPr>
            <p:spPr bwMode="auto">
              <a:xfrm>
                <a:off x="12690" y="11840"/>
                <a:ext cx="231" cy="1"/>
              </a:xfrm>
              <a:prstGeom prst="rect">
                <a:avLst/>
              </a:prstGeom>
              <a:solidFill>
                <a:srgbClr val="E7F2A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546" name="Rectangle 141"/>
              <p:cNvSpPr>
                <a:spLocks noChangeArrowheads="1"/>
              </p:cNvSpPr>
              <p:nvPr/>
            </p:nvSpPr>
            <p:spPr bwMode="auto">
              <a:xfrm>
                <a:off x="12690" y="11841"/>
                <a:ext cx="231" cy="1"/>
              </a:xfrm>
              <a:prstGeom prst="rect">
                <a:avLst/>
              </a:prstGeom>
              <a:solidFill>
                <a:srgbClr val="EAF5A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547" name="Rectangle 142"/>
              <p:cNvSpPr>
                <a:spLocks noChangeArrowheads="1"/>
              </p:cNvSpPr>
              <p:nvPr/>
            </p:nvSpPr>
            <p:spPr bwMode="auto">
              <a:xfrm>
                <a:off x="12690" y="11842"/>
                <a:ext cx="231" cy="1"/>
              </a:xfrm>
              <a:prstGeom prst="rect">
                <a:avLst/>
              </a:prstGeom>
              <a:solidFill>
                <a:srgbClr val="EAF5A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548" name="Rectangle 143"/>
              <p:cNvSpPr>
                <a:spLocks noChangeArrowheads="1"/>
              </p:cNvSpPr>
              <p:nvPr/>
            </p:nvSpPr>
            <p:spPr bwMode="auto">
              <a:xfrm>
                <a:off x="12690" y="11843"/>
                <a:ext cx="231" cy="1"/>
              </a:xfrm>
              <a:prstGeom prst="rect">
                <a:avLst/>
              </a:prstGeom>
              <a:solidFill>
                <a:srgbClr val="ECF5B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549" name="Rectangle 144"/>
              <p:cNvSpPr>
                <a:spLocks noChangeArrowheads="1"/>
              </p:cNvSpPr>
              <p:nvPr/>
            </p:nvSpPr>
            <p:spPr bwMode="auto">
              <a:xfrm>
                <a:off x="12690" y="11843"/>
                <a:ext cx="231" cy="1"/>
              </a:xfrm>
              <a:prstGeom prst="rect">
                <a:avLst/>
              </a:prstGeom>
              <a:solidFill>
                <a:srgbClr val="EEF7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550" name="Rectangle 145"/>
              <p:cNvSpPr>
                <a:spLocks noChangeArrowheads="1"/>
              </p:cNvSpPr>
              <p:nvPr/>
            </p:nvSpPr>
            <p:spPr bwMode="auto">
              <a:xfrm>
                <a:off x="12690" y="11844"/>
                <a:ext cx="231" cy="1"/>
              </a:xfrm>
              <a:prstGeom prst="rect">
                <a:avLst/>
              </a:prstGeom>
              <a:solidFill>
                <a:srgbClr val="EFF7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551" name="Rectangle 146"/>
              <p:cNvSpPr>
                <a:spLocks noChangeArrowheads="1"/>
              </p:cNvSpPr>
              <p:nvPr/>
            </p:nvSpPr>
            <p:spPr bwMode="auto">
              <a:xfrm>
                <a:off x="12690" y="11845"/>
                <a:ext cx="231" cy="1"/>
              </a:xfrm>
              <a:prstGeom prst="rect">
                <a:avLst/>
              </a:prstGeom>
              <a:solidFill>
                <a:srgbClr val="F0F7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552" name="Rectangle 147"/>
              <p:cNvSpPr>
                <a:spLocks noChangeArrowheads="1"/>
              </p:cNvSpPr>
              <p:nvPr/>
            </p:nvSpPr>
            <p:spPr bwMode="auto">
              <a:xfrm>
                <a:off x="12690" y="11846"/>
                <a:ext cx="231" cy="1"/>
              </a:xfrm>
              <a:prstGeom prst="rect">
                <a:avLst/>
              </a:prstGeom>
              <a:solidFill>
                <a:srgbClr val="F3FAB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553" name="Rectangle 148"/>
              <p:cNvSpPr>
                <a:spLocks noChangeArrowheads="1"/>
              </p:cNvSpPr>
              <p:nvPr/>
            </p:nvSpPr>
            <p:spPr bwMode="auto">
              <a:xfrm>
                <a:off x="12690" y="11847"/>
                <a:ext cx="231" cy="1"/>
              </a:xfrm>
              <a:prstGeom prst="rect">
                <a:avLst/>
              </a:prstGeom>
              <a:solidFill>
                <a:srgbClr val="F4FAB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554" name="Rectangle 149"/>
              <p:cNvSpPr>
                <a:spLocks noChangeArrowheads="1"/>
              </p:cNvSpPr>
              <p:nvPr/>
            </p:nvSpPr>
            <p:spPr bwMode="auto">
              <a:xfrm>
                <a:off x="12690" y="11848"/>
                <a:ext cx="231" cy="1"/>
              </a:xfrm>
              <a:prstGeom prst="rect">
                <a:avLst/>
              </a:prstGeom>
              <a:solidFill>
                <a:srgbClr val="F5FAB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555" name="Rectangle 150"/>
              <p:cNvSpPr>
                <a:spLocks noChangeArrowheads="1"/>
              </p:cNvSpPr>
              <p:nvPr/>
            </p:nvSpPr>
            <p:spPr bwMode="auto">
              <a:xfrm>
                <a:off x="12690" y="11849"/>
                <a:ext cx="231" cy="1"/>
              </a:xfrm>
              <a:prstGeom prst="rect">
                <a:avLst/>
              </a:prstGeom>
              <a:solidFill>
                <a:srgbClr val="F6FAB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556" name="Rectangle 151"/>
              <p:cNvSpPr>
                <a:spLocks noChangeArrowheads="1"/>
              </p:cNvSpPr>
              <p:nvPr/>
            </p:nvSpPr>
            <p:spPr bwMode="auto">
              <a:xfrm>
                <a:off x="12690" y="11850"/>
                <a:ext cx="231" cy="1"/>
              </a:xfrm>
              <a:prstGeom prst="rect">
                <a:avLst/>
              </a:prstGeom>
              <a:solidFill>
                <a:srgbClr val="F9FCB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557" name="Rectangle 152"/>
              <p:cNvSpPr>
                <a:spLocks noChangeArrowheads="1"/>
              </p:cNvSpPr>
              <p:nvPr/>
            </p:nvSpPr>
            <p:spPr bwMode="auto">
              <a:xfrm>
                <a:off x="12690" y="11850"/>
                <a:ext cx="231" cy="1"/>
              </a:xfrm>
              <a:prstGeom prst="rect">
                <a:avLst/>
              </a:prstGeom>
              <a:solidFill>
                <a:srgbClr val="FAFCB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558" name="Rectangle 153"/>
              <p:cNvSpPr>
                <a:spLocks noChangeArrowheads="1"/>
              </p:cNvSpPr>
              <p:nvPr/>
            </p:nvSpPr>
            <p:spPr bwMode="auto">
              <a:xfrm>
                <a:off x="12690" y="11851"/>
                <a:ext cx="231" cy="1"/>
              </a:xfrm>
              <a:prstGeom prst="rect">
                <a:avLst/>
              </a:prstGeom>
              <a:solidFill>
                <a:srgbClr val="FBFCB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559" name="Rectangle 154"/>
              <p:cNvSpPr>
                <a:spLocks noChangeArrowheads="1"/>
              </p:cNvSpPr>
              <p:nvPr/>
            </p:nvSpPr>
            <p:spPr bwMode="auto">
              <a:xfrm>
                <a:off x="12690" y="11852"/>
                <a:ext cx="231" cy="1"/>
              </a:xfrm>
              <a:prstGeom prst="rect">
                <a:avLst/>
              </a:prstGeom>
              <a:solidFill>
                <a:srgbClr val="FEFFB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560" name="Rectangle 155"/>
              <p:cNvSpPr>
                <a:spLocks noChangeArrowheads="1"/>
              </p:cNvSpPr>
              <p:nvPr/>
            </p:nvSpPr>
            <p:spPr bwMode="auto">
              <a:xfrm>
                <a:off x="12690" y="11853"/>
                <a:ext cx="231" cy="1"/>
              </a:xfrm>
              <a:prstGeom prst="rect">
                <a:avLst/>
              </a:prstGeom>
              <a:solidFill>
                <a:srgbClr val="FFFFB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561" name="Rectangle 156"/>
              <p:cNvSpPr>
                <a:spLocks noChangeArrowheads="1"/>
              </p:cNvSpPr>
              <p:nvPr/>
            </p:nvSpPr>
            <p:spPr bwMode="auto">
              <a:xfrm>
                <a:off x="12985" y="11633"/>
                <a:ext cx="884"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0" cap="none" spc="0" normalizeH="0" baseline="0" noProof="0" dirty="0" smtClean="0">
                    <a:ln>
                      <a:noFill/>
                    </a:ln>
                    <a:solidFill>
                      <a:srgbClr val="000000"/>
                    </a:solidFill>
                    <a:effectLst/>
                    <a:uLnTx/>
                    <a:uFillTx/>
                    <a:cs typeface="Arial" pitchFamily="34" charset="0"/>
                  </a:rPr>
                  <a:t>Most Suitable : 1</a:t>
                </a:r>
                <a:endParaRPr kumimoji="0" lang="en-US" sz="1400" b="0" i="0" u="none" strike="noStrike" kern="0" cap="none" spc="0" normalizeH="0" baseline="0" noProof="0" dirty="0" smtClean="0">
                  <a:ln>
                    <a:noFill/>
                  </a:ln>
                  <a:solidFill>
                    <a:srgbClr val="767171"/>
                  </a:solidFill>
                  <a:effectLst/>
                  <a:uLnTx/>
                  <a:uFillTx/>
                  <a:cs typeface="Arial" pitchFamily="34" charset="0"/>
                </a:endParaRPr>
              </a:p>
            </p:txBody>
          </p:sp>
          <p:sp>
            <p:nvSpPr>
              <p:cNvPr id="562" name="Line 157"/>
              <p:cNvSpPr>
                <a:spLocks noChangeShapeType="1"/>
              </p:cNvSpPr>
              <p:nvPr/>
            </p:nvSpPr>
            <p:spPr bwMode="auto">
              <a:xfrm>
                <a:off x="12921" y="11848"/>
                <a:ext cx="19"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563" name="Rectangle 158"/>
              <p:cNvSpPr>
                <a:spLocks noChangeArrowheads="1"/>
              </p:cNvSpPr>
              <p:nvPr/>
            </p:nvSpPr>
            <p:spPr bwMode="auto">
              <a:xfrm>
                <a:off x="12690" y="11848"/>
                <a:ext cx="231" cy="1"/>
              </a:xfrm>
              <a:prstGeom prst="rect">
                <a:avLst/>
              </a:prstGeom>
              <a:solidFill>
                <a:srgbClr val="FFFFB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564" name="Rectangle 159"/>
              <p:cNvSpPr>
                <a:spLocks noChangeArrowheads="1"/>
              </p:cNvSpPr>
              <p:nvPr/>
            </p:nvSpPr>
            <p:spPr bwMode="auto">
              <a:xfrm>
                <a:off x="12690" y="11849"/>
                <a:ext cx="231" cy="1"/>
              </a:xfrm>
              <a:prstGeom prst="rect">
                <a:avLst/>
              </a:prstGeom>
              <a:solidFill>
                <a:srgbClr val="FFFE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565" name="Rectangle 160"/>
              <p:cNvSpPr>
                <a:spLocks noChangeArrowheads="1"/>
              </p:cNvSpPr>
              <p:nvPr/>
            </p:nvSpPr>
            <p:spPr bwMode="auto">
              <a:xfrm>
                <a:off x="12690" y="11850"/>
                <a:ext cx="231" cy="1"/>
              </a:xfrm>
              <a:prstGeom prst="rect">
                <a:avLst/>
              </a:prstGeom>
              <a:solidFill>
                <a:srgbClr val="FFFC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566" name="Rectangle 161"/>
              <p:cNvSpPr>
                <a:spLocks noChangeArrowheads="1"/>
              </p:cNvSpPr>
              <p:nvPr/>
            </p:nvSpPr>
            <p:spPr bwMode="auto">
              <a:xfrm>
                <a:off x="12690" y="11850"/>
                <a:ext cx="231" cy="1"/>
              </a:xfrm>
              <a:prstGeom prst="rect">
                <a:avLst/>
              </a:prstGeom>
              <a:solidFill>
                <a:srgbClr val="FFFAB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567" name="Rectangle 162"/>
              <p:cNvSpPr>
                <a:spLocks noChangeArrowheads="1"/>
              </p:cNvSpPr>
              <p:nvPr/>
            </p:nvSpPr>
            <p:spPr bwMode="auto">
              <a:xfrm>
                <a:off x="12690" y="11851"/>
                <a:ext cx="231" cy="1"/>
              </a:xfrm>
              <a:prstGeom prst="rect">
                <a:avLst/>
              </a:prstGeom>
              <a:solidFill>
                <a:srgbClr val="FFF9B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568" name="Rectangle 163"/>
              <p:cNvSpPr>
                <a:spLocks noChangeArrowheads="1"/>
              </p:cNvSpPr>
              <p:nvPr/>
            </p:nvSpPr>
            <p:spPr bwMode="auto">
              <a:xfrm>
                <a:off x="12690" y="11852"/>
                <a:ext cx="231" cy="1"/>
              </a:xfrm>
              <a:prstGeom prst="rect">
                <a:avLst/>
              </a:prstGeom>
              <a:solidFill>
                <a:srgbClr val="FFF7B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569" name="Rectangle 164"/>
              <p:cNvSpPr>
                <a:spLocks noChangeArrowheads="1"/>
              </p:cNvSpPr>
              <p:nvPr/>
            </p:nvSpPr>
            <p:spPr bwMode="auto">
              <a:xfrm>
                <a:off x="12690" y="11853"/>
                <a:ext cx="231" cy="1"/>
              </a:xfrm>
              <a:prstGeom prst="rect">
                <a:avLst/>
              </a:prstGeom>
              <a:solidFill>
                <a:srgbClr val="FFF5B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570" name="Rectangle 165"/>
              <p:cNvSpPr>
                <a:spLocks noChangeArrowheads="1"/>
              </p:cNvSpPr>
              <p:nvPr/>
            </p:nvSpPr>
            <p:spPr bwMode="auto">
              <a:xfrm>
                <a:off x="12690" y="11854"/>
                <a:ext cx="231" cy="1"/>
              </a:xfrm>
              <a:prstGeom prst="rect">
                <a:avLst/>
              </a:prstGeom>
              <a:solidFill>
                <a:srgbClr val="FFF4B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571" name="Rectangle 166"/>
              <p:cNvSpPr>
                <a:spLocks noChangeArrowheads="1"/>
              </p:cNvSpPr>
              <p:nvPr/>
            </p:nvSpPr>
            <p:spPr bwMode="auto">
              <a:xfrm>
                <a:off x="12690" y="11855"/>
                <a:ext cx="231" cy="1"/>
              </a:xfrm>
              <a:prstGeom prst="rect">
                <a:avLst/>
              </a:prstGeom>
              <a:solidFill>
                <a:srgbClr val="FCF0B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572" name="Rectangle 167"/>
              <p:cNvSpPr>
                <a:spLocks noChangeArrowheads="1"/>
              </p:cNvSpPr>
              <p:nvPr/>
            </p:nvSpPr>
            <p:spPr bwMode="auto">
              <a:xfrm>
                <a:off x="12690" y="11856"/>
                <a:ext cx="231" cy="1"/>
              </a:xfrm>
              <a:prstGeom prst="rect">
                <a:avLst/>
              </a:prstGeom>
              <a:solidFill>
                <a:srgbClr val="FCEFB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573" name="Rectangle 168"/>
              <p:cNvSpPr>
                <a:spLocks noChangeArrowheads="1"/>
              </p:cNvSpPr>
              <p:nvPr/>
            </p:nvSpPr>
            <p:spPr bwMode="auto">
              <a:xfrm>
                <a:off x="12690" y="11856"/>
                <a:ext cx="231" cy="1"/>
              </a:xfrm>
              <a:prstGeom prst="rect">
                <a:avLst/>
              </a:prstGeom>
              <a:solidFill>
                <a:srgbClr val="FCEDA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574" name="Rectangle 169"/>
              <p:cNvSpPr>
                <a:spLocks noChangeArrowheads="1"/>
              </p:cNvSpPr>
              <p:nvPr/>
            </p:nvSpPr>
            <p:spPr bwMode="auto">
              <a:xfrm>
                <a:off x="12690" y="11857"/>
                <a:ext cx="231" cy="1"/>
              </a:xfrm>
              <a:prstGeom prst="rect">
                <a:avLst/>
              </a:prstGeom>
              <a:solidFill>
                <a:srgbClr val="FCEBA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575" name="Rectangle 170"/>
              <p:cNvSpPr>
                <a:spLocks noChangeArrowheads="1"/>
              </p:cNvSpPr>
              <p:nvPr/>
            </p:nvSpPr>
            <p:spPr bwMode="auto">
              <a:xfrm>
                <a:off x="12690" y="11858"/>
                <a:ext cx="231" cy="1"/>
              </a:xfrm>
              <a:prstGeom prst="rect">
                <a:avLst/>
              </a:prstGeom>
              <a:solidFill>
                <a:srgbClr val="FCEAA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576" name="Rectangle 171"/>
              <p:cNvSpPr>
                <a:spLocks noChangeArrowheads="1"/>
              </p:cNvSpPr>
              <p:nvPr/>
            </p:nvSpPr>
            <p:spPr bwMode="auto">
              <a:xfrm>
                <a:off x="12690" y="11859"/>
                <a:ext cx="231" cy="1"/>
              </a:xfrm>
              <a:prstGeom prst="rect">
                <a:avLst/>
              </a:prstGeom>
              <a:solidFill>
                <a:srgbClr val="FCE8A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577" name="Rectangle 172"/>
              <p:cNvSpPr>
                <a:spLocks noChangeArrowheads="1"/>
              </p:cNvSpPr>
              <p:nvPr/>
            </p:nvSpPr>
            <p:spPr bwMode="auto">
              <a:xfrm>
                <a:off x="12690" y="11860"/>
                <a:ext cx="231" cy="1"/>
              </a:xfrm>
              <a:prstGeom prst="rect">
                <a:avLst/>
              </a:prstGeom>
              <a:solidFill>
                <a:srgbClr val="FCE6A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578" name="Rectangle 173"/>
              <p:cNvSpPr>
                <a:spLocks noChangeArrowheads="1"/>
              </p:cNvSpPr>
              <p:nvPr/>
            </p:nvSpPr>
            <p:spPr bwMode="auto">
              <a:xfrm>
                <a:off x="12690" y="11861"/>
                <a:ext cx="231" cy="1"/>
              </a:xfrm>
              <a:prstGeom prst="rect">
                <a:avLst/>
              </a:prstGeom>
              <a:solidFill>
                <a:srgbClr val="FCE6A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579" name="Rectangle 174"/>
              <p:cNvSpPr>
                <a:spLocks noChangeArrowheads="1"/>
              </p:cNvSpPr>
              <p:nvPr/>
            </p:nvSpPr>
            <p:spPr bwMode="auto">
              <a:xfrm>
                <a:off x="12690" y="11862"/>
                <a:ext cx="231" cy="1"/>
              </a:xfrm>
              <a:prstGeom prst="rect">
                <a:avLst/>
              </a:prstGeom>
              <a:solidFill>
                <a:srgbClr val="FCE4A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580" name="Rectangle 175"/>
              <p:cNvSpPr>
                <a:spLocks noChangeArrowheads="1"/>
              </p:cNvSpPr>
              <p:nvPr/>
            </p:nvSpPr>
            <p:spPr bwMode="auto">
              <a:xfrm>
                <a:off x="12690" y="11862"/>
                <a:ext cx="231" cy="1"/>
              </a:xfrm>
              <a:prstGeom prst="rect">
                <a:avLst/>
              </a:prstGeom>
              <a:solidFill>
                <a:srgbClr val="FCE3A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581" name="Rectangle 176"/>
              <p:cNvSpPr>
                <a:spLocks noChangeArrowheads="1"/>
              </p:cNvSpPr>
              <p:nvPr/>
            </p:nvSpPr>
            <p:spPr bwMode="auto">
              <a:xfrm>
                <a:off x="12690" y="11863"/>
                <a:ext cx="231" cy="1"/>
              </a:xfrm>
              <a:prstGeom prst="rect">
                <a:avLst/>
              </a:prstGeom>
              <a:solidFill>
                <a:srgbClr val="FCE0A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582" name="Rectangle 177"/>
              <p:cNvSpPr>
                <a:spLocks noChangeArrowheads="1"/>
              </p:cNvSpPr>
              <p:nvPr/>
            </p:nvSpPr>
            <p:spPr bwMode="auto">
              <a:xfrm>
                <a:off x="12690" y="11864"/>
                <a:ext cx="231" cy="1"/>
              </a:xfrm>
              <a:prstGeom prst="rect">
                <a:avLst/>
              </a:prstGeom>
              <a:solidFill>
                <a:srgbClr val="FCE0A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583" name="Rectangle 178"/>
              <p:cNvSpPr>
                <a:spLocks noChangeArrowheads="1"/>
              </p:cNvSpPr>
              <p:nvPr/>
            </p:nvSpPr>
            <p:spPr bwMode="auto">
              <a:xfrm>
                <a:off x="12690" y="11865"/>
                <a:ext cx="231" cy="1"/>
              </a:xfrm>
              <a:prstGeom prst="rect">
                <a:avLst/>
              </a:prstGeom>
              <a:solidFill>
                <a:srgbClr val="FADCA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584" name="Rectangle 179"/>
              <p:cNvSpPr>
                <a:spLocks noChangeArrowheads="1"/>
              </p:cNvSpPr>
              <p:nvPr/>
            </p:nvSpPr>
            <p:spPr bwMode="auto">
              <a:xfrm>
                <a:off x="12690" y="11866"/>
                <a:ext cx="231" cy="1"/>
              </a:xfrm>
              <a:prstGeom prst="rect">
                <a:avLst/>
              </a:prstGeom>
              <a:solidFill>
                <a:srgbClr val="FADAA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585" name="Rectangle 180"/>
              <p:cNvSpPr>
                <a:spLocks noChangeArrowheads="1"/>
              </p:cNvSpPr>
              <p:nvPr/>
            </p:nvSpPr>
            <p:spPr bwMode="auto">
              <a:xfrm>
                <a:off x="12690" y="11867"/>
                <a:ext cx="231" cy="1"/>
              </a:xfrm>
              <a:prstGeom prst="rect">
                <a:avLst/>
              </a:prstGeom>
              <a:solidFill>
                <a:srgbClr val="FAD89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586" name="Rectangle 181"/>
              <p:cNvSpPr>
                <a:spLocks noChangeArrowheads="1"/>
              </p:cNvSpPr>
              <p:nvPr/>
            </p:nvSpPr>
            <p:spPr bwMode="auto">
              <a:xfrm>
                <a:off x="12690" y="11868"/>
                <a:ext cx="231" cy="1"/>
              </a:xfrm>
              <a:prstGeom prst="rect">
                <a:avLst/>
              </a:prstGeom>
              <a:solidFill>
                <a:srgbClr val="FAD89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587" name="Rectangle 182"/>
              <p:cNvSpPr>
                <a:spLocks noChangeArrowheads="1"/>
              </p:cNvSpPr>
              <p:nvPr/>
            </p:nvSpPr>
            <p:spPr bwMode="auto">
              <a:xfrm>
                <a:off x="12690" y="11869"/>
                <a:ext cx="231" cy="1"/>
              </a:xfrm>
              <a:prstGeom prst="rect">
                <a:avLst/>
              </a:prstGeom>
              <a:solidFill>
                <a:srgbClr val="FAD59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588" name="Rectangle 183"/>
              <p:cNvSpPr>
                <a:spLocks noChangeArrowheads="1"/>
              </p:cNvSpPr>
              <p:nvPr/>
            </p:nvSpPr>
            <p:spPr bwMode="auto">
              <a:xfrm>
                <a:off x="12690" y="11869"/>
                <a:ext cx="231" cy="1"/>
              </a:xfrm>
              <a:prstGeom prst="rect">
                <a:avLst/>
              </a:prstGeom>
              <a:solidFill>
                <a:srgbClr val="FAD59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589" name="Rectangle 184"/>
              <p:cNvSpPr>
                <a:spLocks noChangeArrowheads="1"/>
              </p:cNvSpPr>
              <p:nvPr/>
            </p:nvSpPr>
            <p:spPr bwMode="auto">
              <a:xfrm>
                <a:off x="12690" y="11870"/>
                <a:ext cx="231" cy="1"/>
              </a:xfrm>
              <a:prstGeom prst="rect">
                <a:avLst/>
              </a:prstGeom>
              <a:solidFill>
                <a:srgbClr val="FAD39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590" name="Rectangle 185"/>
              <p:cNvSpPr>
                <a:spLocks noChangeArrowheads="1"/>
              </p:cNvSpPr>
              <p:nvPr/>
            </p:nvSpPr>
            <p:spPr bwMode="auto">
              <a:xfrm>
                <a:off x="12690" y="11871"/>
                <a:ext cx="231" cy="1"/>
              </a:xfrm>
              <a:prstGeom prst="rect">
                <a:avLst/>
              </a:prstGeom>
              <a:solidFill>
                <a:srgbClr val="FAD29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591" name="Rectangle 186"/>
              <p:cNvSpPr>
                <a:spLocks noChangeArrowheads="1"/>
              </p:cNvSpPr>
              <p:nvPr/>
            </p:nvSpPr>
            <p:spPr bwMode="auto">
              <a:xfrm>
                <a:off x="12690" y="11872"/>
                <a:ext cx="231" cy="1"/>
              </a:xfrm>
              <a:prstGeom prst="rect">
                <a:avLst/>
              </a:prstGeom>
              <a:solidFill>
                <a:srgbClr val="FAD09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592" name="Rectangle 187"/>
              <p:cNvSpPr>
                <a:spLocks noChangeArrowheads="1"/>
              </p:cNvSpPr>
              <p:nvPr/>
            </p:nvSpPr>
            <p:spPr bwMode="auto">
              <a:xfrm>
                <a:off x="12690" y="11873"/>
                <a:ext cx="231" cy="1"/>
              </a:xfrm>
              <a:prstGeom prst="rect">
                <a:avLst/>
              </a:prstGeom>
              <a:solidFill>
                <a:srgbClr val="F7CB9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593" name="Rectangle 188"/>
              <p:cNvSpPr>
                <a:spLocks noChangeArrowheads="1"/>
              </p:cNvSpPr>
              <p:nvPr/>
            </p:nvSpPr>
            <p:spPr bwMode="auto">
              <a:xfrm>
                <a:off x="12690" y="11874"/>
                <a:ext cx="231" cy="1"/>
              </a:xfrm>
              <a:prstGeom prst="rect">
                <a:avLst/>
              </a:prstGeom>
              <a:solidFill>
                <a:srgbClr val="F7CB9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594" name="Rectangle 189"/>
              <p:cNvSpPr>
                <a:spLocks noChangeArrowheads="1"/>
              </p:cNvSpPr>
              <p:nvPr/>
            </p:nvSpPr>
            <p:spPr bwMode="auto">
              <a:xfrm>
                <a:off x="12690" y="11875"/>
                <a:ext cx="231" cy="1"/>
              </a:xfrm>
              <a:prstGeom prst="rect">
                <a:avLst/>
              </a:prstGeom>
              <a:solidFill>
                <a:srgbClr val="F7C98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595" name="Rectangle 190"/>
              <p:cNvSpPr>
                <a:spLocks noChangeArrowheads="1"/>
              </p:cNvSpPr>
              <p:nvPr/>
            </p:nvSpPr>
            <p:spPr bwMode="auto">
              <a:xfrm>
                <a:off x="12690" y="11875"/>
                <a:ext cx="231" cy="1"/>
              </a:xfrm>
              <a:prstGeom prst="rect">
                <a:avLst/>
              </a:prstGeom>
              <a:solidFill>
                <a:srgbClr val="F7C98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596" name="Rectangle 191"/>
              <p:cNvSpPr>
                <a:spLocks noChangeArrowheads="1"/>
              </p:cNvSpPr>
              <p:nvPr/>
            </p:nvSpPr>
            <p:spPr bwMode="auto">
              <a:xfrm>
                <a:off x="12690" y="11876"/>
                <a:ext cx="231" cy="1"/>
              </a:xfrm>
              <a:prstGeom prst="rect">
                <a:avLst/>
              </a:prstGeom>
              <a:solidFill>
                <a:srgbClr val="F7C68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597" name="Rectangle 192"/>
              <p:cNvSpPr>
                <a:spLocks noChangeArrowheads="1"/>
              </p:cNvSpPr>
              <p:nvPr/>
            </p:nvSpPr>
            <p:spPr bwMode="auto">
              <a:xfrm>
                <a:off x="12690" y="11877"/>
                <a:ext cx="231" cy="1"/>
              </a:xfrm>
              <a:prstGeom prst="rect">
                <a:avLst/>
              </a:prstGeom>
              <a:solidFill>
                <a:srgbClr val="F7C68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598" name="Rectangle 193"/>
              <p:cNvSpPr>
                <a:spLocks noChangeArrowheads="1"/>
              </p:cNvSpPr>
              <p:nvPr/>
            </p:nvSpPr>
            <p:spPr bwMode="auto">
              <a:xfrm>
                <a:off x="12690" y="11878"/>
                <a:ext cx="231" cy="1"/>
              </a:xfrm>
              <a:prstGeom prst="rect">
                <a:avLst/>
              </a:prstGeom>
              <a:solidFill>
                <a:srgbClr val="F7C58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599" name="Rectangle 194"/>
              <p:cNvSpPr>
                <a:spLocks noChangeArrowheads="1"/>
              </p:cNvSpPr>
              <p:nvPr/>
            </p:nvSpPr>
            <p:spPr bwMode="auto">
              <a:xfrm>
                <a:off x="12690" y="11879"/>
                <a:ext cx="231" cy="1"/>
              </a:xfrm>
              <a:prstGeom prst="rect">
                <a:avLst/>
              </a:prstGeom>
              <a:solidFill>
                <a:srgbClr val="F7C38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600" name="Rectangle 195"/>
              <p:cNvSpPr>
                <a:spLocks noChangeArrowheads="1"/>
              </p:cNvSpPr>
              <p:nvPr/>
            </p:nvSpPr>
            <p:spPr bwMode="auto">
              <a:xfrm>
                <a:off x="12690" y="11880"/>
                <a:ext cx="231" cy="1"/>
              </a:xfrm>
              <a:prstGeom prst="rect">
                <a:avLst/>
              </a:prstGeom>
              <a:solidFill>
                <a:srgbClr val="F5C08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601" name="Rectangle 196"/>
              <p:cNvSpPr>
                <a:spLocks noChangeArrowheads="1"/>
              </p:cNvSpPr>
              <p:nvPr/>
            </p:nvSpPr>
            <p:spPr bwMode="auto">
              <a:xfrm>
                <a:off x="12690" y="11881"/>
                <a:ext cx="231" cy="1"/>
              </a:xfrm>
              <a:prstGeom prst="rect">
                <a:avLst/>
              </a:prstGeom>
              <a:solidFill>
                <a:srgbClr val="F5BE8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602" name="Rectangle 197"/>
              <p:cNvSpPr>
                <a:spLocks noChangeArrowheads="1"/>
              </p:cNvSpPr>
              <p:nvPr/>
            </p:nvSpPr>
            <p:spPr bwMode="auto">
              <a:xfrm>
                <a:off x="12690" y="11881"/>
                <a:ext cx="231" cy="1"/>
              </a:xfrm>
              <a:prstGeom prst="rect">
                <a:avLst/>
              </a:prstGeom>
              <a:solidFill>
                <a:srgbClr val="F5BE8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603" name="Rectangle 198"/>
              <p:cNvSpPr>
                <a:spLocks noChangeArrowheads="1"/>
              </p:cNvSpPr>
              <p:nvPr/>
            </p:nvSpPr>
            <p:spPr bwMode="auto">
              <a:xfrm>
                <a:off x="12690" y="11882"/>
                <a:ext cx="231" cy="1"/>
              </a:xfrm>
              <a:prstGeom prst="rect">
                <a:avLst/>
              </a:prstGeom>
              <a:solidFill>
                <a:srgbClr val="F5BB8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604" name="Rectangle 199"/>
              <p:cNvSpPr>
                <a:spLocks noChangeArrowheads="1"/>
              </p:cNvSpPr>
              <p:nvPr/>
            </p:nvSpPr>
            <p:spPr bwMode="auto">
              <a:xfrm>
                <a:off x="12690" y="11883"/>
                <a:ext cx="231" cy="1"/>
              </a:xfrm>
              <a:prstGeom prst="rect">
                <a:avLst/>
              </a:prstGeom>
              <a:solidFill>
                <a:srgbClr val="F5BB8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605" name="Rectangle 200"/>
              <p:cNvSpPr>
                <a:spLocks noChangeArrowheads="1"/>
              </p:cNvSpPr>
              <p:nvPr/>
            </p:nvSpPr>
            <p:spPr bwMode="auto">
              <a:xfrm>
                <a:off x="12690" y="11884"/>
                <a:ext cx="231" cy="1"/>
              </a:xfrm>
              <a:prstGeom prst="rect">
                <a:avLst/>
              </a:prstGeom>
              <a:solidFill>
                <a:srgbClr val="F5B98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606" name="Rectangle 201"/>
              <p:cNvSpPr>
                <a:spLocks noChangeArrowheads="1"/>
              </p:cNvSpPr>
              <p:nvPr/>
            </p:nvSpPr>
            <p:spPr bwMode="auto">
              <a:xfrm>
                <a:off x="12690" y="11885"/>
                <a:ext cx="231" cy="1"/>
              </a:xfrm>
              <a:prstGeom prst="rect">
                <a:avLst/>
              </a:prstGeom>
              <a:solidFill>
                <a:srgbClr val="F5B78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607" name="Rectangle 202"/>
              <p:cNvSpPr>
                <a:spLocks noChangeArrowheads="1"/>
              </p:cNvSpPr>
              <p:nvPr/>
            </p:nvSpPr>
            <p:spPr bwMode="auto">
              <a:xfrm>
                <a:off x="12690" y="11886"/>
                <a:ext cx="231" cy="1"/>
              </a:xfrm>
              <a:prstGeom prst="rect">
                <a:avLst/>
              </a:prstGeom>
              <a:solidFill>
                <a:srgbClr val="F2B47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608" name="Rectangle 203"/>
              <p:cNvSpPr>
                <a:spLocks noChangeArrowheads="1"/>
              </p:cNvSpPr>
              <p:nvPr/>
            </p:nvSpPr>
            <p:spPr bwMode="auto">
              <a:xfrm>
                <a:off x="12690" y="11887"/>
                <a:ext cx="231" cy="1"/>
              </a:xfrm>
              <a:prstGeom prst="rect">
                <a:avLst/>
              </a:prstGeom>
              <a:solidFill>
                <a:srgbClr val="F2B47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609" name="Rectangle 204"/>
              <p:cNvSpPr>
                <a:spLocks noChangeArrowheads="1"/>
              </p:cNvSpPr>
              <p:nvPr/>
            </p:nvSpPr>
            <p:spPr bwMode="auto">
              <a:xfrm>
                <a:off x="12690" y="11888"/>
                <a:ext cx="231" cy="1"/>
              </a:xfrm>
              <a:prstGeom prst="rect">
                <a:avLst/>
              </a:prstGeom>
              <a:solidFill>
                <a:srgbClr val="F2B17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610" name="Rectangle 205"/>
              <p:cNvSpPr>
                <a:spLocks noChangeArrowheads="1"/>
              </p:cNvSpPr>
              <p:nvPr/>
            </p:nvSpPr>
            <p:spPr bwMode="auto">
              <a:xfrm>
                <a:off x="12690" y="11888"/>
                <a:ext cx="231" cy="1"/>
              </a:xfrm>
              <a:prstGeom prst="rect">
                <a:avLst/>
              </a:prstGeom>
              <a:solidFill>
                <a:srgbClr val="F2B17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grpSp>
        <p:sp>
          <p:nvSpPr>
            <p:cNvPr id="313" name="Rectangle 207"/>
            <p:cNvSpPr>
              <a:spLocks noChangeArrowheads="1"/>
            </p:cNvSpPr>
            <p:nvPr/>
          </p:nvSpPr>
          <p:spPr bwMode="auto">
            <a:xfrm>
              <a:off x="12690" y="11889"/>
              <a:ext cx="231" cy="1"/>
            </a:xfrm>
            <a:prstGeom prst="rect">
              <a:avLst/>
            </a:prstGeom>
            <a:solidFill>
              <a:srgbClr val="F2B07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14" name="Rectangle 208"/>
            <p:cNvSpPr>
              <a:spLocks noChangeArrowheads="1"/>
            </p:cNvSpPr>
            <p:nvPr/>
          </p:nvSpPr>
          <p:spPr bwMode="auto">
            <a:xfrm>
              <a:off x="12690" y="11890"/>
              <a:ext cx="231" cy="1"/>
            </a:xfrm>
            <a:prstGeom prst="rect">
              <a:avLst/>
            </a:prstGeom>
            <a:solidFill>
              <a:srgbClr val="F2AE7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15" name="Rectangle 209"/>
            <p:cNvSpPr>
              <a:spLocks noChangeArrowheads="1"/>
            </p:cNvSpPr>
            <p:nvPr/>
          </p:nvSpPr>
          <p:spPr bwMode="auto">
            <a:xfrm>
              <a:off x="12690" y="11891"/>
              <a:ext cx="231" cy="1"/>
            </a:xfrm>
            <a:prstGeom prst="rect">
              <a:avLst/>
            </a:prstGeom>
            <a:solidFill>
              <a:srgbClr val="F2AC7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16" name="Rectangle 210"/>
            <p:cNvSpPr>
              <a:spLocks noChangeArrowheads="1"/>
            </p:cNvSpPr>
            <p:nvPr/>
          </p:nvSpPr>
          <p:spPr bwMode="auto">
            <a:xfrm>
              <a:off x="12690" y="11892"/>
              <a:ext cx="231" cy="1"/>
            </a:xfrm>
            <a:prstGeom prst="rect">
              <a:avLst/>
            </a:prstGeom>
            <a:solidFill>
              <a:srgbClr val="F0AA7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17" name="Rectangle 211"/>
            <p:cNvSpPr>
              <a:spLocks noChangeArrowheads="1"/>
            </p:cNvSpPr>
            <p:nvPr/>
          </p:nvSpPr>
          <p:spPr bwMode="auto">
            <a:xfrm>
              <a:off x="12690" y="11893"/>
              <a:ext cx="231" cy="1"/>
            </a:xfrm>
            <a:prstGeom prst="rect">
              <a:avLst/>
            </a:prstGeom>
            <a:solidFill>
              <a:srgbClr val="F0A77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18" name="Rectangle 212"/>
            <p:cNvSpPr>
              <a:spLocks noChangeArrowheads="1"/>
            </p:cNvSpPr>
            <p:nvPr/>
          </p:nvSpPr>
          <p:spPr bwMode="auto">
            <a:xfrm>
              <a:off x="12690" y="11894"/>
              <a:ext cx="231" cy="1"/>
            </a:xfrm>
            <a:prstGeom prst="rect">
              <a:avLst/>
            </a:prstGeom>
            <a:solidFill>
              <a:srgbClr val="F0A77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19" name="Rectangle 213"/>
            <p:cNvSpPr>
              <a:spLocks noChangeArrowheads="1"/>
            </p:cNvSpPr>
            <p:nvPr/>
          </p:nvSpPr>
          <p:spPr bwMode="auto">
            <a:xfrm>
              <a:off x="12690" y="11894"/>
              <a:ext cx="231" cy="1"/>
            </a:xfrm>
            <a:prstGeom prst="rect">
              <a:avLst/>
            </a:prstGeom>
            <a:solidFill>
              <a:srgbClr val="F0A67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20" name="Rectangle 214"/>
            <p:cNvSpPr>
              <a:spLocks noChangeArrowheads="1"/>
            </p:cNvSpPr>
            <p:nvPr/>
          </p:nvSpPr>
          <p:spPr bwMode="auto">
            <a:xfrm>
              <a:off x="12690" y="11895"/>
              <a:ext cx="231" cy="1"/>
            </a:xfrm>
            <a:prstGeom prst="rect">
              <a:avLst/>
            </a:prstGeom>
            <a:solidFill>
              <a:srgbClr val="F0A37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21" name="Rectangle 215"/>
            <p:cNvSpPr>
              <a:spLocks noChangeArrowheads="1"/>
            </p:cNvSpPr>
            <p:nvPr/>
          </p:nvSpPr>
          <p:spPr bwMode="auto">
            <a:xfrm>
              <a:off x="12690" y="11896"/>
              <a:ext cx="231" cy="1"/>
            </a:xfrm>
            <a:prstGeom prst="rect">
              <a:avLst/>
            </a:prstGeom>
            <a:solidFill>
              <a:srgbClr val="F0A37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22" name="Rectangle 216"/>
            <p:cNvSpPr>
              <a:spLocks noChangeArrowheads="1"/>
            </p:cNvSpPr>
            <p:nvPr/>
          </p:nvSpPr>
          <p:spPr bwMode="auto">
            <a:xfrm>
              <a:off x="12690" y="11897"/>
              <a:ext cx="231" cy="1"/>
            </a:xfrm>
            <a:prstGeom prst="rect">
              <a:avLst/>
            </a:prstGeom>
            <a:solidFill>
              <a:srgbClr val="EDA06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23" name="Rectangle 217"/>
            <p:cNvSpPr>
              <a:spLocks noChangeArrowheads="1"/>
            </p:cNvSpPr>
            <p:nvPr/>
          </p:nvSpPr>
          <p:spPr bwMode="auto">
            <a:xfrm>
              <a:off x="12690" y="11898"/>
              <a:ext cx="231" cy="1"/>
            </a:xfrm>
            <a:prstGeom prst="rect">
              <a:avLst/>
            </a:prstGeom>
            <a:solidFill>
              <a:srgbClr val="ED9E6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24" name="Rectangle 218"/>
            <p:cNvSpPr>
              <a:spLocks noChangeArrowheads="1"/>
            </p:cNvSpPr>
            <p:nvPr/>
          </p:nvSpPr>
          <p:spPr bwMode="auto">
            <a:xfrm>
              <a:off x="12690" y="11899"/>
              <a:ext cx="231" cy="1"/>
            </a:xfrm>
            <a:prstGeom prst="rect">
              <a:avLst/>
            </a:prstGeom>
            <a:solidFill>
              <a:srgbClr val="ED9D6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25" name="Rectangle 219"/>
            <p:cNvSpPr>
              <a:spLocks noChangeArrowheads="1"/>
            </p:cNvSpPr>
            <p:nvPr/>
          </p:nvSpPr>
          <p:spPr bwMode="auto">
            <a:xfrm>
              <a:off x="12690" y="11900"/>
              <a:ext cx="231" cy="1"/>
            </a:xfrm>
            <a:prstGeom prst="rect">
              <a:avLst/>
            </a:prstGeom>
            <a:solidFill>
              <a:srgbClr val="ED9D6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26" name="Rectangle 220"/>
            <p:cNvSpPr>
              <a:spLocks noChangeArrowheads="1"/>
            </p:cNvSpPr>
            <p:nvPr/>
          </p:nvSpPr>
          <p:spPr bwMode="auto">
            <a:xfrm>
              <a:off x="12690" y="11900"/>
              <a:ext cx="231" cy="1"/>
            </a:xfrm>
            <a:prstGeom prst="rect">
              <a:avLst/>
            </a:prstGeom>
            <a:solidFill>
              <a:srgbClr val="ED9B6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27" name="Rectangle 221"/>
            <p:cNvSpPr>
              <a:spLocks noChangeArrowheads="1"/>
            </p:cNvSpPr>
            <p:nvPr/>
          </p:nvSpPr>
          <p:spPr bwMode="auto">
            <a:xfrm>
              <a:off x="12690" y="11901"/>
              <a:ext cx="231" cy="1"/>
            </a:xfrm>
            <a:prstGeom prst="rect">
              <a:avLst/>
            </a:prstGeom>
            <a:solidFill>
              <a:srgbClr val="ED996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28" name="Rectangle 222"/>
            <p:cNvSpPr>
              <a:spLocks noChangeArrowheads="1"/>
            </p:cNvSpPr>
            <p:nvPr/>
          </p:nvSpPr>
          <p:spPr bwMode="auto">
            <a:xfrm>
              <a:off x="12690" y="11902"/>
              <a:ext cx="231" cy="1"/>
            </a:xfrm>
            <a:prstGeom prst="rect">
              <a:avLst/>
            </a:prstGeom>
            <a:solidFill>
              <a:srgbClr val="EB966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29" name="Rectangle 223"/>
            <p:cNvSpPr>
              <a:spLocks noChangeArrowheads="1"/>
            </p:cNvSpPr>
            <p:nvPr/>
          </p:nvSpPr>
          <p:spPr bwMode="auto">
            <a:xfrm>
              <a:off x="12690" y="11903"/>
              <a:ext cx="231" cy="1"/>
            </a:xfrm>
            <a:prstGeom prst="rect">
              <a:avLst/>
            </a:prstGeom>
            <a:solidFill>
              <a:srgbClr val="EB966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30" name="Rectangle 224"/>
            <p:cNvSpPr>
              <a:spLocks noChangeArrowheads="1"/>
            </p:cNvSpPr>
            <p:nvPr/>
          </p:nvSpPr>
          <p:spPr bwMode="auto">
            <a:xfrm>
              <a:off x="12690" y="11904"/>
              <a:ext cx="231" cy="1"/>
            </a:xfrm>
            <a:prstGeom prst="rect">
              <a:avLst/>
            </a:prstGeom>
            <a:solidFill>
              <a:srgbClr val="EB946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31" name="Rectangle 225"/>
            <p:cNvSpPr>
              <a:spLocks noChangeArrowheads="1"/>
            </p:cNvSpPr>
            <p:nvPr/>
          </p:nvSpPr>
          <p:spPr bwMode="auto">
            <a:xfrm>
              <a:off x="12690" y="11905"/>
              <a:ext cx="231" cy="1"/>
            </a:xfrm>
            <a:prstGeom prst="rect">
              <a:avLst/>
            </a:prstGeom>
            <a:solidFill>
              <a:srgbClr val="EB926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32" name="Rectangle 226"/>
            <p:cNvSpPr>
              <a:spLocks noChangeArrowheads="1"/>
            </p:cNvSpPr>
            <p:nvPr/>
          </p:nvSpPr>
          <p:spPr bwMode="auto">
            <a:xfrm>
              <a:off x="12690" y="11906"/>
              <a:ext cx="231" cy="1"/>
            </a:xfrm>
            <a:prstGeom prst="rect">
              <a:avLst/>
            </a:prstGeom>
            <a:solidFill>
              <a:srgbClr val="EB926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33" name="Rectangle 227"/>
            <p:cNvSpPr>
              <a:spLocks noChangeArrowheads="1"/>
            </p:cNvSpPr>
            <p:nvPr/>
          </p:nvSpPr>
          <p:spPr bwMode="auto">
            <a:xfrm>
              <a:off x="12690" y="11907"/>
              <a:ext cx="231" cy="1"/>
            </a:xfrm>
            <a:prstGeom prst="rect">
              <a:avLst/>
            </a:prstGeom>
            <a:solidFill>
              <a:srgbClr val="E88F5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34" name="Rectangle 228"/>
            <p:cNvSpPr>
              <a:spLocks noChangeArrowheads="1"/>
            </p:cNvSpPr>
            <p:nvPr/>
          </p:nvSpPr>
          <p:spPr bwMode="auto">
            <a:xfrm>
              <a:off x="12690" y="11907"/>
              <a:ext cx="231" cy="1"/>
            </a:xfrm>
            <a:prstGeom prst="rect">
              <a:avLst/>
            </a:prstGeom>
            <a:solidFill>
              <a:srgbClr val="E88D5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35" name="Rectangle 229"/>
            <p:cNvSpPr>
              <a:spLocks noChangeArrowheads="1"/>
            </p:cNvSpPr>
            <p:nvPr/>
          </p:nvSpPr>
          <p:spPr bwMode="auto">
            <a:xfrm>
              <a:off x="12690" y="11908"/>
              <a:ext cx="231" cy="1"/>
            </a:xfrm>
            <a:prstGeom prst="rect">
              <a:avLst/>
            </a:prstGeom>
            <a:solidFill>
              <a:srgbClr val="E88B5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36" name="Rectangle 230"/>
            <p:cNvSpPr>
              <a:spLocks noChangeArrowheads="1"/>
            </p:cNvSpPr>
            <p:nvPr/>
          </p:nvSpPr>
          <p:spPr bwMode="auto">
            <a:xfrm>
              <a:off x="12690" y="11909"/>
              <a:ext cx="231" cy="1"/>
            </a:xfrm>
            <a:prstGeom prst="rect">
              <a:avLst/>
            </a:prstGeom>
            <a:solidFill>
              <a:srgbClr val="E88B5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37" name="Rectangle 231"/>
            <p:cNvSpPr>
              <a:spLocks noChangeArrowheads="1"/>
            </p:cNvSpPr>
            <p:nvPr/>
          </p:nvSpPr>
          <p:spPr bwMode="auto">
            <a:xfrm>
              <a:off x="12690" y="11910"/>
              <a:ext cx="231" cy="1"/>
            </a:xfrm>
            <a:prstGeom prst="rect">
              <a:avLst/>
            </a:prstGeom>
            <a:solidFill>
              <a:srgbClr val="E88A5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38" name="Rectangle 232"/>
            <p:cNvSpPr>
              <a:spLocks noChangeArrowheads="1"/>
            </p:cNvSpPr>
            <p:nvPr/>
          </p:nvSpPr>
          <p:spPr bwMode="auto">
            <a:xfrm>
              <a:off x="12690" y="11911"/>
              <a:ext cx="231" cy="1"/>
            </a:xfrm>
            <a:prstGeom prst="rect">
              <a:avLst/>
            </a:prstGeom>
            <a:solidFill>
              <a:srgbClr val="E6865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39" name="Rectangle 233"/>
            <p:cNvSpPr>
              <a:spLocks noChangeArrowheads="1"/>
            </p:cNvSpPr>
            <p:nvPr/>
          </p:nvSpPr>
          <p:spPr bwMode="auto">
            <a:xfrm>
              <a:off x="12690" y="11912"/>
              <a:ext cx="231" cy="1"/>
            </a:xfrm>
            <a:prstGeom prst="rect">
              <a:avLst/>
            </a:prstGeom>
            <a:solidFill>
              <a:srgbClr val="E6865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40" name="Rectangle 234"/>
            <p:cNvSpPr>
              <a:spLocks noChangeArrowheads="1"/>
            </p:cNvSpPr>
            <p:nvPr/>
          </p:nvSpPr>
          <p:spPr bwMode="auto">
            <a:xfrm>
              <a:off x="12690" y="11913"/>
              <a:ext cx="231" cy="1"/>
            </a:xfrm>
            <a:prstGeom prst="rect">
              <a:avLst/>
            </a:prstGeom>
            <a:solidFill>
              <a:srgbClr val="E6845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41" name="Rectangle 235"/>
            <p:cNvSpPr>
              <a:spLocks noChangeArrowheads="1"/>
            </p:cNvSpPr>
            <p:nvPr/>
          </p:nvSpPr>
          <p:spPr bwMode="auto">
            <a:xfrm>
              <a:off x="12690" y="11913"/>
              <a:ext cx="231" cy="1"/>
            </a:xfrm>
            <a:prstGeom prst="rect">
              <a:avLst/>
            </a:prstGeom>
            <a:solidFill>
              <a:srgbClr val="E6845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42" name="Rectangle 236"/>
            <p:cNvSpPr>
              <a:spLocks noChangeArrowheads="1"/>
            </p:cNvSpPr>
            <p:nvPr/>
          </p:nvSpPr>
          <p:spPr bwMode="auto">
            <a:xfrm>
              <a:off x="12690" y="11914"/>
              <a:ext cx="231" cy="1"/>
            </a:xfrm>
            <a:prstGeom prst="rect">
              <a:avLst/>
            </a:prstGeom>
            <a:solidFill>
              <a:srgbClr val="E6835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43" name="Rectangle 237"/>
            <p:cNvSpPr>
              <a:spLocks noChangeArrowheads="1"/>
            </p:cNvSpPr>
            <p:nvPr/>
          </p:nvSpPr>
          <p:spPr bwMode="auto">
            <a:xfrm>
              <a:off x="12690" y="11915"/>
              <a:ext cx="231" cy="1"/>
            </a:xfrm>
            <a:prstGeom prst="rect">
              <a:avLst/>
            </a:prstGeom>
            <a:solidFill>
              <a:srgbClr val="E37F5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44" name="Rectangle 238"/>
            <p:cNvSpPr>
              <a:spLocks noChangeArrowheads="1"/>
            </p:cNvSpPr>
            <p:nvPr/>
          </p:nvSpPr>
          <p:spPr bwMode="auto">
            <a:xfrm>
              <a:off x="12690" y="11916"/>
              <a:ext cx="231" cy="1"/>
            </a:xfrm>
            <a:prstGeom prst="rect">
              <a:avLst/>
            </a:prstGeom>
            <a:solidFill>
              <a:srgbClr val="E37D5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45" name="Rectangle 239"/>
            <p:cNvSpPr>
              <a:spLocks noChangeArrowheads="1"/>
            </p:cNvSpPr>
            <p:nvPr/>
          </p:nvSpPr>
          <p:spPr bwMode="auto">
            <a:xfrm>
              <a:off x="12690" y="11917"/>
              <a:ext cx="231" cy="1"/>
            </a:xfrm>
            <a:prstGeom prst="rect">
              <a:avLst/>
            </a:prstGeom>
            <a:solidFill>
              <a:srgbClr val="E37D5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46" name="Rectangle 240"/>
            <p:cNvSpPr>
              <a:spLocks noChangeArrowheads="1"/>
            </p:cNvSpPr>
            <p:nvPr/>
          </p:nvSpPr>
          <p:spPr bwMode="auto">
            <a:xfrm>
              <a:off x="12690" y="11918"/>
              <a:ext cx="231" cy="1"/>
            </a:xfrm>
            <a:prstGeom prst="rect">
              <a:avLst/>
            </a:prstGeom>
            <a:solidFill>
              <a:srgbClr val="E37D5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47" name="Rectangle 241"/>
            <p:cNvSpPr>
              <a:spLocks noChangeArrowheads="1"/>
            </p:cNvSpPr>
            <p:nvPr/>
          </p:nvSpPr>
          <p:spPr bwMode="auto">
            <a:xfrm>
              <a:off x="12690" y="11919"/>
              <a:ext cx="231" cy="1"/>
            </a:xfrm>
            <a:prstGeom prst="rect">
              <a:avLst/>
            </a:prstGeom>
            <a:solidFill>
              <a:srgbClr val="E3794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48" name="Rectangle 242"/>
            <p:cNvSpPr>
              <a:spLocks noChangeArrowheads="1"/>
            </p:cNvSpPr>
            <p:nvPr/>
          </p:nvSpPr>
          <p:spPr bwMode="auto">
            <a:xfrm>
              <a:off x="12690" y="11919"/>
              <a:ext cx="231" cy="1"/>
            </a:xfrm>
            <a:prstGeom prst="rect">
              <a:avLst/>
            </a:prstGeom>
            <a:solidFill>
              <a:srgbClr val="E0784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49" name="Rectangle 243"/>
            <p:cNvSpPr>
              <a:spLocks noChangeArrowheads="1"/>
            </p:cNvSpPr>
            <p:nvPr/>
          </p:nvSpPr>
          <p:spPr bwMode="auto">
            <a:xfrm>
              <a:off x="12690" y="11920"/>
              <a:ext cx="231" cy="1"/>
            </a:xfrm>
            <a:prstGeom prst="rect">
              <a:avLst/>
            </a:prstGeom>
            <a:solidFill>
              <a:srgbClr val="E0764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50" name="Rectangle 244"/>
            <p:cNvSpPr>
              <a:spLocks noChangeArrowheads="1"/>
            </p:cNvSpPr>
            <p:nvPr/>
          </p:nvSpPr>
          <p:spPr bwMode="auto">
            <a:xfrm>
              <a:off x="12690" y="11921"/>
              <a:ext cx="231" cy="1"/>
            </a:xfrm>
            <a:prstGeom prst="rect">
              <a:avLst/>
            </a:prstGeom>
            <a:solidFill>
              <a:srgbClr val="E0764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51" name="Rectangle 245"/>
            <p:cNvSpPr>
              <a:spLocks noChangeArrowheads="1"/>
            </p:cNvSpPr>
            <p:nvPr/>
          </p:nvSpPr>
          <p:spPr bwMode="auto">
            <a:xfrm>
              <a:off x="12690" y="11922"/>
              <a:ext cx="231" cy="1"/>
            </a:xfrm>
            <a:prstGeom prst="rect">
              <a:avLst/>
            </a:prstGeom>
            <a:solidFill>
              <a:srgbClr val="E0744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52" name="Rectangle 246"/>
            <p:cNvSpPr>
              <a:spLocks noChangeArrowheads="1"/>
            </p:cNvSpPr>
            <p:nvPr/>
          </p:nvSpPr>
          <p:spPr bwMode="auto">
            <a:xfrm>
              <a:off x="12690" y="11923"/>
              <a:ext cx="231" cy="1"/>
            </a:xfrm>
            <a:prstGeom prst="rect">
              <a:avLst/>
            </a:prstGeom>
            <a:solidFill>
              <a:srgbClr val="E0724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53" name="Rectangle 247"/>
            <p:cNvSpPr>
              <a:spLocks noChangeArrowheads="1"/>
            </p:cNvSpPr>
            <p:nvPr/>
          </p:nvSpPr>
          <p:spPr bwMode="auto">
            <a:xfrm>
              <a:off x="12690" y="11924"/>
              <a:ext cx="231" cy="1"/>
            </a:xfrm>
            <a:prstGeom prst="rect">
              <a:avLst/>
            </a:prstGeom>
            <a:solidFill>
              <a:srgbClr val="DE714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54" name="Rectangle 248"/>
            <p:cNvSpPr>
              <a:spLocks noChangeArrowheads="1"/>
            </p:cNvSpPr>
            <p:nvPr/>
          </p:nvSpPr>
          <p:spPr bwMode="auto">
            <a:xfrm>
              <a:off x="12690" y="11925"/>
              <a:ext cx="231" cy="1"/>
            </a:xfrm>
            <a:prstGeom prst="rect">
              <a:avLst/>
            </a:prstGeom>
            <a:solidFill>
              <a:srgbClr val="DE6F4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55" name="Rectangle 249"/>
            <p:cNvSpPr>
              <a:spLocks noChangeArrowheads="1"/>
            </p:cNvSpPr>
            <p:nvPr/>
          </p:nvSpPr>
          <p:spPr bwMode="auto">
            <a:xfrm>
              <a:off x="12690" y="11926"/>
              <a:ext cx="231" cy="1"/>
            </a:xfrm>
            <a:prstGeom prst="rect">
              <a:avLst/>
            </a:prstGeom>
            <a:solidFill>
              <a:srgbClr val="DE6F4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56" name="Rectangle 250"/>
            <p:cNvSpPr>
              <a:spLocks noChangeArrowheads="1"/>
            </p:cNvSpPr>
            <p:nvPr/>
          </p:nvSpPr>
          <p:spPr bwMode="auto">
            <a:xfrm>
              <a:off x="12690" y="11926"/>
              <a:ext cx="231" cy="1"/>
            </a:xfrm>
            <a:prstGeom prst="rect">
              <a:avLst/>
            </a:prstGeom>
            <a:solidFill>
              <a:srgbClr val="DE6D4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57" name="Rectangle 251"/>
            <p:cNvSpPr>
              <a:spLocks noChangeArrowheads="1"/>
            </p:cNvSpPr>
            <p:nvPr/>
          </p:nvSpPr>
          <p:spPr bwMode="auto">
            <a:xfrm>
              <a:off x="12690" y="11927"/>
              <a:ext cx="231" cy="1"/>
            </a:xfrm>
            <a:prstGeom prst="rect">
              <a:avLst/>
            </a:prstGeom>
            <a:solidFill>
              <a:srgbClr val="DE6B4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58" name="Rectangle 252"/>
            <p:cNvSpPr>
              <a:spLocks noChangeArrowheads="1"/>
            </p:cNvSpPr>
            <p:nvPr/>
          </p:nvSpPr>
          <p:spPr bwMode="auto">
            <a:xfrm>
              <a:off x="12690" y="11928"/>
              <a:ext cx="231" cy="1"/>
            </a:xfrm>
            <a:prstGeom prst="rect">
              <a:avLst/>
            </a:prstGeom>
            <a:solidFill>
              <a:srgbClr val="DB6A4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59" name="Rectangle 253"/>
            <p:cNvSpPr>
              <a:spLocks noChangeArrowheads="1"/>
            </p:cNvSpPr>
            <p:nvPr/>
          </p:nvSpPr>
          <p:spPr bwMode="auto">
            <a:xfrm>
              <a:off x="12690" y="11929"/>
              <a:ext cx="231" cy="1"/>
            </a:xfrm>
            <a:prstGeom prst="rect">
              <a:avLst/>
            </a:prstGeom>
            <a:solidFill>
              <a:srgbClr val="DB684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60" name="Rectangle 254"/>
            <p:cNvSpPr>
              <a:spLocks noChangeArrowheads="1"/>
            </p:cNvSpPr>
            <p:nvPr/>
          </p:nvSpPr>
          <p:spPr bwMode="auto">
            <a:xfrm>
              <a:off x="12690" y="11930"/>
              <a:ext cx="231" cy="1"/>
            </a:xfrm>
            <a:prstGeom prst="rect">
              <a:avLst/>
            </a:prstGeom>
            <a:solidFill>
              <a:srgbClr val="DB684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61" name="Rectangle 255"/>
            <p:cNvSpPr>
              <a:spLocks noChangeArrowheads="1"/>
            </p:cNvSpPr>
            <p:nvPr/>
          </p:nvSpPr>
          <p:spPr bwMode="auto">
            <a:xfrm>
              <a:off x="12690" y="11931"/>
              <a:ext cx="231" cy="1"/>
            </a:xfrm>
            <a:prstGeom prst="rect">
              <a:avLst/>
            </a:prstGeom>
            <a:solidFill>
              <a:srgbClr val="DB644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62" name="Rectangle 256"/>
            <p:cNvSpPr>
              <a:spLocks noChangeArrowheads="1"/>
            </p:cNvSpPr>
            <p:nvPr/>
          </p:nvSpPr>
          <p:spPr bwMode="auto">
            <a:xfrm>
              <a:off x="12690" y="11932"/>
              <a:ext cx="231" cy="1"/>
            </a:xfrm>
            <a:prstGeom prst="rect">
              <a:avLst/>
            </a:prstGeom>
            <a:solidFill>
              <a:srgbClr val="D9633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63" name="Rectangle 257"/>
            <p:cNvSpPr>
              <a:spLocks noChangeArrowheads="1"/>
            </p:cNvSpPr>
            <p:nvPr/>
          </p:nvSpPr>
          <p:spPr bwMode="auto">
            <a:xfrm>
              <a:off x="12690" y="11932"/>
              <a:ext cx="231" cy="1"/>
            </a:xfrm>
            <a:prstGeom prst="rect">
              <a:avLst/>
            </a:prstGeom>
            <a:solidFill>
              <a:srgbClr val="D9633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64" name="Rectangle 258"/>
            <p:cNvSpPr>
              <a:spLocks noChangeArrowheads="1"/>
            </p:cNvSpPr>
            <p:nvPr/>
          </p:nvSpPr>
          <p:spPr bwMode="auto">
            <a:xfrm>
              <a:off x="12690" y="11933"/>
              <a:ext cx="231" cy="1"/>
            </a:xfrm>
            <a:prstGeom prst="rect">
              <a:avLst/>
            </a:prstGeom>
            <a:solidFill>
              <a:srgbClr val="D9613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65" name="Rectangle 259"/>
            <p:cNvSpPr>
              <a:spLocks noChangeArrowheads="1"/>
            </p:cNvSpPr>
            <p:nvPr/>
          </p:nvSpPr>
          <p:spPr bwMode="auto">
            <a:xfrm>
              <a:off x="12690" y="11934"/>
              <a:ext cx="231" cy="1"/>
            </a:xfrm>
            <a:prstGeom prst="rect">
              <a:avLst/>
            </a:prstGeom>
            <a:solidFill>
              <a:srgbClr val="D95F3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66" name="Rectangle 260"/>
            <p:cNvSpPr>
              <a:spLocks noChangeArrowheads="1"/>
            </p:cNvSpPr>
            <p:nvPr/>
          </p:nvSpPr>
          <p:spPr bwMode="auto">
            <a:xfrm>
              <a:off x="12690" y="11935"/>
              <a:ext cx="231" cy="1"/>
            </a:xfrm>
            <a:prstGeom prst="rect">
              <a:avLst/>
            </a:prstGeom>
            <a:solidFill>
              <a:srgbClr val="D65C3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67" name="Rectangle 261"/>
            <p:cNvSpPr>
              <a:spLocks noChangeArrowheads="1"/>
            </p:cNvSpPr>
            <p:nvPr/>
          </p:nvSpPr>
          <p:spPr bwMode="auto">
            <a:xfrm>
              <a:off x="12690" y="11936"/>
              <a:ext cx="231" cy="1"/>
            </a:xfrm>
            <a:prstGeom prst="rect">
              <a:avLst/>
            </a:prstGeom>
            <a:solidFill>
              <a:srgbClr val="D65C3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68" name="Rectangle 262"/>
            <p:cNvSpPr>
              <a:spLocks noChangeArrowheads="1"/>
            </p:cNvSpPr>
            <p:nvPr/>
          </p:nvSpPr>
          <p:spPr bwMode="auto">
            <a:xfrm>
              <a:off x="12690" y="11937"/>
              <a:ext cx="231" cy="1"/>
            </a:xfrm>
            <a:prstGeom prst="rect">
              <a:avLst/>
            </a:prstGeom>
            <a:solidFill>
              <a:srgbClr val="D65C3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69" name="Rectangle 263"/>
            <p:cNvSpPr>
              <a:spLocks noChangeArrowheads="1"/>
            </p:cNvSpPr>
            <p:nvPr/>
          </p:nvSpPr>
          <p:spPr bwMode="auto">
            <a:xfrm>
              <a:off x="12690" y="11938"/>
              <a:ext cx="231" cy="1"/>
            </a:xfrm>
            <a:prstGeom prst="rect">
              <a:avLst/>
            </a:prstGeom>
            <a:solidFill>
              <a:srgbClr val="D65A3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70" name="Rectangle 264"/>
            <p:cNvSpPr>
              <a:spLocks noChangeArrowheads="1"/>
            </p:cNvSpPr>
            <p:nvPr/>
          </p:nvSpPr>
          <p:spPr bwMode="auto">
            <a:xfrm>
              <a:off x="12690" y="11938"/>
              <a:ext cx="231" cy="1"/>
            </a:xfrm>
            <a:prstGeom prst="rect">
              <a:avLst/>
            </a:prstGeom>
            <a:solidFill>
              <a:srgbClr val="D6573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71" name="Rectangle 265"/>
            <p:cNvSpPr>
              <a:spLocks noChangeArrowheads="1"/>
            </p:cNvSpPr>
            <p:nvPr/>
          </p:nvSpPr>
          <p:spPr bwMode="auto">
            <a:xfrm>
              <a:off x="12690" y="11939"/>
              <a:ext cx="231" cy="1"/>
            </a:xfrm>
            <a:prstGeom prst="rect">
              <a:avLst/>
            </a:prstGeom>
            <a:solidFill>
              <a:srgbClr val="D4563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72" name="Rectangle 266"/>
            <p:cNvSpPr>
              <a:spLocks noChangeArrowheads="1"/>
            </p:cNvSpPr>
            <p:nvPr/>
          </p:nvSpPr>
          <p:spPr bwMode="auto">
            <a:xfrm>
              <a:off x="12690" y="11940"/>
              <a:ext cx="231" cy="1"/>
            </a:xfrm>
            <a:prstGeom prst="rect">
              <a:avLst/>
            </a:prstGeom>
            <a:solidFill>
              <a:srgbClr val="D4553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73" name="Rectangle 267"/>
            <p:cNvSpPr>
              <a:spLocks noChangeArrowheads="1"/>
            </p:cNvSpPr>
            <p:nvPr/>
          </p:nvSpPr>
          <p:spPr bwMode="auto">
            <a:xfrm>
              <a:off x="12690" y="11941"/>
              <a:ext cx="231" cy="1"/>
            </a:xfrm>
            <a:prstGeom prst="rect">
              <a:avLst/>
            </a:prstGeom>
            <a:solidFill>
              <a:srgbClr val="D4553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74" name="Rectangle 268"/>
            <p:cNvSpPr>
              <a:spLocks noChangeArrowheads="1"/>
            </p:cNvSpPr>
            <p:nvPr/>
          </p:nvSpPr>
          <p:spPr bwMode="auto">
            <a:xfrm>
              <a:off x="12690" y="11942"/>
              <a:ext cx="231" cy="1"/>
            </a:xfrm>
            <a:prstGeom prst="rect">
              <a:avLst/>
            </a:prstGeom>
            <a:solidFill>
              <a:srgbClr val="D4533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75" name="Rectangle 269"/>
            <p:cNvSpPr>
              <a:spLocks noChangeArrowheads="1"/>
            </p:cNvSpPr>
            <p:nvPr/>
          </p:nvSpPr>
          <p:spPr bwMode="auto">
            <a:xfrm>
              <a:off x="12690" y="11943"/>
              <a:ext cx="231" cy="1"/>
            </a:xfrm>
            <a:prstGeom prst="rect">
              <a:avLst/>
            </a:prstGeom>
            <a:solidFill>
              <a:srgbClr val="D14F3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76" name="Rectangle 270"/>
            <p:cNvSpPr>
              <a:spLocks noChangeArrowheads="1"/>
            </p:cNvSpPr>
            <p:nvPr/>
          </p:nvSpPr>
          <p:spPr bwMode="auto">
            <a:xfrm>
              <a:off x="12690" y="11944"/>
              <a:ext cx="231" cy="1"/>
            </a:xfrm>
            <a:prstGeom prst="rect">
              <a:avLst/>
            </a:prstGeom>
            <a:solidFill>
              <a:srgbClr val="D14F3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77" name="Rectangle 271"/>
            <p:cNvSpPr>
              <a:spLocks noChangeArrowheads="1"/>
            </p:cNvSpPr>
            <p:nvPr/>
          </p:nvSpPr>
          <p:spPr bwMode="auto">
            <a:xfrm>
              <a:off x="12690" y="11945"/>
              <a:ext cx="231" cy="1"/>
            </a:xfrm>
            <a:prstGeom prst="rect">
              <a:avLst/>
            </a:prstGeom>
            <a:solidFill>
              <a:srgbClr val="D14E3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78" name="Rectangle 272"/>
            <p:cNvSpPr>
              <a:spLocks noChangeArrowheads="1"/>
            </p:cNvSpPr>
            <p:nvPr/>
          </p:nvSpPr>
          <p:spPr bwMode="auto">
            <a:xfrm>
              <a:off x="12690" y="11945"/>
              <a:ext cx="231" cy="1"/>
            </a:xfrm>
            <a:prstGeom prst="rect">
              <a:avLst/>
            </a:prstGeom>
            <a:solidFill>
              <a:srgbClr val="D14E3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79" name="Rectangle 273"/>
            <p:cNvSpPr>
              <a:spLocks noChangeArrowheads="1"/>
            </p:cNvSpPr>
            <p:nvPr/>
          </p:nvSpPr>
          <p:spPr bwMode="auto">
            <a:xfrm>
              <a:off x="12690" y="11946"/>
              <a:ext cx="231" cy="1"/>
            </a:xfrm>
            <a:prstGeom prst="rect">
              <a:avLst/>
            </a:prstGeom>
            <a:solidFill>
              <a:srgbClr val="CF482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80" name="Rectangle 274"/>
            <p:cNvSpPr>
              <a:spLocks noChangeArrowheads="1"/>
            </p:cNvSpPr>
            <p:nvPr/>
          </p:nvSpPr>
          <p:spPr bwMode="auto">
            <a:xfrm>
              <a:off x="12690" y="11947"/>
              <a:ext cx="231" cy="1"/>
            </a:xfrm>
            <a:prstGeom prst="rect">
              <a:avLst/>
            </a:prstGeom>
            <a:solidFill>
              <a:srgbClr val="CF482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81" name="Rectangle 275"/>
            <p:cNvSpPr>
              <a:spLocks noChangeArrowheads="1"/>
            </p:cNvSpPr>
            <p:nvPr/>
          </p:nvSpPr>
          <p:spPr bwMode="auto">
            <a:xfrm>
              <a:off x="12690" y="11948"/>
              <a:ext cx="231" cy="1"/>
            </a:xfrm>
            <a:prstGeom prst="rect">
              <a:avLst/>
            </a:prstGeom>
            <a:solidFill>
              <a:srgbClr val="CF482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82" name="Rectangle 276"/>
            <p:cNvSpPr>
              <a:spLocks noChangeArrowheads="1"/>
            </p:cNvSpPr>
            <p:nvPr/>
          </p:nvSpPr>
          <p:spPr bwMode="auto">
            <a:xfrm>
              <a:off x="12690" y="11949"/>
              <a:ext cx="231" cy="1"/>
            </a:xfrm>
            <a:prstGeom prst="rect">
              <a:avLst/>
            </a:prstGeom>
            <a:solidFill>
              <a:srgbClr val="CF472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83" name="Rectangle 277"/>
            <p:cNvSpPr>
              <a:spLocks noChangeArrowheads="1"/>
            </p:cNvSpPr>
            <p:nvPr/>
          </p:nvSpPr>
          <p:spPr bwMode="auto">
            <a:xfrm>
              <a:off x="12690" y="11950"/>
              <a:ext cx="231" cy="1"/>
            </a:xfrm>
            <a:prstGeom prst="rect">
              <a:avLst/>
            </a:prstGeom>
            <a:solidFill>
              <a:srgbClr val="CC432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84" name="Rectangle 278"/>
            <p:cNvSpPr>
              <a:spLocks noChangeArrowheads="1"/>
            </p:cNvSpPr>
            <p:nvPr/>
          </p:nvSpPr>
          <p:spPr bwMode="auto">
            <a:xfrm>
              <a:off x="12690" y="11951"/>
              <a:ext cx="231" cy="1"/>
            </a:xfrm>
            <a:prstGeom prst="rect">
              <a:avLst/>
            </a:prstGeom>
            <a:solidFill>
              <a:srgbClr val="CC412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85" name="Rectangle 279"/>
            <p:cNvSpPr>
              <a:spLocks noChangeArrowheads="1"/>
            </p:cNvSpPr>
            <p:nvPr/>
          </p:nvSpPr>
          <p:spPr bwMode="auto">
            <a:xfrm>
              <a:off x="12690" y="11951"/>
              <a:ext cx="231" cy="1"/>
            </a:xfrm>
            <a:prstGeom prst="rect">
              <a:avLst/>
            </a:prstGeom>
            <a:solidFill>
              <a:srgbClr val="CC412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86" name="Rectangle 280"/>
            <p:cNvSpPr>
              <a:spLocks noChangeArrowheads="1"/>
            </p:cNvSpPr>
            <p:nvPr/>
          </p:nvSpPr>
          <p:spPr bwMode="auto">
            <a:xfrm>
              <a:off x="12690" y="11952"/>
              <a:ext cx="231" cy="1"/>
            </a:xfrm>
            <a:prstGeom prst="rect">
              <a:avLst/>
            </a:prstGeom>
            <a:solidFill>
              <a:srgbClr val="CC412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87" name="Rectangle 281"/>
            <p:cNvSpPr>
              <a:spLocks noChangeArrowheads="1"/>
            </p:cNvSpPr>
            <p:nvPr/>
          </p:nvSpPr>
          <p:spPr bwMode="auto">
            <a:xfrm>
              <a:off x="12690" y="11953"/>
              <a:ext cx="231" cy="1"/>
            </a:xfrm>
            <a:prstGeom prst="rect">
              <a:avLst/>
            </a:prstGeom>
            <a:solidFill>
              <a:srgbClr val="C93C2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88" name="Rectangle 282"/>
            <p:cNvSpPr>
              <a:spLocks noChangeArrowheads="1"/>
            </p:cNvSpPr>
            <p:nvPr/>
          </p:nvSpPr>
          <p:spPr bwMode="auto">
            <a:xfrm>
              <a:off x="12690" y="11954"/>
              <a:ext cx="231" cy="1"/>
            </a:xfrm>
            <a:prstGeom prst="rect">
              <a:avLst/>
            </a:prstGeom>
            <a:solidFill>
              <a:srgbClr val="C93C2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89" name="Rectangle 283"/>
            <p:cNvSpPr>
              <a:spLocks noChangeArrowheads="1"/>
            </p:cNvSpPr>
            <p:nvPr/>
          </p:nvSpPr>
          <p:spPr bwMode="auto">
            <a:xfrm>
              <a:off x="12690" y="11955"/>
              <a:ext cx="231" cy="1"/>
            </a:xfrm>
            <a:prstGeom prst="rect">
              <a:avLst/>
            </a:prstGeom>
            <a:solidFill>
              <a:srgbClr val="C93C2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90" name="Rectangle 284"/>
            <p:cNvSpPr>
              <a:spLocks noChangeArrowheads="1"/>
            </p:cNvSpPr>
            <p:nvPr/>
          </p:nvSpPr>
          <p:spPr bwMode="auto">
            <a:xfrm>
              <a:off x="12690" y="11956"/>
              <a:ext cx="231" cy="1"/>
            </a:xfrm>
            <a:prstGeom prst="rect">
              <a:avLst/>
            </a:prstGeom>
            <a:solidFill>
              <a:srgbClr val="C73A2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91" name="Rectangle 285"/>
            <p:cNvSpPr>
              <a:spLocks noChangeArrowheads="1"/>
            </p:cNvSpPr>
            <p:nvPr/>
          </p:nvSpPr>
          <p:spPr bwMode="auto">
            <a:xfrm>
              <a:off x="12690" y="11957"/>
              <a:ext cx="231" cy="1"/>
            </a:xfrm>
            <a:prstGeom prst="rect">
              <a:avLst/>
            </a:prstGeom>
            <a:solidFill>
              <a:srgbClr val="C7372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92" name="Rectangle 286"/>
            <p:cNvSpPr>
              <a:spLocks noChangeArrowheads="1"/>
            </p:cNvSpPr>
            <p:nvPr/>
          </p:nvSpPr>
          <p:spPr bwMode="auto">
            <a:xfrm>
              <a:off x="12690" y="11957"/>
              <a:ext cx="231" cy="1"/>
            </a:xfrm>
            <a:prstGeom prst="rect">
              <a:avLst/>
            </a:prstGeom>
            <a:solidFill>
              <a:srgbClr val="C7372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93" name="Rectangle 287"/>
            <p:cNvSpPr>
              <a:spLocks noChangeArrowheads="1"/>
            </p:cNvSpPr>
            <p:nvPr/>
          </p:nvSpPr>
          <p:spPr bwMode="auto">
            <a:xfrm>
              <a:off x="12690" y="11958"/>
              <a:ext cx="231" cy="1"/>
            </a:xfrm>
            <a:prstGeom prst="rect">
              <a:avLst/>
            </a:prstGeom>
            <a:solidFill>
              <a:srgbClr val="C7352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94" name="Rectangle 288"/>
            <p:cNvSpPr>
              <a:spLocks noChangeArrowheads="1"/>
            </p:cNvSpPr>
            <p:nvPr/>
          </p:nvSpPr>
          <p:spPr bwMode="auto">
            <a:xfrm>
              <a:off x="12690" y="11959"/>
              <a:ext cx="231" cy="1"/>
            </a:xfrm>
            <a:prstGeom prst="rect">
              <a:avLst/>
            </a:prstGeom>
            <a:solidFill>
              <a:srgbClr val="C4342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95" name="Rectangle 289"/>
            <p:cNvSpPr>
              <a:spLocks noChangeArrowheads="1"/>
            </p:cNvSpPr>
            <p:nvPr/>
          </p:nvSpPr>
          <p:spPr bwMode="auto">
            <a:xfrm>
              <a:off x="12690" y="11960"/>
              <a:ext cx="231" cy="1"/>
            </a:xfrm>
            <a:prstGeom prst="rect">
              <a:avLst/>
            </a:prstGeom>
            <a:solidFill>
              <a:srgbClr val="C4301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96" name="Rectangle 290"/>
            <p:cNvSpPr>
              <a:spLocks noChangeArrowheads="1"/>
            </p:cNvSpPr>
            <p:nvPr/>
          </p:nvSpPr>
          <p:spPr bwMode="auto">
            <a:xfrm>
              <a:off x="12690" y="11961"/>
              <a:ext cx="231" cy="1"/>
            </a:xfrm>
            <a:prstGeom prst="rect">
              <a:avLst/>
            </a:prstGeom>
            <a:solidFill>
              <a:srgbClr val="C4301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97" name="Rectangle 291"/>
            <p:cNvSpPr>
              <a:spLocks noChangeArrowheads="1"/>
            </p:cNvSpPr>
            <p:nvPr/>
          </p:nvSpPr>
          <p:spPr bwMode="auto">
            <a:xfrm>
              <a:off x="12690" y="11962"/>
              <a:ext cx="231" cy="1"/>
            </a:xfrm>
            <a:prstGeom prst="rect">
              <a:avLst/>
            </a:prstGeom>
            <a:solidFill>
              <a:srgbClr val="C4301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98" name="Rectangle 292"/>
            <p:cNvSpPr>
              <a:spLocks noChangeArrowheads="1"/>
            </p:cNvSpPr>
            <p:nvPr/>
          </p:nvSpPr>
          <p:spPr bwMode="auto">
            <a:xfrm>
              <a:off x="12690" y="11963"/>
              <a:ext cx="231" cy="1"/>
            </a:xfrm>
            <a:prstGeom prst="rect">
              <a:avLst/>
            </a:prstGeom>
            <a:solidFill>
              <a:srgbClr val="C22B1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99" name="Rectangle 293"/>
            <p:cNvSpPr>
              <a:spLocks noChangeArrowheads="1"/>
            </p:cNvSpPr>
            <p:nvPr/>
          </p:nvSpPr>
          <p:spPr bwMode="auto">
            <a:xfrm>
              <a:off x="12690" y="11964"/>
              <a:ext cx="231" cy="1"/>
            </a:xfrm>
            <a:prstGeom prst="rect">
              <a:avLst/>
            </a:prstGeom>
            <a:solidFill>
              <a:srgbClr val="C22B1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400" name="Rectangle 294"/>
            <p:cNvSpPr>
              <a:spLocks noChangeArrowheads="1"/>
            </p:cNvSpPr>
            <p:nvPr/>
          </p:nvSpPr>
          <p:spPr bwMode="auto">
            <a:xfrm>
              <a:off x="12690" y="11964"/>
              <a:ext cx="231" cy="1"/>
            </a:xfrm>
            <a:prstGeom prst="rect">
              <a:avLst/>
            </a:prstGeom>
            <a:solidFill>
              <a:srgbClr val="C22B1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401" name="Rectangle 295"/>
            <p:cNvSpPr>
              <a:spLocks noChangeArrowheads="1"/>
            </p:cNvSpPr>
            <p:nvPr/>
          </p:nvSpPr>
          <p:spPr bwMode="auto">
            <a:xfrm>
              <a:off x="12690" y="11965"/>
              <a:ext cx="231" cy="1"/>
            </a:xfrm>
            <a:prstGeom prst="rect">
              <a:avLst/>
            </a:prstGeom>
            <a:solidFill>
              <a:srgbClr val="C2261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402" name="Rectangle 296"/>
            <p:cNvSpPr>
              <a:spLocks noChangeArrowheads="1"/>
            </p:cNvSpPr>
            <p:nvPr/>
          </p:nvSpPr>
          <p:spPr bwMode="auto">
            <a:xfrm>
              <a:off x="12690" y="11966"/>
              <a:ext cx="231" cy="1"/>
            </a:xfrm>
            <a:prstGeom prst="rect">
              <a:avLst/>
            </a:prstGeom>
            <a:solidFill>
              <a:srgbClr val="BF261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403" name="Rectangle 297"/>
            <p:cNvSpPr>
              <a:spLocks noChangeArrowheads="1"/>
            </p:cNvSpPr>
            <p:nvPr/>
          </p:nvSpPr>
          <p:spPr bwMode="auto">
            <a:xfrm>
              <a:off x="12690" y="11967"/>
              <a:ext cx="231" cy="1"/>
            </a:xfrm>
            <a:prstGeom prst="rect">
              <a:avLst/>
            </a:prstGeom>
            <a:solidFill>
              <a:srgbClr val="BF241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404" name="Rectangle 298"/>
            <p:cNvSpPr>
              <a:spLocks noChangeArrowheads="1"/>
            </p:cNvSpPr>
            <p:nvPr/>
          </p:nvSpPr>
          <p:spPr bwMode="auto">
            <a:xfrm>
              <a:off x="12690" y="11968"/>
              <a:ext cx="231" cy="1"/>
            </a:xfrm>
            <a:prstGeom prst="rect">
              <a:avLst/>
            </a:prstGeom>
            <a:solidFill>
              <a:srgbClr val="BF211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405" name="Rectangle 299"/>
            <p:cNvSpPr>
              <a:spLocks noChangeArrowheads="1"/>
            </p:cNvSpPr>
            <p:nvPr/>
          </p:nvSpPr>
          <p:spPr bwMode="auto">
            <a:xfrm>
              <a:off x="12690" y="11969"/>
              <a:ext cx="231" cy="1"/>
            </a:xfrm>
            <a:prstGeom prst="rect">
              <a:avLst/>
            </a:prstGeom>
            <a:solidFill>
              <a:srgbClr val="BD211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406" name="Rectangle 300"/>
            <p:cNvSpPr>
              <a:spLocks noChangeArrowheads="1"/>
            </p:cNvSpPr>
            <p:nvPr/>
          </p:nvSpPr>
          <p:spPr bwMode="auto">
            <a:xfrm>
              <a:off x="12690" y="11970"/>
              <a:ext cx="231" cy="1"/>
            </a:xfrm>
            <a:prstGeom prst="rect">
              <a:avLst/>
            </a:prstGeom>
            <a:solidFill>
              <a:srgbClr val="BD1C1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407" name="Rectangle 301"/>
            <p:cNvSpPr>
              <a:spLocks noChangeArrowheads="1"/>
            </p:cNvSpPr>
            <p:nvPr/>
          </p:nvSpPr>
          <p:spPr bwMode="auto">
            <a:xfrm>
              <a:off x="12690" y="11970"/>
              <a:ext cx="231" cy="1"/>
            </a:xfrm>
            <a:prstGeom prst="rect">
              <a:avLst/>
            </a:prstGeom>
            <a:solidFill>
              <a:srgbClr val="BD1C1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408" name="Rectangle 302"/>
            <p:cNvSpPr>
              <a:spLocks noChangeArrowheads="1"/>
            </p:cNvSpPr>
            <p:nvPr/>
          </p:nvSpPr>
          <p:spPr bwMode="auto">
            <a:xfrm>
              <a:off x="12690" y="11971"/>
              <a:ext cx="231" cy="1"/>
            </a:xfrm>
            <a:prstGeom prst="rect">
              <a:avLst/>
            </a:prstGeom>
            <a:solidFill>
              <a:srgbClr val="BD191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409" name="Rectangle 303"/>
            <p:cNvSpPr>
              <a:spLocks noChangeArrowheads="1"/>
            </p:cNvSpPr>
            <p:nvPr/>
          </p:nvSpPr>
          <p:spPr bwMode="auto">
            <a:xfrm>
              <a:off x="12690" y="11972"/>
              <a:ext cx="231" cy="1"/>
            </a:xfrm>
            <a:prstGeom prst="rect">
              <a:avLst/>
            </a:prstGeom>
            <a:solidFill>
              <a:srgbClr val="BA171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410" name="Rectangle 304"/>
            <p:cNvSpPr>
              <a:spLocks noChangeArrowheads="1"/>
            </p:cNvSpPr>
            <p:nvPr/>
          </p:nvSpPr>
          <p:spPr bwMode="auto">
            <a:xfrm>
              <a:off x="12690" y="11973"/>
              <a:ext cx="231" cy="1"/>
            </a:xfrm>
            <a:prstGeom prst="rect">
              <a:avLst/>
            </a:prstGeom>
            <a:solidFill>
              <a:srgbClr val="BA141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411" name="Line 305"/>
            <p:cNvSpPr>
              <a:spLocks noChangeShapeType="1"/>
            </p:cNvSpPr>
            <p:nvPr/>
          </p:nvSpPr>
          <p:spPr bwMode="auto">
            <a:xfrm>
              <a:off x="12921" y="11973"/>
              <a:ext cx="19"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412" name="Rectangle 306"/>
            <p:cNvSpPr>
              <a:spLocks noChangeArrowheads="1"/>
            </p:cNvSpPr>
            <p:nvPr/>
          </p:nvSpPr>
          <p:spPr bwMode="auto">
            <a:xfrm>
              <a:off x="12985" y="11886"/>
              <a:ext cx="910"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0" cap="none" spc="0" normalizeH="0" baseline="0" noProof="0" dirty="0" smtClean="0">
                  <a:ln>
                    <a:noFill/>
                  </a:ln>
                  <a:solidFill>
                    <a:srgbClr val="000000"/>
                  </a:solidFill>
                  <a:effectLst/>
                  <a:uLnTx/>
                  <a:uFillTx/>
                  <a:cs typeface="Arial" pitchFamily="34" charset="0"/>
                </a:rPr>
                <a:t>Least Suitable : 0</a:t>
              </a:r>
              <a:endParaRPr kumimoji="0" lang="en-US" sz="1400" b="0" i="0" u="none" strike="noStrike" kern="0" cap="none" spc="0" normalizeH="0" baseline="0" noProof="0" dirty="0" smtClean="0">
                <a:ln>
                  <a:noFill/>
                </a:ln>
                <a:solidFill>
                  <a:srgbClr val="767171"/>
                </a:solidFill>
                <a:effectLst/>
                <a:uLnTx/>
                <a:uFillTx/>
                <a:cs typeface="Arial" pitchFamily="34" charset="0"/>
              </a:endParaRPr>
            </a:p>
          </p:txBody>
        </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565150"/>
          </a:xfrm>
        </p:spPr>
        <p:txBody>
          <a:bodyPr>
            <a:normAutofit fontScale="90000"/>
          </a:bodyPr>
          <a:lstStyle/>
          <a:p>
            <a:pPr algn="ctr"/>
            <a:r>
              <a:rPr lang="en-US" dirty="0" smtClean="0"/>
              <a:t>NASA Marshall Space Flight Center</a:t>
            </a:r>
            <a:endParaRPr lang="en-US" dirty="0"/>
          </a:p>
        </p:txBody>
      </p:sp>
      <p:pic>
        <p:nvPicPr>
          <p:cNvPr id="3" name="Content Placeholder 2"/>
          <p:cNvPicPr>
            <a:picLocks noGrp="1" noChangeAspect="1"/>
          </p:cNvPicPr>
          <p:nvPr>
            <p:ph idx="1"/>
          </p:nvPr>
        </p:nvPicPr>
        <p:blipFill rotWithShape="1">
          <a:blip r:embed="rId2" cstate="print">
            <a:extLst>
              <a:ext uri="{28A0092B-C50C-407E-A947-70E740481C1C}">
                <a14:useLocalDpi xmlns:a14="http://schemas.microsoft.com/office/drawing/2010/main" val="0"/>
              </a:ext>
            </a:extLst>
          </a:blip>
          <a:srcRect l="4437" t="14005" r="2974" b="26499"/>
          <a:stretch/>
        </p:blipFill>
        <p:spPr>
          <a:xfrm>
            <a:off x="3762498" y="1905000"/>
            <a:ext cx="5375909" cy="2590800"/>
          </a:xfrm>
        </p:spPr>
      </p:pic>
      <p:sp>
        <p:nvSpPr>
          <p:cNvPr id="6" name="Text Placeholder 5"/>
          <p:cNvSpPr>
            <a:spLocks noGrp="1"/>
          </p:cNvSpPr>
          <p:nvPr>
            <p:ph type="body" sz="half" idx="2"/>
          </p:nvPr>
        </p:nvSpPr>
        <p:spPr>
          <a:xfrm>
            <a:off x="457200" y="2133600"/>
            <a:ext cx="3008313" cy="3992563"/>
          </a:xfrm>
        </p:spPr>
        <p:txBody>
          <a:bodyPr>
            <a:normAutofit/>
          </a:bodyPr>
          <a:lstStyle/>
          <a:p>
            <a:r>
              <a:rPr lang="en-US" dirty="0" smtClean="0"/>
              <a:t>Habitat Percent Cover Map - </a:t>
            </a:r>
          </a:p>
          <a:p>
            <a:r>
              <a:rPr lang="en-US" dirty="0" smtClean="0"/>
              <a:t>The suitable habitat layer was reclassified to show only the areas with most suitable habitat. From that layer, the percent cover was assessed using the Geometry </a:t>
            </a:r>
            <a:r>
              <a:rPr lang="en-US" dirty="0"/>
              <a:t>T</a:t>
            </a:r>
            <a:r>
              <a:rPr lang="en-US" dirty="0" smtClean="0"/>
              <a:t>ool in </a:t>
            </a:r>
            <a:r>
              <a:rPr lang="en-US" dirty="0" err="1" smtClean="0"/>
              <a:t>ArcMap</a:t>
            </a:r>
            <a:r>
              <a:rPr lang="en-US" dirty="0" smtClean="0"/>
              <a:t> 10.2.1.</a:t>
            </a:r>
          </a:p>
          <a:p>
            <a:endParaRPr lang="en-US" dirty="0" smtClean="0"/>
          </a:p>
          <a:p>
            <a:endParaRPr lang="en-US" dirty="0"/>
          </a:p>
        </p:txBody>
      </p:sp>
      <p:sp>
        <p:nvSpPr>
          <p:cNvPr id="7" name="Title 1"/>
          <p:cNvSpPr txBox="1">
            <a:spLocks/>
          </p:cNvSpPr>
          <p:nvPr/>
        </p:nvSpPr>
        <p:spPr>
          <a:xfrm>
            <a:off x="457200" y="806450"/>
            <a:ext cx="3008313" cy="565150"/>
          </a:xfrm>
          <a:prstGeom prst="rect">
            <a:avLst/>
          </a:prstGeom>
        </p:spPr>
        <p:txBody>
          <a:bodyPr vert="horz" lIns="91440" tIns="45720" rIns="91440" bIns="45720" rtlCol="0" anchor="b">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i="0" u="none" strike="noStrike" kern="1200" cap="none" spc="0" normalizeH="0" baseline="0" noProof="0" dirty="0" smtClean="0">
                <a:ln>
                  <a:noFill/>
                </a:ln>
                <a:solidFill>
                  <a:schemeClr val="tx1"/>
                </a:solidFill>
                <a:effectLst/>
                <a:uLnTx/>
                <a:uFillTx/>
                <a:latin typeface="+mj-lt"/>
                <a:ea typeface="+mj-ea"/>
                <a:cs typeface="+mj-cs"/>
              </a:rPr>
              <a:t>Texas &amp; Arizona</a:t>
            </a:r>
            <a:r>
              <a:rPr kumimoji="0" lang="en-US" i="0" u="none" strike="noStrike" kern="1200" cap="none" spc="0" normalizeH="0" noProof="0" dirty="0" smtClean="0">
                <a:ln>
                  <a:noFill/>
                </a:ln>
                <a:solidFill>
                  <a:schemeClr val="tx1"/>
                </a:solidFill>
                <a:effectLst/>
                <a:uLnTx/>
                <a:uFillTx/>
                <a:latin typeface="+mj-lt"/>
                <a:ea typeface="+mj-ea"/>
                <a:cs typeface="+mj-cs"/>
              </a:rPr>
              <a:t> Ecological Forecasting Team</a:t>
            </a:r>
            <a:endParaRPr kumimoji="0" lang="en-US" i="0" u="none" strike="noStrike" kern="1200" cap="none" spc="0" normalizeH="0" baseline="0" noProof="0" dirty="0" smtClean="0">
              <a:ln>
                <a:noFill/>
              </a:ln>
              <a:solidFill>
                <a:schemeClr val="tx1"/>
              </a:solidFill>
              <a:effectLst/>
              <a:uLnTx/>
              <a:uFillTx/>
              <a:latin typeface="+mj-lt"/>
              <a:ea typeface="+mj-ea"/>
              <a:cs typeface="+mj-cs"/>
            </a:endParaRPr>
          </a:p>
        </p:txBody>
      </p:sp>
      <p:grpSp>
        <p:nvGrpSpPr>
          <p:cNvPr id="8" name="Group 5"/>
          <p:cNvGrpSpPr>
            <a:grpSpLocks noChangeAspect="1"/>
          </p:cNvGrpSpPr>
          <p:nvPr/>
        </p:nvGrpSpPr>
        <p:grpSpPr bwMode="auto">
          <a:xfrm>
            <a:off x="761206" y="4306887"/>
            <a:ext cx="2400300" cy="827088"/>
            <a:chOff x="11432" y="12708"/>
            <a:chExt cx="1512" cy="521"/>
          </a:xfrm>
        </p:grpSpPr>
        <p:sp>
          <p:nvSpPr>
            <p:cNvPr id="9" name="AutoShape 4"/>
            <p:cNvSpPr>
              <a:spLocks noChangeAspect="1" noChangeArrowheads="1" noTextEdit="1"/>
            </p:cNvSpPr>
            <p:nvPr/>
          </p:nvSpPr>
          <p:spPr bwMode="auto">
            <a:xfrm>
              <a:off x="11432" y="12708"/>
              <a:ext cx="1362" cy="5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 name="Rectangle 8"/>
            <p:cNvSpPr>
              <a:spLocks noChangeArrowheads="1"/>
            </p:cNvSpPr>
            <p:nvPr/>
          </p:nvSpPr>
          <p:spPr bwMode="auto">
            <a:xfrm>
              <a:off x="11445" y="12900"/>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1" name="Rectangle 9"/>
            <p:cNvSpPr>
              <a:spLocks noChangeArrowheads="1"/>
            </p:cNvSpPr>
            <p:nvPr/>
          </p:nvSpPr>
          <p:spPr bwMode="auto">
            <a:xfrm>
              <a:off x="11445" y="12968"/>
              <a:ext cx="282" cy="142"/>
            </a:xfrm>
            <a:prstGeom prst="rect">
              <a:avLst/>
            </a:prstGeom>
            <a:solidFill>
              <a:srgbClr val="2673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 name="Rectangle 10"/>
            <p:cNvSpPr>
              <a:spLocks noChangeArrowheads="1"/>
            </p:cNvSpPr>
            <p:nvPr/>
          </p:nvSpPr>
          <p:spPr bwMode="auto">
            <a:xfrm>
              <a:off x="11777" y="12955"/>
              <a:ext cx="1167"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1400" dirty="0" smtClean="0">
                  <a:solidFill>
                    <a:srgbClr val="000000"/>
                  </a:solidFill>
                  <a:cs typeface="Arial" pitchFamily="34" charset="0"/>
                </a:rPr>
                <a:t>Most Suitable Habitat</a:t>
              </a:r>
              <a:endParaRPr kumimoji="0" lang="en-US" sz="1400" b="0" i="0" u="none" strike="noStrike" cap="none" normalizeH="0" baseline="0" dirty="0" smtClean="0">
                <a:ln>
                  <a:noFill/>
                </a:ln>
                <a:solidFill>
                  <a:schemeClr val="tx1"/>
                </a:solidFill>
                <a:effectLst/>
                <a:cs typeface="Arial" pitchFamily="34" charset="0"/>
              </a:endParaRPr>
            </a:p>
          </p:txBody>
        </p:sp>
      </p:gr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78483" y="5334000"/>
            <a:ext cx="6787034" cy="1019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565150"/>
          </a:xfrm>
        </p:spPr>
        <p:txBody>
          <a:bodyPr>
            <a:normAutofit fontScale="90000"/>
          </a:bodyPr>
          <a:lstStyle/>
          <a:p>
            <a:pPr algn="ctr"/>
            <a:r>
              <a:rPr lang="en-US" dirty="0" smtClean="0"/>
              <a:t>NASA Marshall Space Flight Center</a:t>
            </a:r>
            <a:endParaRPr lang="en-US" dirty="0"/>
          </a:p>
        </p:txBody>
      </p:sp>
      <p:pic>
        <p:nvPicPr>
          <p:cNvPr id="3" name="Content Placeholder 2"/>
          <p:cNvPicPr>
            <a:picLocks noGrp="1" noChangeAspect="1"/>
          </p:cNvPicPr>
          <p:nvPr>
            <p:ph idx="1"/>
          </p:nvPr>
        </p:nvPicPr>
        <p:blipFill rotWithShape="1">
          <a:blip r:embed="rId2" cstate="print">
            <a:extLst>
              <a:ext uri="{28A0092B-C50C-407E-A947-70E740481C1C}">
                <a14:useLocalDpi xmlns:a14="http://schemas.microsoft.com/office/drawing/2010/main" val="0"/>
              </a:ext>
            </a:extLst>
          </a:blip>
          <a:srcRect t="19955" b="16938"/>
          <a:stretch/>
        </p:blipFill>
        <p:spPr>
          <a:xfrm>
            <a:off x="3602169" y="1600200"/>
            <a:ext cx="5541831" cy="2622958"/>
          </a:xfrm>
        </p:spPr>
      </p:pic>
      <p:sp>
        <p:nvSpPr>
          <p:cNvPr id="6" name="Text Placeholder 5"/>
          <p:cNvSpPr>
            <a:spLocks noGrp="1"/>
          </p:cNvSpPr>
          <p:nvPr>
            <p:ph type="body" sz="half" idx="2"/>
          </p:nvPr>
        </p:nvSpPr>
        <p:spPr>
          <a:xfrm>
            <a:off x="457200" y="2133600"/>
            <a:ext cx="3008313" cy="3992563"/>
          </a:xfrm>
        </p:spPr>
        <p:txBody>
          <a:bodyPr>
            <a:normAutofit/>
          </a:bodyPr>
          <a:lstStyle/>
          <a:p>
            <a:r>
              <a:rPr lang="en-US" dirty="0" smtClean="0"/>
              <a:t>Proximity Risk Map - </a:t>
            </a:r>
          </a:p>
          <a:p>
            <a:r>
              <a:rPr lang="en-US" dirty="0" smtClean="0"/>
              <a:t>This map was created using the Intersect Tool in </a:t>
            </a:r>
            <a:r>
              <a:rPr lang="en-US" dirty="0" err="1" smtClean="0"/>
              <a:t>ArcMap</a:t>
            </a:r>
            <a:r>
              <a:rPr lang="en-US" dirty="0" smtClean="0"/>
              <a:t> 10.2.1. The two layers used were road networks and most suitable habitat.</a:t>
            </a:r>
          </a:p>
        </p:txBody>
      </p:sp>
      <p:sp>
        <p:nvSpPr>
          <p:cNvPr id="7" name="Title 1"/>
          <p:cNvSpPr txBox="1">
            <a:spLocks/>
          </p:cNvSpPr>
          <p:nvPr/>
        </p:nvSpPr>
        <p:spPr>
          <a:xfrm>
            <a:off x="457200" y="882650"/>
            <a:ext cx="3008313" cy="565150"/>
          </a:xfrm>
          <a:prstGeom prst="rect">
            <a:avLst/>
          </a:prstGeom>
        </p:spPr>
        <p:txBody>
          <a:bodyPr vert="horz" lIns="91440" tIns="45720" rIns="91440" bIns="45720" rtlCol="0" anchor="b">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i="0" u="none" strike="noStrike" kern="1200" cap="none" spc="0" normalizeH="0" baseline="0" noProof="0" dirty="0" smtClean="0">
                <a:ln>
                  <a:noFill/>
                </a:ln>
                <a:solidFill>
                  <a:schemeClr val="tx1"/>
                </a:solidFill>
                <a:effectLst/>
                <a:uLnTx/>
                <a:uFillTx/>
                <a:latin typeface="+mj-lt"/>
                <a:ea typeface="+mj-ea"/>
                <a:cs typeface="+mj-cs"/>
              </a:rPr>
              <a:t>Texas &amp;</a:t>
            </a:r>
            <a:r>
              <a:rPr kumimoji="0" lang="en-US" i="0" u="none" strike="noStrike" kern="1200" cap="none" spc="0" normalizeH="0" noProof="0" dirty="0" smtClean="0">
                <a:ln>
                  <a:noFill/>
                </a:ln>
                <a:solidFill>
                  <a:schemeClr val="tx1"/>
                </a:solidFill>
                <a:effectLst/>
                <a:uLnTx/>
                <a:uFillTx/>
                <a:latin typeface="+mj-lt"/>
                <a:ea typeface="+mj-ea"/>
                <a:cs typeface="+mj-cs"/>
              </a:rPr>
              <a:t> Arizona Ecological Forecasting Team</a:t>
            </a:r>
            <a:endParaRPr kumimoji="0" lang="en-US" i="0" u="none" strike="noStrike" kern="1200" cap="none" spc="0" normalizeH="0" baseline="0" noProof="0" dirty="0" smtClean="0">
              <a:ln>
                <a:noFill/>
              </a:ln>
              <a:solidFill>
                <a:schemeClr val="tx1"/>
              </a:solidFill>
              <a:effectLst/>
              <a:uLnTx/>
              <a:uFillTx/>
              <a:latin typeface="+mj-lt"/>
              <a:ea typeface="+mj-ea"/>
              <a:cs typeface="+mj-cs"/>
            </a:endParaRPr>
          </a:p>
        </p:txBody>
      </p:sp>
      <p:grpSp>
        <p:nvGrpSpPr>
          <p:cNvPr id="8" name="Group 5"/>
          <p:cNvGrpSpPr>
            <a:grpSpLocks noChangeAspect="1"/>
          </p:cNvGrpSpPr>
          <p:nvPr/>
        </p:nvGrpSpPr>
        <p:grpSpPr bwMode="auto">
          <a:xfrm>
            <a:off x="965200" y="4752552"/>
            <a:ext cx="1992311" cy="1147762"/>
            <a:chOff x="10307" y="16025"/>
            <a:chExt cx="1255" cy="723"/>
          </a:xfrm>
        </p:grpSpPr>
        <p:sp>
          <p:nvSpPr>
            <p:cNvPr id="9" name="AutoShape 4"/>
            <p:cNvSpPr>
              <a:spLocks noChangeAspect="1" noChangeArrowheads="1" noTextEdit="1"/>
            </p:cNvSpPr>
            <p:nvPr/>
          </p:nvSpPr>
          <p:spPr bwMode="auto">
            <a:xfrm>
              <a:off x="10307" y="16025"/>
              <a:ext cx="1085" cy="7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0" name="Line 8"/>
            <p:cNvSpPr>
              <a:spLocks noChangeShapeType="1"/>
            </p:cNvSpPr>
            <p:nvPr/>
          </p:nvSpPr>
          <p:spPr bwMode="auto">
            <a:xfrm>
              <a:off x="10309" y="16408"/>
              <a:ext cx="284" cy="0"/>
            </a:xfrm>
            <a:prstGeom prst="line">
              <a:avLst/>
            </a:prstGeom>
            <a:noFill/>
            <a:ln w="19050">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Rectangle 9"/>
            <p:cNvSpPr>
              <a:spLocks noChangeArrowheads="1"/>
            </p:cNvSpPr>
            <p:nvPr/>
          </p:nvSpPr>
          <p:spPr bwMode="auto">
            <a:xfrm>
              <a:off x="10644" y="16355"/>
              <a:ext cx="65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1100" dirty="0" smtClean="0">
                  <a:solidFill>
                    <a:srgbClr val="000000"/>
                  </a:solidFill>
                  <a:latin typeface="+mj-lt"/>
                  <a:cs typeface="Arial" pitchFamily="34" charset="0"/>
                </a:rPr>
                <a:t>High Risk Roads</a:t>
              </a:r>
              <a:endParaRPr kumimoji="0" lang="en-US" sz="1100" b="0" i="0" u="none" strike="noStrike" cap="none" normalizeH="0" baseline="0" dirty="0" smtClean="0">
                <a:ln>
                  <a:noFill/>
                </a:ln>
                <a:solidFill>
                  <a:schemeClr val="tx1"/>
                </a:solidFill>
                <a:effectLst/>
                <a:latin typeface="+mj-lt"/>
                <a:cs typeface="Arial" pitchFamily="34" charset="0"/>
              </a:endParaRPr>
            </a:p>
          </p:txBody>
        </p:sp>
        <p:sp>
          <p:nvSpPr>
            <p:cNvPr id="12" name="Rectangle 12"/>
            <p:cNvSpPr>
              <a:spLocks noChangeArrowheads="1"/>
            </p:cNvSpPr>
            <p:nvPr/>
          </p:nvSpPr>
          <p:spPr bwMode="auto">
            <a:xfrm>
              <a:off x="10309" y="16602"/>
              <a:ext cx="284" cy="142"/>
            </a:xfrm>
            <a:prstGeom prst="rect">
              <a:avLst/>
            </a:prstGeom>
            <a:solidFill>
              <a:srgbClr val="88B273"/>
            </a:solidFill>
            <a:ln w="0">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3" name="Rectangle 13"/>
            <p:cNvSpPr>
              <a:spLocks noChangeArrowheads="1"/>
            </p:cNvSpPr>
            <p:nvPr/>
          </p:nvSpPr>
          <p:spPr bwMode="auto">
            <a:xfrm>
              <a:off x="10309" y="16602"/>
              <a:ext cx="284" cy="142"/>
            </a:xfrm>
            <a:prstGeom prst="rect">
              <a:avLst/>
            </a:prstGeom>
            <a:noFill/>
            <a:ln w="9525">
              <a:solidFill>
                <a:srgbClr val="6E6E6E"/>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 name="Rectangle 14"/>
            <p:cNvSpPr>
              <a:spLocks noChangeArrowheads="1"/>
            </p:cNvSpPr>
            <p:nvPr/>
          </p:nvSpPr>
          <p:spPr bwMode="auto">
            <a:xfrm>
              <a:off x="10644" y="16620"/>
              <a:ext cx="918"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1100" dirty="0" smtClean="0">
                  <a:solidFill>
                    <a:srgbClr val="000000"/>
                  </a:solidFill>
                  <a:latin typeface="+mj-lt"/>
                  <a:cs typeface="Arial" pitchFamily="34" charset="0"/>
                </a:rPr>
                <a:t>Most Suitable Habitat</a:t>
              </a:r>
              <a:endParaRPr kumimoji="0" lang="en-US" sz="1100" b="0" i="0" u="none" strike="noStrike" cap="none" normalizeH="0" baseline="0" dirty="0" smtClean="0">
                <a:ln>
                  <a:noFill/>
                </a:ln>
                <a:solidFill>
                  <a:schemeClr val="tx1"/>
                </a:solidFill>
                <a:effectLst/>
                <a:latin typeface="+mj-lt"/>
                <a:cs typeface="Arial" pitchFamily="34" charset="0"/>
              </a:endParaRPr>
            </a:p>
          </p:txBody>
        </p:sp>
      </p:grpSp>
    </p:spTree>
  </p:cSld>
  <p:clrMapOvr>
    <a:masterClrMapping/>
  </p:clrMapOvr>
</p:sld>
</file>

<file path=ppt/theme/_rels/them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ivic">
  <a:themeElements>
    <a:clrScheme name="Custom 7">
      <a:dk1>
        <a:sysClr val="windowText" lastClr="000000"/>
      </a:dk1>
      <a:lt1>
        <a:sysClr val="window" lastClr="FFFFFF"/>
      </a:lt1>
      <a:dk2>
        <a:srgbClr val="000000"/>
      </a:dk2>
      <a:lt2>
        <a:srgbClr val="FFFFFF"/>
      </a:lt2>
      <a:accent1>
        <a:srgbClr val="3F3F3F"/>
      </a:accent1>
      <a:accent2>
        <a:srgbClr val="595959"/>
      </a:accent2>
      <a:accent3>
        <a:srgbClr val="7F7F7F"/>
      </a:accent3>
      <a:accent4>
        <a:srgbClr val="A5A5A5"/>
      </a:accent4>
      <a:accent5>
        <a:srgbClr val="BFBFBF"/>
      </a:accent5>
      <a:accent6>
        <a:srgbClr val="D8D8D8"/>
      </a:accent6>
      <a:hlink>
        <a:srgbClr val="000000"/>
      </a:hlink>
      <a:folHlink>
        <a:srgbClr val="000000"/>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101</TotalTime>
  <Words>189</Words>
  <Application>Microsoft Office PowerPoint</Application>
  <PresentationFormat>On-screen Show (4:3)</PresentationFormat>
  <Paragraphs>23</Paragraphs>
  <Slides>4</Slides>
  <Notes>0</Notes>
  <HiddenSlides>0</HiddenSlides>
  <MMClips>0</MMClips>
  <ScaleCrop>false</ScaleCrop>
  <HeadingPairs>
    <vt:vector size="4" baseType="variant">
      <vt:variant>
        <vt:lpstr>Theme</vt:lpstr>
      </vt:variant>
      <vt:variant>
        <vt:i4>2</vt:i4>
      </vt:variant>
      <vt:variant>
        <vt:lpstr>Slide Titles</vt:lpstr>
      </vt:variant>
      <vt:variant>
        <vt:i4>4</vt:i4>
      </vt:variant>
    </vt:vector>
  </HeadingPairs>
  <TitlesOfParts>
    <vt:vector size="6" baseType="lpstr">
      <vt:lpstr>Office Theme</vt:lpstr>
      <vt:lpstr>Civic</vt:lpstr>
      <vt:lpstr>DEVELOP National Program</vt:lpstr>
      <vt:lpstr>NASA Marshall Space Flight Center</vt:lpstr>
      <vt:lpstr>NASA Marshall Space Flight Center</vt:lpstr>
      <vt:lpstr>NASA Marshall Space Flight Center</vt:lpstr>
    </vt:vector>
  </TitlesOfParts>
  <Company>ODIN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Team Location Here</dc:title>
  <dc:creator>lmchilds</dc:creator>
  <cp:lastModifiedBy>Daryl-Ann Winstead</cp:lastModifiedBy>
  <cp:revision>28</cp:revision>
  <dcterms:created xsi:type="dcterms:W3CDTF">2012-09-06T20:21:36Z</dcterms:created>
  <dcterms:modified xsi:type="dcterms:W3CDTF">2015-08-06T20:50:55Z</dcterms:modified>
</cp:coreProperties>
</file>