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4"/>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10" autoAdjust="0"/>
    <p:restoredTop sz="69245" autoAdjust="0"/>
  </p:normalViewPr>
  <p:slideViewPr>
    <p:cSldViewPr snapToGrid="0" showGuides="1">
      <p:cViewPr varScale="1">
        <p:scale>
          <a:sx n="40" d="100"/>
          <a:sy n="40" d="100"/>
        </p:scale>
        <p:origin x="240" y="69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7844"/>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7844"/>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7844"/>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E97844"/>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E97844"/>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896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784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7844"/>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7844"/>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784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7844"/>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8567"/>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7844"/>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E97844"/>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8" y="395960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6218"/>
            <a:ext cx="12192000" cy="715571"/>
          </a:xfrm>
          <a:prstGeom prst="rect">
            <a:avLst/>
          </a:prstGeom>
        </p:spPr>
      </p:pic>
      <p:sp>
        <p:nvSpPr>
          <p:cNvPr id="3" name="TextBox 2"/>
          <p:cNvSpPr txBox="1"/>
          <p:nvPr/>
        </p:nvSpPr>
        <p:spPr>
          <a:xfrm>
            <a:off x="3155090" y="6223366"/>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32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9608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E97844"/>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7844"/>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E97844"/>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7844"/>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7844"/>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7844"/>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E97844"/>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E97844"/>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 </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1459</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144</cp:revision>
  <dcterms:created xsi:type="dcterms:W3CDTF">2019-02-11T19:14:02Z</dcterms:created>
  <dcterms:modified xsi:type="dcterms:W3CDTF">2019-06-04T23:11:09Z</dcterms:modified>
</cp:coreProperties>
</file>