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99" r:id="rId2"/>
    <p:sldId id="293" r:id="rId3"/>
    <p:sldId id="284" r:id="rId4"/>
    <p:sldId id="285" r:id="rId5"/>
    <p:sldId id="286" r:id="rId6"/>
    <p:sldId id="287" r:id="rId7"/>
    <p:sldId id="298" r:id="rId8"/>
    <p:sldId id="297" r:id="rId9"/>
    <p:sldId id="291" r:id="rId10"/>
    <p:sldId id="295" r:id="rId11"/>
    <p:sldId id="29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7AF"/>
    <a:srgbClr val="9298A8"/>
    <a:srgbClr val="E9A149"/>
    <a:srgbClr val="56B27B"/>
    <a:srgbClr val="2E8652"/>
    <a:srgbClr val="57688F"/>
    <a:srgbClr val="7EB761"/>
    <a:srgbClr val="F4BEA6"/>
    <a:srgbClr val="E978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83453" autoAdjust="0"/>
  </p:normalViewPr>
  <p:slideViewPr>
    <p:cSldViewPr snapToGrid="0">
      <p:cViewPr varScale="1">
        <p:scale>
          <a:sx n="102" d="100"/>
          <a:sy n="102" d="100"/>
        </p:scale>
        <p:origin x="138" y="294"/>
      </p:cViewPr>
      <p:guideLst>
        <p:guide orient="horz" pos="2160"/>
        <p:guide pos="3840"/>
      </p:guideLst>
    </p:cSldViewPr>
  </p:slideViewPr>
  <p:notesTextViewPr>
    <p:cViewPr>
      <p:scale>
        <a:sx n="1" d="1"/>
        <a:sy n="1" d="1"/>
      </p:scale>
      <p:origin x="0" y="0"/>
    </p:cViewPr>
  </p:notesTextViewPr>
  <p:notesViewPr>
    <p:cSldViewPr snapToGrid="0">
      <p:cViewPr varScale="1">
        <p:scale>
          <a:sx n="67" d="100"/>
          <a:sy n="67" d="100"/>
        </p:scale>
        <p:origin x="322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0551F6-EE6B-48C5-A43A-C7EC1BD5F541}" type="datetimeFigureOut">
              <a:rPr lang="en-US" smtClean="0"/>
              <a:t>2/6/2018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28FD7A-8741-478D-8671-F6E4624C3B84}" type="slidenum">
              <a:rPr lang="en-US" smtClean="0"/>
              <a:t>‹#›</a:t>
            </a:fld>
            <a:endParaRPr lang="en-US"/>
          </a:p>
        </p:txBody>
      </p:sp>
    </p:spTree>
    <p:extLst>
      <p:ext uri="{BB962C8B-B14F-4D97-AF65-F5344CB8AC3E}">
        <p14:creationId xmlns:p14="http://schemas.microsoft.com/office/powerpoint/2010/main" val="4067573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0F9C2-AEC2-40AC-908E-7B015EE0924C}" type="datetimeFigureOut">
              <a:rPr lang="en-US" smtClean="0"/>
              <a:t>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5C12C-436B-478B-9EA8-7D7AB2695871}" type="slidenum">
              <a:rPr lang="en-US" smtClean="0"/>
              <a:t>‹#›</a:t>
            </a:fld>
            <a:endParaRPr lang="en-US"/>
          </a:p>
        </p:txBody>
      </p:sp>
    </p:spTree>
    <p:extLst>
      <p:ext uri="{BB962C8B-B14F-4D97-AF65-F5344CB8AC3E}">
        <p14:creationId xmlns:p14="http://schemas.microsoft.com/office/powerpoint/2010/main" val="2509195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p:txBody>
      </p:sp>
      <p:sp>
        <p:nvSpPr>
          <p:cNvPr id="4" name="Slide Number Placeholder 3"/>
          <p:cNvSpPr>
            <a:spLocks noGrp="1"/>
          </p:cNvSpPr>
          <p:nvPr>
            <p:ph type="sldNum" sz="quarter" idx="10"/>
          </p:nvPr>
        </p:nvSpPr>
        <p:spPr/>
        <p:txBody>
          <a:bodyPr/>
          <a:lstStyle/>
          <a:p>
            <a:fld id="{0535C12C-436B-478B-9EA8-7D7AB2695871}" type="slidenum">
              <a:rPr lang="en-US" smtClean="0"/>
              <a:t>1</a:t>
            </a:fld>
            <a:endParaRPr lang="en-US"/>
          </a:p>
        </p:txBody>
      </p:sp>
    </p:spTree>
    <p:extLst>
      <p:ext uri="{BB962C8B-B14F-4D97-AF65-F5344CB8AC3E}">
        <p14:creationId xmlns:p14="http://schemas.microsoft.com/office/powerpoint/2010/main" val="2171931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2</a:t>
            </a:fld>
            <a:endParaRPr lang="en-US"/>
          </a:p>
        </p:txBody>
      </p:sp>
    </p:spTree>
    <p:extLst>
      <p:ext uri="{BB962C8B-B14F-4D97-AF65-F5344CB8AC3E}">
        <p14:creationId xmlns:p14="http://schemas.microsoft.com/office/powerpoint/2010/main" val="2799508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 ALL images need to be </a:t>
            </a:r>
            <a:r>
              <a:rPr lang="en-US" sz="1200" kern="1200" baseline="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reated by a </a:t>
            </a:r>
            <a:r>
              <a:rPr lang="en-US" sz="1200" kern="1200" dirty="0" err="1" smtClean="0">
                <a:solidFill>
                  <a:schemeClr val="tx1"/>
                </a:solidFill>
                <a:effectLst/>
                <a:latin typeface="+mn-lt"/>
                <a:ea typeface="+mn-ea"/>
                <a:cs typeface="+mn-cs"/>
              </a:rPr>
              <a:t>DEVELOPer</a:t>
            </a:r>
            <a:r>
              <a:rPr lang="en-US" sz="1200" kern="1200" smtClean="0">
                <a:solidFill>
                  <a:schemeClr val="tx1"/>
                </a:solidFill>
                <a:effectLst/>
                <a:latin typeface="+mn-lt"/>
                <a:ea typeface="+mn-ea"/>
                <a:cs typeface="+mn-cs"/>
              </a:rPr>
              <a:t>,</a:t>
            </a:r>
            <a:r>
              <a:rPr lang="en-US" sz="1800" kern="1200" baseline="0" smtClean="0">
                <a:solidFill>
                  <a:schemeClr val="tx1"/>
                </a:solidFill>
                <a:effectLst/>
                <a:latin typeface="+mn-lt"/>
                <a:ea typeface="+mn-ea"/>
                <a:cs typeface="+mn-cs"/>
              </a:rPr>
              <a:t> </a:t>
            </a:r>
            <a:r>
              <a:rPr lang="en-US" sz="1200" kern="1200" baseline="0" smtClean="0">
                <a:solidFill>
                  <a:schemeClr val="tx1"/>
                </a:solidFill>
                <a:effectLst/>
                <a:latin typeface="+mn-lt"/>
                <a:ea typeface="+mn-ea"/>
                <a:cs typeface="+mn-cs"/>
              </a:rPr>
              <a:t>i</a:t>
            </a:r>
            <a:r>
              <a:rPr lang="en-US" sz="1200" kern="1200" smtClean="0">
                <a:solidFill>
                  <a:schemeClr val="tx1"/>
                </a:solidFill>
                <a:effectLst/>
                <a:latin typeface="+mn-lt"/>
                <a:ea typeface="+mn-ea"/>
                <a:cs typeface="+mn-cs"/>
              </a:rPr>
              <a:t>n the public domain (federal agency)</a:t>
            </a:r>
            <a:r>
              <a:rPr lang="en-US" sz="1800" kern="1200" smtClean="0">
                <a:solidFill>
                  <a:schemeClr val="tx1"/>
                </a:solidFill>
                <a:effectLst/>
                <a:latin typeface="+mn-lt"/>
                <a:ea typeface="+mn-ea"/>
                <a:cs typeface="+mn-cs"/>
              </a:rPr>
              <a:t>,</a:t>
            </a:r>
            <a:r>
              <a:rPr lang="en-US" sz="1800" kern="1200" baseline="0" smtClean="0">
                <a:solidFill>
                  <a:schemeClr val="tx1"/>
                </a:solidFill>
                <a:effectLst/>
                <a:latin typeface="+mn-lt"/>
                <a:ea typeface="+mn-ea"/>
                <a:cs typeface="+mn-cs"/>
              </a:rPr>
              <a:t> or p</a:t>
            </a:r>
            <a:r>
              <a:rPr lang="en-US" sz="1200" kern="1200" smtClean="0">
                <a:solidFill>
                  <a:schemeClr val="tx1"/>
                </a:solidFill>
                <a:effectLst/>
                <a:latin typeface="+mn-lt"/>
                <a:ea typeface="+mn-ea"/>
                <a:cs typeface="+mn-cs"/>
              </a:rPr>
              <a:t>ublished under a creative commons license (if attributed correctly)</a:t>
            </a:r>
            <a:endParaRPr lang="en-US" sz="1800" kern="1200" smtClean="0">
              <a:solidFill>
                <a:schemeClr val="tx1"/>
              </a:solidFill>
              <a:effectLst/>
              <a:latin typeface="+mn-lt"/>
              <a:ea typeface="+mn-ea"/>
              <a:cs typeface="+mn-cs"/>
            </a:endParaRP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3</a:t>
            </a:fld>
            <a:endParaRPr lang="en-US"/>
          </a:p>
        </p:txBody>
      </p:sp>
    </p:spTree>
    <p:extLst>
      <p:ext uri="{BB962C8B-B14F-4D97-AF65-F5344CB8AC3E}">
        <p14:creationId xmlns:p14="http://schemas.microsoft.com/office/powerpoint/2010/main" val="518784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4</a:t>
            </a:fld>
            <a:endParaRPr lang="en-US"/>
          </a:p>
        </p:txBody>
      </p:sp>
    </p:spTree>
    <p:extLst>
      <p:ext uri="{BB962C8B-B14F-4D97-AF65-F5344CB8AC3E}">
        <p14:creationId xmlns:p14="http://schemas.microsoft.com/office/powerpoint/2010/main" val="2044859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5</a:t>
            </a:fld>
            <a:endParaRPr lang="en-US"/>
          </a:p>
        </p:txBody>
      </p:sp>
    </p:spTree>
    <p:extLst>
      <p:ext uri="{BB962C8B-B14F-4D97-AF65-F5344CB8AC3E}">
        <p14:creationId xmlns:p14="http://schemas.microsoft.com/office/powerpoint/2010/main" val="782651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6</a:t>
            </a:fld>
            <a:endParaRPr lang="en-US"/>
          </a:p>
        </p:txBody>
      </p:sp>
    </p:spTree>
    <p:extLst>
      <p:ext uri="{BB962C8B-B14F-4D97-AF65-F5344CB8AC3E}">
        <p14:creationId xmlns:p14="http://schemas.microsoft.com/office/powerpoint/2010/main" val="3991724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8</a:t>
            </a:fld>
            <a:endParaRPr lang="en-US"/>
          </a:p>
        </p:txBody>
      </p:sp>
    </p:spTree>
    <p:extLst>
      <p:ext uri="{BB962C8B-B14F-4D97-AF65-F5344CB8AC3E}">
        <p14:creationId xmlns:p14="http://schemas.microsoft.com/office/powerpoint/2010/main" val="418891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9</a:t>
            </a:fld>
            <a:endParaRPr lang="en-US"/>
          </a:p>
        </p:txBody>
      </p:sp>
    </p:spTree>
    <p:extLst>
      <p:ext uri="{BB962C8B-B14F-4D97-AF65-F5344CB8AC3E}">
        <p14:creationId xmlns:p14="http://schemas.microsoft.com/office/powerpoint/2010/main" val="433866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10</a:t>
            </a:fld>
            <a:endParaRPr lang="en-US"/>
          </a:p>
        </p:txBody>
      </p:sp>
    </p:spTree>
    <p:extLst>
      <p:ext uri="{BB962C8B-B14F-4D97-AF65-F5344CB8AC3E}">
        <p14:creationId xmlns:p14="http://schemas.microsoft.com/office/powerpoint/2010/main" val="1319026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5783" y="358445"/>
            <a:ext cx="870608" cy="741586"/>
          </a:xfrm>
          <a:prstGeom prst="rect">
            <a:avLst/>
          </a:prstGeom>
        </p:spPr>
      </p:pic>
      <p:sp>
        <p:nvSpPr>
          <p:cNvPr id="6" name="TextBox 5"/>
          <p:cNvSpPr txBox="1"/>
          <p:nvPr userDrawn="1"/>
        </p:nvSpPr>
        <p:spPr>
          <a:xfrm>
            <a:off x="8956532" y="56323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7" name="Straight Connector 6"/>
          <p:cNvCxnSpPr/>
          <p:nvPr userDrawn="1"/>
        </p:nvCxnSpPr>
        <p:spPr>
          <a:xfrm>
            <a:off x="10942232" y="42512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637668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r="10304"/>
          <a:stretch/>
        </p:blipFill>
        <p:spPr>
          <a:xfrm>
            <a:off x="0" y="0"/>
            <a:ext cx="10935730" cy="6857999"/>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24279" y="133045"/>
            <a:ext cx="382562" cy="382562"/>
          </a:xfrm>
          <a:prstGeom prst="rect">
            <a:avLst/>
          </a:prstGeom>
        </p:spPr>
      </p:pic>
      <p:sp>
        <p:nvSpPr>
          <p:cNvPr id="2" name="Title 1"/>
          <p:cNvSpPr>
            <a:spLocks noGrp="1"/>
          </p:cNvSpPr>
          <p:nvPr>
            <p:ph type="title" hasCustomPrompt="1"/>
          </p:nvPr>
        </p:nvSpPr>
        <p:spPr>
          <a:xfrm>
            <a:off x="1000125" y="365124"/>
            <a:ext cx="9413277" cy="479425"/>
          </a:xfrm>
        </p:spPr>
        <p:txBody>
          <a:bodyPr>
            <a:noAutofit/>
          </a:bodyPr>
          <a:lstStyle>
            <a:lvl1pPr>
              <a:defRPr sz="4800" b="0">
                <a:solidFill>
                  <a:srgbClr val="1B57AF"/>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5183187" y="931498"/>
            <a:ext cx="7008813" cy="5880783"/>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31498"/>
            <a:ext cx="3743997" cy="588078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4" name="Rectangle 3"/>
          <p:cNvSpPr/>
          <p:nvPr userDrawn="1"/>
        </p:nvSpPr>
        <p:spPr>
          <a:xfrm>
            <a:off x="0" y="6812281"/>
            <a:ext cx="12192000" cy="45719"/>
          </a:xfrm>
          <a:prstGeom prst="rect">
            <a:avLst/>
          </a:prstGeom>
          <a:solidFill>
            <a:srgbClr val="1B5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98A8"/>
              </a:solidFill>
            </a:endParaRPr>
          </a:p>
        </p:txBody>
      </p:sp>
      <p:pic>
        <p:nvPicPr>
          <p:cNvPr id="8" name="Picture 7"/>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31228882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cstate="print">
            <a:extLst>
              <a:ext uri="{28A0092B-C50C-407E-A947-70E740481C1C}">
                <a14:useLocalDpi xmlns:a14="http://schemas.microsoft.com/office/drawing/2010/main" val="0"/>
              </a:ext>
            </a:extLst>
          </a:blip>
          <a:srcRect r="9594"/>
          <a:stretch/>
        </p:blipFill>
        <p:spPr>
          <a:xfrm>
            <a:off x="0" y="0"/>
            <a:ext cx="11022227" cy="6857999"/>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1B57AF"/>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931498"/>
            <a:ext cx="7008813" cy="5880479"/>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7436065" y="931499"/>
            <a:ext cx="3797208" cy="5880478"/>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20367"/>
            <a:ext cx="12192000" cy="45719"/>
          </a:xfrm>
          <a:prstGeom prst="rect">
            <a:avLst/>
          </a:prstGeom>
          <a:solidFill>
            <a:srgbClr val="1B5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98A8"/>
              </a:solidFill>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24279" y="133045"/>
            <a:ext cx="382562" cy="382562"/>
          </a:xfrm>
          <a:prstGeom prst="rect">
            <a:avLst/>
          </a:prstGeom>
        </p:spPr>
      </p:pic>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37435430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H">
    <p:spTree>
      <p:nvGrpSpPr>
        <p:cNvPr id="1" name=""/>
        <p:cNvGrpSpPr/>
        <p:nvPr/>
      </p:nvGrpSpPr>
      <p:grpSpPr>
        <a:xfrm>
          <a:off x="0" y="0"/>
          <a:ext cx="0" cy="0"/>
          <a:chOff x="0" y="0"/>
          <a:chExt cx="0" cy="0"/>
        </a:xfrm>
      </p:grpSpPr>
      <p:pic>
        <p:nvPicPr>
          <p:cNvPr id="24" name="Picture 23"/>
          <p:cNvPicPr>
            <a:picLocks noChangeAspect="1"/>
          </p:cNvPicPr>
          <p:nvPr userDrawn="1"/>
        </p:nvPicPr>
        <p:blipFill rotWithShape="1">
          <a:blip r:embed="rId2" cstate="print">
            <a:extLst>
              <a:ext uri="{28A0092B-C50C-407E-A947-70E740481C1C}">
                <a14:useLocalDpi xmlns:a14="http://schemas.microsoft.com/office/drawing/2010/main" val="0"/>
              </a:ext>
            </a:extLst>
          </a:blip>
          <a:srcRect r="12737"/>
          <a:stretch/>
        </p:blipFill>
        <p:spPr>
          <a:xfrm>
            <a:off x="0" y="3437552"/>
            <a:ext cx="10639168" cy="6857999"/>
          </a:xfrm>
          <a:prstGeom prst="rect">
            <a:avLst/>
          </a:prstGeom>
        </p:spPr>
      </p:pic>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24279" y="3570597"/>
            <a:ext cx="382562" cy="382562"/>
          </a:xfrm>
          <a:prstGeom prst="rect">
            <a:avLst/>
          </a:prstGeom>
        </p:spPr>
      </p:pic>
      <p:sp>
        <p:nvSpPr>
          <p:cNvPr id="13" name="Title 1"/>
          <p:cNvSpPr>
            <a:spLocks noGrp="1"/>
          </p:cNvSpPr>
          <p:nvPr>
            <p:ph type="title" hasCustomPrompt="1"/>
          </p:nvPr>
        </p:nvSpPr>
        <p:spPr>
          <a:xfrm>
            <a:off x="1000125" y="3794124"/>
            <a:ext cx="10233148" cy="479425"/>
          </a:xfrm>
        </p:spPr>
        <p:txBody>
          <a:bodyPr>
            <a:noAutofit/>
          </a:bodyPr>
          <a:lstStyle>
            <a:lvl1pPr>
              <a:defRPr sz="4800" b="0">
                <a:solidFill>
                  <a:srgbClr val="1B57AF"/>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46648"/>
            <a:ext cx="12192000" cy="3390904"/>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4432151"/>
            <a:ext cx="10233148" cy="2194560"/>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0"/>
            <a:ext cx="12192000" cy="45719"/>
          </a:xfrm>
          <a:prstGeom prst="rect">
            <a:avLst/>
          </a:prstGeom>
          <a:solidFill>
            <a:srgbClr val="1B5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0" y="3487122"/>
            <a:ext cx="1000735" cy="840259"/>
          </a:xfrm>
          <a:prstGeom prst="rect">
            <a:avLst/>
          </a:prstGeom>
        </p:spPr>
      </p:pic>
    </p:spTree>
    <p:extLst>
      <p:ext uri="{BB962C8B-B14F-4D97-AF65-F5344CB8AC3E}">
        <p14:creationId xmlns:p14="http://schemas.microsoft.com/office/powerpoint/2010/main" val="5779747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H2">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cstate="print">
            <a:extLst>
              <a:ext uri="{28A0092B-C50C-407E-A947-70E740481C1C}">
                <a14:useLocalDpi xmlns:a14="http://schemas.microsoft.com/office/drawing/2010/main" val="0"/>
              </a:ext>
            </a:extLst>
          </a:blip>
          <a:srcRect r="10608"/>
          <a:stretch/>
        </p:blipFill>
        <p:spPr>
          <a:xfrm>
            <a:off x="0" y="0"/>
            <a:ext cx="10898659" cy="6857999"/>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1B57AF"/>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3456417"/>
            <a:ext cx="12192000" cy="3354936"/>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93665"/>
            <a:ext cx="10233148" cy="2186052"/>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18138"/>
            <a:ext cx="12192000" cy="45719"/>
          </a:xfrm>
          <a:prstGeom prst="rect">
            <a:avLst/>
          </a:prstGeom>
          <a:solidFill>
            <a:srgbClr val="1B5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24279" y="133045"/>
            <a:ext cx="382562" cy="382562"/>
          </a:xfrm>
          <a:prstGeom prst="rect">
            <a:avLst/>
          </a:prstGeom>
        </p:spPr>
      </p:pic>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18026426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Points">
    <p:spTree>
      <p:nvGrpSpPr>
        <p:cNvPr id="1" name=""/>
        <p:cNvGrpSpPr/>
        <p:nvPr/>
      </p:nvGrpSpPr>
      <p:grpSpPr>
        <a:xfrm>
          <a:off x="0" y="0"/>
          <a:ext cx="0" cy="0"/>
          <a:chOff x="0" y="0"/>
          <a:chExt cx="0" cy="0"/>
        </a:xfrm>
      </p:grpSpPr>
      <p:pic>
        <p:nvPicPr>
          <p:cNvPr id="28" name="Picture 27"/>
          <p:cNvPicPr>
            <a:picLocks noChangeAspect="1"/>
          </p:cNvPicPr>
          <p:nvPr userDrawn="1"/>
        </p:nvPicPr>
        <p:blipFill rotWithShape="1">
          <a:blip r:embed="rId2" cstate="print">
            <a:extLst>
              <a:ext uri="{28A0092B-C50C-407E-A947-70E740481C1C}">
                <a14:useLocalDpi xmlns:a14="http://schemas.microsoft.com/office/drawing/2010/main" val="0"/>
              </a:ext>
            </a:extLst>
          </a:blip>
          <a:srcRect r="12230"/>
          <a:stretch/>
        </p:blipFill>
        <p:spPr>
          <a:xfrm>
            <a:off x="0" y="0"/>
            <a:ext cx="10700951" cy="6857999"/>
          </a:xfrm>
          <a:prstGeom prst="rect">
            <a:avLst/>
          </a:prstGeom>
        </p:spPr>
      </p:pic>
      <p:sp>
        <p:nvSpPr>
          <p:cNvPr id="7" name="Section Body Text"/>
          <p:cNvSpPr>
            <a:spLocks noGrp="1"/>
          </p:cNvSpPr>
          <p:nvPr>
            <p:ph type="body" sz="quarter" idx="11" hasCustomPrompt="1"/>
          </p:nvPr>
        </p:nvSpPr>
        <p:spPr>
          <a:xfrm>
            <a:off x="4833257" y="5695688"/>
            <a:ext cx="6400015" cy="1114212"/>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5" y="1165799"/>
            <a:ext cx="3393745" cy="1042733"/>
          </a:xfrm>
          <a:prstGeom prst="rect">
            <a:avLst/>
          </a:prstGeom>
        </p:spPr>
        <p:txBody>
          <a:bodyPr anchor="b">
            <a:normAutofit/>
          </a:bodyPr>
          <a:lstStyle>
            <a:lvl1pPr marL="0" indent="0" algn="r">
              <a:buNone/>
              <a:defRPr sz="3600" b="0" baseline="0">
                <a:solidFill>
                  <a:srgbClr val="1B57AF"/>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4833257" y="1805049"/>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1000125" y="5058581"/>
            <a:ext cx="3393745" cy="1042733"/>
          </a:xfrm>
          <a:prstGeom prst="rect">
            <a:avLst/>
          </a:prstGeom>
        </p:spPr>
        <p:txBody>
          <a:bodyPr anchor="b">
            <a:normAutofit/>
          </a:bodyPr>
          <a:lstStyle>
            <a:lvl1pPr marL="0" indent="0" algn="r">
              <a:buNone/>
              <a:defRPr sz="3600" b="0" baseline="0">
                <a:solidFill>
                  <a:srgbClr val="1B57AF"/>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1000125" y="3063682"/>
            <a:ext cx="3393745" cy="1042733"/>
          </a:xfrm>
          <a:prstGeom prst="rect">
            <a:avLst/>
          </a:prstGeom>
        </p:spPr>
        <p:txBody>
          <a:bodyPr anchor="b">
            <a:normAutofit/>
          </a:bodyPr>
          <a:lstStyle>
            <a:lvl1pPr marL="0" indent="0" algn="r">
              <a:buNone/>
              <a:defRPr sz="3600" b="0" baseline="0">
                <a:solidFill>
                  <a:srgbClr val="1B57AF"/>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833257" y="3732286"/>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18138"/>
            <a:ext cx="12192000" cy="45719"/>
          </a:xfrm>
          <a:prstGeom prst="rect">
            <a:avLst/>
          </a:prstGeom>
          <a:solidFill>
            <a:srgbClr val="1B5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1B57AF"/>
                </a:solidFill>
              </a:defRPr>
            </a:lvl1pPr>
          </a:lstStyle>
          <a:p>
            <a:r>
              <a:rPr lang="en-US" dirty="0" smtClean="0"/>
              <a:t>Slide Title</a:t>
            </a:r>
            <a:endParaRPr lang="en-US" dirty="0"/>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24279" y="133045"/>
            <a:ext cx="382562" cy="382562"/>
          </a:xfrm>
          <a:prstGeom prst="rect">
            <a:avLst/>
          </a:prstGeom>
        </p:spPr>
      </p:pic>
      <p:pic>
        <p:nvPicPr>
          <p:cNvPr id="17" name="Picture 16"/>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16983876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Points 2">
    <p:spTree>
      <p:nvGrpSpPr>
        <p:cNvPr id="1" name=""/>
        <p:cNvGrpSpPr/>
        <p:nvPr/>
      </p:nvGrpSpPr>
      <p:grpSpPr>
        <a:xfrm>
          <a:off x="0" y="0"/>
          <a:ext cx="0" cy="0"/>
          <a:chOff x="0" y="0"/>
          <a:chExt cx="0" cy="0"/>
        </a:xfrm>
      </p:grpSpPr>
      <p:pic>
        <p:nvPicPr>
          <p:cNvPr id="28" name="Picture 27"/>
          <p:cNvPicPr>
            <a:picLocks noChangeAspect="1"/>
          </p:cNvPicPr>
          <p:nvPr userDrawn="1"/>
        </p:nvPicPr>
        <p:blipFill rotWithShape="1">
          <a:blip r:embed="rId2" cstate="print">
            <a:extLst>
              <a:ext uri="{28A0092B-C50C-407E-A947-70E740481C1C}">
                <a14:useLocalDpi xmlns:a14="http://schemas.microsoft.com/office/drawing/2010/main" val="0"/>
              </a:ext>
            </a:extLst>
          </a:blip>
          <a:srcRect r="12230"/>
          <a:stretch/>
        </p:blipFill>
        <p:spPr>
          <a:xfrm>
            <a:off x="0" y="0"/>
            <a:ext cx="10700951" cy="6857999"/>
          </a:xfrm>
          <a:prstGeom prst="rect">
            <a:avLst/>
          </a:prstGeom>
        </p:spPr>
      </p:pic>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1B57AF"/>
                </a:solidFill>
              </a:defRPr>
            </a:lvl1pPr>
          </a:lstStyle>
          <a:p>
            <a:r>
              <a:rPr lang="en-US" dirty="0" smtClean="0"/>
              <a:t>Slide Title</a:t>
            </a:r>
            <a:endParaRPr lang="en-US" dirty="0"/>
          </a:p>
        </p:txBody>
      </p:sp>
      <p:sp>
        <p:nvSpPr>
          <p:cNvPr id="7" name="Section Body Text"/>
          <p:cNvSpPr>
            <a:spLocks noGrp="1"/>
          </p:cNvSpPr>
          <p:nvPr>
            <p:ph type="body" sz="quarter" idx="11" hasCustomPrompt="1"/>
          </p:nvPr>
        </p:nvSpPr>
        <p:spPr>
          <a:xfrm>
            <a:off x="8261871" y="2383475"/>
            <a:ext cx="2961573" cy="442173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6" y="1102299"/>
            <a:ext cx="2958688" cy="1042733"/>
          </a:xfrm>
          <a:prstGeom prst="rect">
            <a:avLst/>
          </a:prstGeom>
        </p:spPr>
        <p:txBody>
          <a:bodyPr anchor="b">
            <a:normAutofit/>
          </a:bodyPr>
          <a:lstStyle>
            <a:lvl1pPr marL="0" indent="0" algn="l">
              <a:buNone/>
              <a:defRPr sz="3600" b="0" baseline="0">
                <a:solidFill>
                  <a:srgbClr val="1B57AF"/>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1000125" y="2376662"/>
            <a:ext cx="2958689"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8261871" y="1097604"/>
            <a:ext cx="2961573" cy="1042733"/>
          </a:xfrm>
          <a:prstGeom prst="rect">
            <a:avLst/>
          </a:prstGeom>
        </p:spPr>
        <p:txBody>
          <a:bodyPr anchor="b">
            <a:normAutofit/>
          </a:bodyPr>
          <a:lstStyle>
            <a:lvl1pPr marL="0" indent="0" algn="l">
              <a:buNone/>
              <a:defRPr sz="3600" b="0" baseline="0">
                <a:solidFill>
                  <a:srgbClr val="1B57AF"/>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4496695" y="1097605"/>
            <a:ext cx="3227295" cy="1042733"/>
          </a:xfrm>
          <a:prstGeom prst="rect">
            <a:avLst/>
          </a:prstGeom>
        </p:spPr>
        <p:txBody>
          <a:bodyPr anchor="b">
            <a:normAutofit/>
          </a:bodyPr>
          <a:lstStyle>
            <a:lvl1pPr marL="0" indent="0" algn="l">
              <a:buNone/>
              <a:defRPr sz="3600" b="0" baseline="0">
                <a:solidFill>
                  <a:srgbClr val="1B57AF"/>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496695" y="2376662"/>
            <a:ext cx="3227295"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18138"/>
            <a:ext cx="12192000" cy="45719"/>
          </a:xfrm>
          <a:prstGeom prst="rect">
            <a:avLst/>
          </a:prstGeom>
          <a:solidFill>
            <a:srgbClr val="1B5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24279" y="133045"/>
            <a:ext cx="382562" cy="382562"/>
          </a:xfrm>
          <a:prstGeom prst="rect">
            <a:avLst/>
          </a:prstGeom>
        </p:spPr>
      </p:pic>
      <p:pic>
        <p:nvPicPr>
          <p:cNvPr id="17" name="Picture 16"/>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33051460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744" y="657113"/>
            <a:ext cx="903642" cy="903642"/>
          </a:xfrm>
          <a:prstGeom prst="rect">
            <a:avLst/>
          </a:prstGeom>
        </p:spPr>
      </p:pic>
      <p:sp>
        <p:nvSpPr>
          <p:cNvPr id="2" name="Title 1"/>
          <p:cNvSpPr>
            <a:spLocks noGrp="1"/>
          </p:cNvSpPr>
          <p:nvPr>
            <p:ph type="title" hasCustomPrompt="1"/>
          </p:nvPr>
        </p:nvSpPr>
        <p:spPr>
          <a:xfrm>
            <a:off x="2291379" y="1129553"/>
            <a:ext cx="7562625" cy="1065007"/>
          </a:xfrm>
        </p:spPr>
        <p:txBody>
          <a:bodyPr>
            <a:noAutofit/>
          </a:bodyPr>
          <a:lstStyle>
            <a:lvl1pPr>
              <a:defRPr sz="4800" b="0">
                <a:solidFill>
                  <a:srgbClr val="1B57AF"/>
                </a:solidFill>
              </a:defRPr>
            </a:lvl1pPr>
          </a:lstStyle>
          <a:p>
            <a:r>
              <a:rPr lang="en-US" dirty="0" smtClean="0"/>
              <a:t>Section Title</a:t>
            </a:r>
            <a:endParaRPr lang="en-US"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80330" y="2622254"/>
            <a:ext cx="912020" cy="912020"/>
          </a:xfrm>
          <a:prstGeom prst="rect">
            <a:avLst/>
          </a:prstGeom>
        </p:spPr>
      </p:pic>
      <p:sp>
        <p:nvSpPr>
          <p:cNvPr id="16" name="Text Placeholder 3"/>
          <p:cNvSpPr>
            <a:spLocks noGrp="1"/>
          </p:cNvSpPr>
          <p:nvPr>
            <p:ph type="body" sz="half" idx="2" hasCustomPrompt="1"/>
          </p:nvPr>
        </p:nvSpPr>
        <p:spPr>
          <a:xfrm>
            <a:off x="2291379" y="2302136"/>
            <a:ext cx="7562625" cy="405563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7" name="Rectangle 6"/>
          <p:cNvSpPr/>
          <p:nvPr userDrawn="1"/>
        </p:nvSpPr>
        <p:spPr>
          <a:xfrm>
            <a:off x="0" y="6812673"/>
            <a:ext cx="12192000" cy="45719"/>
          </a:xfrm>
          <a:prstGeom prst="rect">
            <a:avLst/>
          </a:prstGeom>
          <a:solidFill>
            <a:srgbClr val="1B5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2" y="0"/>
            <a:ext cx="12191675" cy="6858000"/>
          </a:xfrm>
          <a:prstGeom prst="rect">
            <a:avLst/>
          </a:prstGeom>
        </p:spPr>
      </p:pic>
    </p:spTree>
    <p:extLst>
      <p:ext uri="{BB962C8B-B14F-4D97-AF65-F5344CB8AC3E}">
        <p14:creationId xmlns:p14="http://schemas.microsoft.com/office/powerpoint/2010/main" val="41989528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pic>
        <p:nvPicPr>
          <p:cNvPr id="26" name="Picture 25"/>
          <p:cNvPicPr>
            <a:picLocks noChangeAspect="1"/>
          </p:cNvPicPr>
          <p:nvPr userDrawn="1"/>
        </p:nvPicPr>
        <p:blipFill rotWithShape="1">
          <a:blip r:embed="rId2" cstate="print">
            <a:extLst>
              <a:ext uri="{28A0092B-C50C-407E-A947-70E740481C1C}">
                <a14:useLocalDpi xmlns:a14="http://schemas.microsoft.com/office/drawing/2010/main" val="0"/>
              </a:ext>
            </a:extLst>
          </a:blip>
          <a:srcRect r="12128"/>
          <a:stretch/>
        </p:blipFill>
        <p:spPr>
          <a:xfrm>
            <a:off x="0" y="0"/>
            <a:ext cx="10713308" cy="6857999"/>
          </a:xfrm>
          <a:prstGeom prst="rect">
            <a:avLst/>
          </a:prstGeom>
        </p:spPr>
      </p:pic>
      <p:sp>
        <p:nvSpPr>
          <p:cNvPr id="25" name="Title 1"/>
          <p:cNvSpPr>
            <a:spLocks noGrp="1"/>
          </p:cNvSpPr>
          <p:nvPr>
            <p:ph type="title" hasCustomPrompt="1"/>
          </p:nvPr>
        </p:nvSpPr>
        <p:spPr>
          <a:xfrm>
            <a:off x="1000125" y="365124"/>
            <a:ext cx="9413277" cy="479425"/>
          </a:xfrm>
        </p:spPr>
        <p:txBody>
          <a:bodyPr>
            <a:noAutofit/>
          </a:bodyPr>
          <a:lstStyle>
            <a:lvl1pPr>
              <a:defRPr sz="4800" b="0">
                <a:solidFill>
                  <a:srgbClr val="1B57AF"/>
                </a:solidFill>
              </a:defRPr>
            </a:lvl1pPr>
          </a:lstStyle>
          <a:p>
            <a:r>
              <a:rPr lang="en-US" dirty="0" smtClean="0"/>
              <a:t>Slide Title</a:t>
            </a:r>
            <a:endParaRPr lang="en-US" dirty="0"/>
          </a:p>
        </p:txBody>
      </p:sp>
      <p:sp>
        <p:nvSpPr>
          <p:cNvPr id="18" name="Rectangle 17"/>
          <p:cNvSpPr/>
          <p:nvPr userDrawn="1"/>
        </p:nvSpPr>
        <p:spPr>
          <a:xfrm>
            <a:off x="0" y="6818138"/>
            <a:ext cx="12192000" cy="45719"/>
          </a:xfrm>
          <a:prstGeom prst="rect">
            <a:avLst/>
          </a:prstGeom>
          <a:solidFill>
            <a:srgbClr val="1B5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4"/>
          <p:cNvSpPr>
            <a:spLocks noGrp="1"/>
          </p:cNvSpPr>
          <p:nvPr>
            <p:ph type="body" sz="quarter" idx="10" hasCustomPrompt="1"/>
          </p:nvPr>
        </p:nvSpPr>
        <p:spPr>
          <a:xfrm>
            <a:off x="1172583" y="1697389"/>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0" name="Text Placeholder 4"/>
          <p:cNvSpPr>
            <a:spLocks noGrp="1"/>
          </p:cNvSpPr>
          <p:nvPr>
            <p:ph type="body" sz="quarter" idx="11" hasCustomPrompt="1"/>
          </p:nvPr>
        </p:nvSpPr>
        <p:spPr>
          <a:xfrm>
            <a:off x="1172582" y="3287942"/>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1" name="Text Placeholder 4"/>
          <p:cNvSpPr>
            <a:spLocks noGrp="1"/>
          </p:cNvSpPr>
          <p:nvPr>
            <p:ph type="body" sz="quarter" idx="12" hasCustomPrompt="1"/>
          </p:nvPr>
        </p:nvSpPr>
        <p:spPr>
          <a:xfrm>
            <a:off x="1172584" y="4904822"/>
            <a:ext cx="9818920"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2" name="contract info"/>
          <p:cNvSpPr/>
          <p:nvPr userDrawn="1"/>
        </p:nvSpPr>
        <p:spPr>
          <a:xfrm>
            <a:off x="0" y="6420217"/>
            <a:ext cx="1219200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800" i="1" dirty="0" smtClean="0">
                <a:solidFill>
                  <a:schemeClr val="bg2">
                    <a:lumMod val="50000"/>
                  </a:schemeClr>
                </a:solidFill>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600" i="1" dirty="0" smtClean="0">
              <a:solidFill>
                <a:schemeClr val="bg2">
                  <a:lumMod val="50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 y="0"/>
            <a:ext cx="12191675" cy="685800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24279" y="133045"/>
            <a:ext cx="382562" cy="382562"/>
          </a:xfrm>
          <a:prstGeom prst="rect">
            <a:avLst/>
          </a:prstGeom>
        </p:spPr>
      </p:pic>
      <p:pic>
        <p:nvPicPr>
          <p:cNvPr id="11" name="Picture 10"/>
          <p:cNvPicPr>
            <a:picLocks noChangeAspect="1"/>
          </p:cNvPicPr>
          <p:nvPr userDrawn="1"/>
        </p:nvPicPr>
        <p:blipFill rotWithShape="1">
          <a:blip r:embed="rId5"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41349391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94647205"/>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66" r:id="rId3"/>
    <p:sldLayoutId id="2147483667" r:id="rId4"/>
    <p:sldLayoutId id="2147483668" r:id="rId5"/>
    <p:sldLayoutId id="2147483669" r:id="rId6"/>
    <p:sldLayoutId id="2147483680" r:id="rId7"/>
    <p:sldLayoutId id="2147483673" r:id="rId8"/>
    <p:sldLayoutId id="21474836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30994" r="321"/>
          <a:stretch/>
        </p:blipFill>
        <p:spPr>
          <a:xfrm>
            <a:off x="-265" y="1"/>
            <a:ext cx="5921563" cy="6857306"/>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38" y="0"/>
            <a:ext cx="12225353" cy="6882714"/>
          </a:xfrm>
          <a:prstGeom prst="rect">
            <a:avLst/>
          </a:prstGeom>
        </p:spPr>
      </p:pic>
      <p:sp>
        <p:nvSpPr>
          <p:cNvPr id="19" name="Text Placeholder 17"/>
          <p:cNvSpPr txBox="1">
            <a:spLocks/>
          </p:cNvSpPr>
          <p:nvPr/>
        </p:nvSpPr>
        <p:spPr>
          <a:xfrm>
            <a:off x="9665473" y="4904725"/>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2</a:t>
            </a:r>
            <a:endParaRPr lang="en-US" sz="1200" dirty="0">
              <a:solidFill>
                <a:schemeClr val="tx1">
                  <a:lumMod val="75000"/>
                  <a:lumOff val="25000"/>
                </a:schemeClr>
              </a:solidFill>
              <a:latin typeface="Century Gothic" panose="020B0502020202020204" pitchFamily="34" charset="0"/>
            </a:endParaRPr>
          </a:p>
        </p:txBody>
      </p:sp>
      <p:sp>
        <p:nvSpPr>
          <p:cNvPr id="20" name="Text Placeholder 17"/>
          <p:cNvSpPr txBox="1">
            <a:spLocks/>
          </p:cNvSpPr>
          <p:nvPr/>
        </p:nvSpPr>
        <p:spPr>
          <a:xfrm>
            <a:off x="9665473" y="4559058"/>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1</a:t>
            </a:r>
            <a:endParaRPr lang="en-US" sz="1200" dirty="0">
              <a:solidFill>
                <a:schemeClr val="tx1">
                  <a:lumMod val="75000"/>
                  <a:lumOff val="25000"/>
                </a:schemeClr>
              </a:solidFill>
              <a:latin typeface="Century Gothic" panose="020B0502020202020204" pitchFamily="34" charset="0"/>
            </a:endParaRPr>
          </a:p>
        </p:txBody>
      </p:sp>
      <p:sp>
        <p:nvSpPr>
          <p:cNvPr id="21" name="Text Placeholder 17"/>
          <p:cNvSpPr txBox="1">
            <a:spLocks/>
          </p:cNvSpPr>
          <p:nvPr/>
        </p:nvSpPr>
        <p:spPr>
          <a:xfrm>
            <a:off x="9665473" y="5250392"/>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3</a:t>
            </a:r>
            <a:endParaRPr lang="en-US" sz="1200" dirty="0">
              <a:solidFill>
                <a:schemeClr val="tx1">
                  <a:lumMod val="75000"/>
                  <a:lumOff val="25000"/>
                </a:schemeClr>
              </a:solidFill>
              <a:latin typeface="Century Gothic" panose="020B0502020202020204" pitchFamily="34" charset="0"/>
            </a:endParaRPr>
          </a:p>
        </p:txBody>
      </p:sp>
      <p:sp>
        <p:nvSpPr>
          <p:cNvPr id="27" name="Title 1"/>
          <p:cNvSpPr txBox="1">
            <a:spLocks/>
          </p:cNvSpPr>
          <p:nvPr/>
        </p:nvSpPr>
        <p:spPr>
          <a:xfrm>
            <a:off x="6155096" y="1457309"/>
            <a:ext cx="5647765" cy="1436914"/>
          </a:xfrm>
          <a:prstGeom prst="rect">
            <a:avLst/>
          </a:prstGeom>
        </p:spPr>
        <p:txBody>
          <a:bodyPr anchor="ctr">
            <a:normAutofit/>
          </a:bodyPr>
          <a:lstStyle>
            <a:lvl1pPr algn="ctr" defTabSz="914400" rtl="0" eaLnBrk="1" latinLnBrk="0" hangingPunct="1">
              <a:lnSpc>
                <a:spcPct val="90000"/>
              </a:lnSpc>
              <a:spcBef>
                <a:spcPct val="0"/>
              </a:spcBef>
              <a:buNone/>
              <a:defRPr sz="4800" b="1" kern="1200" spc="200" baseline="0">
                <a:solidFill>
                  <a:srgbClr val="E97845"/>
                </a:solidFill>
                <a:latin typeface="Century Gothic" panose="020B0502020202020204" pitchFamily="34" charset="0"/>
                <a:ea typeface="+mj-ea"/>
                <a:cs typeface="+mj-cs"/>
              </a:defRPr>
            </a:lvl1pPr>
          </a:lstStyle>
          <a:p>
            <a:pPr algn="r"/>
            <a:r>
              <a:rPr lang="en-US" dirty="0" smtClean="0">
                <a:solidFill>
                  <a:srgbClr val="1B57AF"/>
                </a:solidFill>
              </a:rPr>
              <a:t>PROJECT SHORT TITLE (ALL CAPS)</a:t>
            </a:r>
            <a:endParaRPr lang="en-US" dirty="0">
              <a:solidFill>
                <a:srgbClr val="1B57AF"/>
              </a:solidFill>
            </a:endParaRPr>
          </a:p>
        </p:txBody>
      </p:sp>
      <p:sp>
        <p:nvSpPr>
          <p:cNvPr id="29" name="Subtitle 2"/>
          <p:cNvSpPr txBox="1">
            <a:spLocks/>
          </p:cNvSpPr>
          <p:nvPr/>
        </p:nvSpPr>
        <p:spPr>
          <a:xfrm>
            <a:off x="6705600" y="2927920"/>
            <a:ext cx="5097261" cy="141810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2000" dirty="0" smtClean="0">
                <a:solidFill>
                  <a:schemeClr val="tx1">
                    <a:lumMod val="75000"/>
                    <a:lumOff val="25000"/>
                  </a:schemeClr>
                </a:solidFill>
              </a:rPr>
              <a:t>Long Title Goes Here (Title Case) – Adjust text box width if needed so title takes up a maximum of 4 lines of text without covering the website image  </a:t>
            </a:r>
          </a:p>
        </p:txBody>
      </p:sp>
      <p:sp>
        <p:nvSpPr>
          <p:cNvPr id="30" name="Text Placeholder 17"/>
          <p:cNvSpPr txBox="1">
            <a:spLocks/>
          </p:cNvSpPr>
          <p:nvPr/>
        </p:nvSpPr>
        <p:spPr>
          <a:xfrm>
            <a:off x="9665473" y="5941726"/>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5</a:t>
            </a:r>
            <a:endParaRPr lang="en-US" sz="1200" dirty="0">
              <a:solidFill>
                <a:schemeClr val="tx1">
                  <a:lumMod val="75000"/>
                  <a:lumOff val="25000"/>
                </a:schemeClr>
              </a:solidFill>
              <a:latin typeface="Century Gothic" panose="020B0502020202020204" pitchFamily="34" charset="0"/>
            </a:endParaRPr>
          </a:p>
        </p:txBody>
      </p:sp>
      <p:sp>
        <p:nvSpPr>
          <p:cNvPr id="31" name="Text Placeholder 17"/>
          <p:cNvSpPr txBox="1">
            <a:spLocks/>
          </p:cNvSpPr>
          <p:nvPr/>
        </p:nvSpPr>
        <p:spPr>
          <a:xfrm>
            <a:off x="9665473" y="5596059"/>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4</a:t>
            </a:r>
            <a:endParaRPr lang="en-US" sz="1200" dirty="0">
              <a:solidFill>
                <a:schemeClr val="tx1">
                  <a:lumMod val="75000"/>
                  <a:lumOff val="25000"/>
                </a:schemeClr>
              </a:solidFill>
              <a:latin typeface="Century Gothic" panose="020B0502020202020204" pitchFamily="34" charset="0"/>
            </a:endParaRPr>
          </a:p>
        </p:txBody>
      </p:sp>
      <p:sp>
        <p:nvSpPr>
          <p:cNvPr id="32" name="Text Placeholder 17"/>
          <p:cNvSpPr txBox="1">
            <a:spLocks/>
          </p:cNvSpPr>
          <p:nvPr/>
        </p:nvSpPr>
        <p:spPr>
          <a:xfrm>
            <a:off x="9665473" y="6287392"/>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6</a:t>
            </a:r>
            <a:endParaRPr lang="en-US" sz="1200" dirty="0">
              <a:solidFill>
                <a:schemeClr val="tx1">
                  <a:lumMod val="75000"/>
                  <a:lumOff val="25000"/>
                </a:schemeClr>
              </a:solidFill>
              <a:latin typeface="Century Gothic" panose="020B0502020202020204" pitchFamily="34" charset="0"/>
            </a:endParaRPr>
          </a:p>
        </p:txBody>
      </p:sp>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6380" y="5737058"/>
            <a:ext cx="678581" cy="731520"/>
          </a:xfrm>
          <a:prstGeom prst="rect">
            <a:avLst/>
          </a:prstGeom>
        </p:spPr>
      </p:pic>
      <p:sp>
        <p:nvSpPr>
          <p:cNvPr id="15" name="TextBox 14"/>
          <p:cNvSpPr txBox="1"/>
          <p:nvPr/>
        </p:nvSpPr>
        <p:spPr>
          <a:xfrm>
            <a:off x="181216" y="164940"/>
            <a:ext cx="3707674" cy="4154984"/>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Your project Website Image should be placed behind the hexagons. An example image has been placed in this position for your reference. Delete the example image, insert your image, then right click your image and select the “Send to Back” option. Position and adjust the size of your image so that it lines up with the provided margin rulers.</a:t>
            </a:r>
          </a:p>
          <a:p>
            <a:endParaRPr lang="en-US" sz="1200" dirty="0">
              <a:solidFill>
                <a:srgbClr val="FF0000"/>
              </a:solidFill>
            </a:endParaRPr>
          </a:p>
          <a:p>
            <a:r>
              <a:rPr lang="en-US" sz="1200" dirty="0" smtClean="0">
                <a:solidFill>
                  <a:srgbClr val="FF0000"/>
                </a:solidFill>
              </a:rPr>
              <a:t>Insert team member names in the boxes provided. Delete unused text boxes. Do not delete or move the 20</a:t>
            </a:r>
            <a:r>
              <a:rPr lang="en-US" sz="1200" baseline="30000" dirty="0" smtClean="0">
                <a:solidFill>
                  <a:srgbClr val="FF0000"/>
                </a:solidFill>
              </a:rPr>
              <a:t>th</a:t>
            </a:r>
            <a:r>
              <a:rPr lang="en-US" sz="1200" dirty="0" smtClean="0">
                <a:solidFill>
                  <a:srgbClr val="FF0000"/>
                </a:solidFill>
              </a:rPr>
              <a:t> anniversary logo or other page components. </a:t>
            </a:r>
          </a:p>
          <a:p>
            <a:endParaRPr lang="en-US" sz="1200" dirty="0">
              <a:solidFill>
                <a:srgbClr val="FF0000"/>
              </a:solidFill>
            </a:endParaRPr>
          </a:p>
          <a:p>
            <a:pPr marL="171450" indent="-171450">
              <a:buFont typeface="Wingdings" panose="05000000000000000000" pitchFamily="2" charset="2"/>
              <a:buChar char="à"/>
            </a:pPr>
            <a:r>
              <a:rPr lang="en-US" sz="1200" dirty="0" smtClean="0">
                <a:solidFill>
                  <a:srgbClr val="FF0000"/>
                </a:solidFill>
              </a:rPr>
              <a:t>Body text should default to </a:t>
            </a:r>
            <a:r>
              <a:rPr lang="en-US" sz="1200" b="1" dirty="0" smtClean="0">
                <a:solidFill>
                  <a:srgbClr val="FF0000"/>
                </a:solidFill>
              </a:rPr>
              <a:t>“Black, Text 1, Lighter 25%”</a:t>
            </a:r>
          </a:p>
          <a:p>
            <a:pPr marL="171450" indent="-171450">
              <a:buFont typeface="Wingdings" panose="05000000000000000000" pitchFamily="2" charset="2"/>
              <a:buChar char="à"/>
            </a:pPr>
            <a:r>
              <a:rPr lang="en-US" sz="1200" dirty="0" smtClean="0">
                <a:solidFill>
                  <a:srgbClr val="FF0000"/>
                </a:solidFill>
              </a:rPr>
              <a:t>Align body text to slide titles, NOT the hexagon elements (as shown in example slides) </a:t>
            </a:r>
          </a:p>
          <a:p>
            <a:endParaRPr lang="en-US" sz="1200" dirty="0" smtClean="0">
              <a:solidFill>
                <a:srgbClr val="FF0000"/>
              </a:solidFill>
            </a:endParaRPr>
          </a:p>
          <a:p>
            <a:endParaRPr lang="en-US" sz="1200" dirty="0" smtClean="0">
              <a:solidFill>
                <a:srgbClr val="FF0000"/>
              </a:solidFill>
            </a:endParaRPr>
          </a:p>
          <a:p>
            <a:r>
              <a:rPr lang="en-US" sz="1200" b="1" dirty="0" smtClean="0">
                <a:solidFill>
                  <a:srgbClr val="FF0000"/>
                </a:solidFill>
              </a:rPr>
              <a:t>Delete </a:t>
            </a:r>
            <a:r>
              <a:rPr lang="en-US" sz="1200" b="1" dirty="0">
                <a:solidFill>
                  <a:srgbClr val="FF0000"/>
                </a:solidFill>
              </a:rPr>
              <a:t>this text box.</a:t>
            </a:r>
          </a:p>
        </p:txBody>
      </p:sp>
    </p:spTree>
    <p:extLst>
      <p:ext uri="{BB962C8B-B14F-4D97-AF65-F5344CB8AC3E}">
        <p14:creationId xmlns:p14="http://schemas.microsoft.com/office/powerpoint/2010/main" val="2658577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25" y="377824"/>
            <a:ext cx="9413277" cy="479425"/>
          </a:xfrm>
        </p:spPr>
        <p:txBody>
          <a:bodyPr>
            <a:normAutofit fontScale="90000"/>
          </a:bodyPr>
          <a:lstStyle/>
          <a:p>
            <a:r>
              <a:rPr lang="en-US" dirty="0" smtClean="0"/>
              <a:t>Acknowledgements</a:t>
            </a:r>
            <a:endParaRPr lang="en-US" dirty="0"/>
          </a:p>
        </p:txBody>
      </p:sp>
      <p:sp>
        <p:nvSpPr>
          <p:cNvPr id="8" name="Text Placeholder 1"/>
          <p:cNvSpPr txBox="1">
            <a:spLocks/>
          </p:cNvSpPr>
          <p:nvPr/>
        </p:nvSpPr>
        <p:spPr>
          <a:xfrm>
            <a:off x="1749653" y="2241577"/>
            <a:ext cx="8293608" cy="18125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lumMod val="75000"/>
                    <a:lumOff val="2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List </a:t>
            </a:r>
            <a:r>
              <a:rPr lang="en-US" b="1" dirty="0" smtClean="0"/>
              <a:t>advisors</a:t>
            </a:r>
            <a:r>
              <a:rPr lang="en-US" dirty="0" smtClean="0"/>
              <a:t>, </a:t>
            </a:r>
            <a:r>
              <a:rPr lang="en-US" b="1" dirty="0" smtClean="0"/>
              <a:t>partners</a:t>
            </a:r>
            <a:r>
              <a:rPr lang="en-US" dirty="0" smtClean="0"/>
              <a:t>, and </a:t>
            </a:r>
            <a:r>
              <a:rPr lang="en-US" b="1" dirty="0" smtClean="0"/>
              <a:t>others</a:t>
            </a:r>
            <a:r>
              <a:rPr lang="en-US" dirty="0" smtClean="0"/>
              <a:t> who have contributed in any way to the project.</a:t>
            </a:r>
          </a:p>
          <a:p>
            <a:r>
              <a:rPr lang="en-US" dirty="0" smtClean="0"/>
              <a:t>If your project is a multi-term one, acknowledge </a:t>
            </a:r>
            <a:r>
              <a:rPr lang="en-US" b="1" dirty="0" smtClean="0"/>
              <a:t>past contributors</a:t>
            </a:r>
            <a:r>
              <a:rPr lang="en-US" dirty="0" smtClean="0"/>
              <a:t>.</a:t>
            </a:r>
          </a:p>
          <a:p>
            <a:r>
              <a:rPr lang="en-US" b="1" dirty="0" smtClean="0"/>
              <a:t>Choose one </a:t>
            </a:r>
            <a:r>
              <a:rPr lang="en-US" dirty="0" smtClean="0"/>
              <a:t>of the two following slides as an acknowledgements page.  Feel free to </a:t>
            </a:r>
            <a:r>
              <a:rPr lang="en-US" b="1" dirty="0" smtClean="0"/>
              <a:t>modify</a:t>
            </a:r>
            <a:r>
              <a:rPr lang="en-US" dirty="0" smtClean="0"/>
              <a:t> them as needed to fit your content.</a:t>
            </a:r>
            <a:endParaRPr lang="en-US" dirty="0"/>
          </a:p>
        </p:txBody>
      </p:sp>
    </p:spTree>
    <p:extLst>
      <p:ext uri="{BB962C8B-B14F-4D97-AF65-F5344CB8AC3E}">
        <p14:creationId xmlns:p14="http://schemas.microsoft.com/office/powerpoint/2010/main" val="2253941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25" y="377824"/>
            <a:ext cx="9413277" cy="479425"/>
          </a:xfrm>
        </p:spPr>
        <p:txBody>
          <a:bodyPr>
            <a:normAutofit fontScale="90000"/>
          </a:bodyPr>
          <a:lstStyle/>
          <a:p>
            <a:r>
              <a:rPr lang="en-US" dirty="0" smtClean="0"/>
              <a:t>Acknowledgements</a:t>
            </a:r>
            <a:endParaRPr lang="en-US" dirty="0"/>
          </a:p>
        </p:txBody>
      </p:sp>
      <p:sp>
        <p:nvSpPr>
          <p:cNvPr id="2" name="Text Placeholder 1"/>
          <p:cNvSpPr>
            <a:spLocks noGrp="1"/>
          </p:cNvSpPr>
          <p:nvPr>
            <p:ph type="body" sz="quarter" idx="10"/>
          </p:nvPr>
        </p:nvSpPr>
        <p:spPr/>
        <p:txBody>
          <a:bodyPr/>
          <a:lstStyle/>
          <a:p>
            <a:endParaRPr lang="en-US" dirty="0"/>
          </a:p>
        </p:txBody>
      </p:sp>
      <p:sp>
        <p:nvSpPr>
          <p:cNvPr id="3" name="Text Placeholder 2"/>
          <p:cNvSpPr>
            <a:spLocks noGrp="1"/>
          </p:cNvSpPr>
          <p:nvPr>
            <p:ph type="body" sz="quarter" idx="11"/>
          </p:nvPr>
        </p:nvSpPr>
        <p:spPr/>
        <p:txBody>
          <a:bodyPr/>
          <a:lstStyle/>
          <a:p>
            <a:endParaRPr lang="en-US"/>
          </a:p>
        </p:txBody>
      </p:sp>
      <p:sp>
        <p:nvSpPr>
          <p:cNvPr id="8" name="Text Placeholder 7"/>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354421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Components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9937" r="9937"/>
          <a:stretch>
            <a:fillRect/>
          </a:stretch>
        </p:blipFill>
        <p:spPr/>
      </p:pic>
      <p:sp>
        <p:nvSpPr>
          <p:cNvPr id="6" name="Text Placeholder 5"/>
          <p:cNvSpPr>
            <a:spLocks noGrp="1"/>
          </p:cNvSpPr>
          <p:nvPr>
            <p:ph type="body" sz="half" idx="2"/>
          </p:nvPr>
        </p:nvSpPr>
        <p:spPr>
          <a:xfrm>
            <a:off x="1000125" y="931498"/>
            <a:ext cx="3743997" cy="4737781"/>
          </a:xfrm>
        </p:spPr>
        <p:txBody>
          <a:bodyPr>
            <a:normAutofit/>
          </a:bodyPr>
          <a:lstStyle/>
          <a:p>
            <a:pPr marL="342900" indent="-342900">
              <a:spcBef>
                <a:spcPts val="200"/>
              </a:spcBef>
              <a:buClr>
                <a:srgbClr val="1B57AF"/>
              </a:buClr>
              <a:buFont typeface="Webdings" panose="05030102010509060703" pitchFamily="18" charset="2"/>
              <a:buChar char="4"/>
            </a:pPr>
            <a:r>
              <a:rPr lang="en-US" dirty="0"/>
              <a:t>Study area</a:t>
            </a:r>
          </a:p>
          <a:p>
            <a:pPr marL="342900" indent="-342900">
              <a:spcBef>
                <a:spcPts val="200"/>
              </a:spcBef>
              <a:buClr>
                <a:srgbClr val="1B57AF"/>
              </a:buClr>
              <a:buFont typeface="Webdings" panose="05030102010509060703" pitchFamily="18" charset="2"/>
              <a:buChar char="4"/>
            </a:pPr>
            <a:r>
              <a:rPr lang="en-US" dirty="0"/>
              <a:t>Study period</a:t>
            </a:r>
          </a:p>
          <a:p>
            <a:pPr marL="342900" indent="-342900">
              <a:spcBef>
                <a:spcPts val="200"/>
              </a:spcBef>
              <a:buClr>
                <a:srgbClr val="1B57AF"/>
              </a:buClr>
              <a:buFont typeface="Webdings" panose="05030102010509060703" pitchFamily="18" charset="2"/>
              <a:buChar char="4"/>
            </a:pPr>
            <a:r>
              <a:rPr lang="en-US" dirty="0" smtClean="0"/>
              <a:t>Objectives</a:t>
            </a:r>
          </a:p>
          <a:p>
            <a:pPr marL="342900" indent="-342900">
              <a:spcBef>
                <a:spcPts val="200"/>
              </a:spcBef>
              <a:buClr>
                <a:srgbClr val="1B57AF"/>
              </a:buClr>
              <a:buFont typeface="Webdings" panose="05030102010509060703" pitchFamily="18" charset="2"/>
              <a:buChar char="4"/>
            </a:pPr>
            <a:r>
              <a:rPr lang="en-US" dirty="0" smtClean="0"/>
              <a:t>Partners</a:t>
            </a:r>
            <a:endParaRPr lang="en-US" dirty="0"/>
          </a:p>
          <a:p>
            <a:pPr marL="342900" indent="-342900">
              <a:spcBef>
                <a:spcPts val="200"/>
              </a:spcBef>
              <a:buClr>
                <a:srgbClr val="1B57AF"/>
              </a:buClr>
              <a:buFont typeface="Webdings" panose="05030102010509060703" pitchFamily="18" charset="2"/>
              <a:buChar char="4"/>
            </a:pPr>
            <a:r>
              <a:rPr lang="en-US" dirty="0"/>
              <a:t>Community concerns</a:t>
            </a:r>
          </a:p>
          <a:p>
            <a:pPr marL="342900" indent="-342900">
              <a:spcBef>
                <a:spcPts val="200"/>
              </a:spcBef>
              <a:buClr>
                <a:srgbClr val="1B57AF"/>
              </a:buClr>
              <a:buFont typeface="Webdings" panose="05030102010509060703" pitchFamily="18" charset="2"/>
              <a:buChar char="4"/>
            </a:pPr>
            <a:r>
              <a:rPr lang="en-US" dirty="0"/>
              <a:t>NASA satellites/sensors used</a:t>
            </a:r>
          </a:p>
          <a:p>
            <a:pPr marL="342900" indent="-342900">
              <a:spcBef>
                <a:spcPts val="200"/>
              </a:spcBef>
              <a:buClr>
                <a:srgbClr val="1B57AF"/>
              </a:buClr>
              <a:buFont typeface="Webdings" panose="05030102010509060703" pitchFamily="18" charset="2"/>
              <a:buChar char="4"/>
            </a:pPr>
            <a:r>
              <a:rPr lang="en-US" dirty="0"/>
              <a:t>Methodology</a:t>
            </a:r>
          </a:p>
          <a:p>
            <a:pPr marL="342900" indent="-342900">
              <a:spcBef>
                <a:spcPts val="200"/>
              </a:spcBef>
              <a:buClr>
                <a:srgbClr val="1B57AF"/>
              </a:buClr>
              <a:buFont typeface="Webdings" panose="05030102010509060703" pitchFamily="18" charset="2"/>
              <a:buChar char="4"/>
            </a:pPr>
            <a:r>
              <a:rPr lang="en-US" dirty="0"/>
              <a:t>Results</a:t>
            </a:r>
          </a:p>
          <a:p>
            <a:pPr marL="342900" indent="-342900">
              <a:spcBef>
                <a:spcPts val="200"/>
              </a:spcBef>
              <a:buClr>
                <a:srgbClr val="1B57AF"/>
              </a:buClr>
              <a:buFont typeface="Webdings" panose="05030102010509060703" pitchFamily="18" charset="2"/>
              <a:buChar char="4"/>
            </a:pPr>
            <a:r>
              <a:rPr lang="en-US" dirty="0"/>
              <a:t>Conclusions</a:t>
            </a:r>
          </a:p>
          <a:p>
            <a:pPr marL="342900" indent="-342900">
              <a:spcBef>
                <a:spcPts val="200"/>
              </a:spcBef>
              <a:buClr>
                <a:srgbClr val="1B57AF"/>
              </a:buClr>
              <a:buFont typeface="Webdings" panose="05030102010509060703" pitchFamily="18" charset="2"/>
              <a:buChar char="4"/>
            </a:pPr>
            <a:r>
              <a:rPr lang="en-US" dirty="0"/>
              <a:t>Errors &amp; uncertainties</a:t>
            </a:r>
          </a:p>
          <a:p>
            <a:pPr marL="342900" indent="-342900">
              <a:spcBef>
                <a:spcPts val="200"/>
              </a:spcBef>
              <a:buClr>
                <a:srgbClr val="1B57AF"/>
              </a:buClr>
              <a:buFont typeface="Webdings" panose="05030102010509060703" pitchFamily="18" charset="2"/>
              <a:buChar char="4"/>
            </a:pPr>
            <a:r>
              <a:rPr lang="en-US" dirty="0"/>
              <a:t>Future work</a:t>
            </a:r>
          </a:p>
          <a:p>
            <a:pPr marL="342900" indent="-342900">
              <a:spcBef>
                <a:spcPts val="200"/>
              </a:spcBef>
              <a:buClr>
                <a:srgbClr val="1B57AF"/>
              </a:buClr>
              <a:buFont typeface="Webdings" panose="05030102010509060703" pitchFamily="18" charset="2"/>
              <a:buChar char="4"/>
            </a:pPr>
            <a:r>
              <a:rPr lang="en-US" dirty="0"/>
              <a:t>Acknowledgements</a:t>
            </a:r>
          </a:p>
          <a:p>
            <a:pPr marL="342900" indent="-342900">
              <a:spcBef>
                <a:spcPts val="200"/>
              </a:spcBef>
              <a:buClr>
                <a:srgbClr val="1B57AF"/>
              </a:buClr>
              <a:buFont typeface="Webdings" panose="05030102010509060703" pitchFamily="18" charset="2"/>
              <a:buChar char="4"/>
            </a:pPr>
            <a:r>
              <a:rPr lang="en-US" dirty="0"/>
              <a:t>Backup slides</a:t>
            </a:r>
          </a:p>
          <a:p>
            <a:pPr marL="342900" indent="-342900">
              <a:spcBef>
                <a:spcPts val="200"/>
              </a:spcBef>
              <a:buClr>
                <a:srgbClr val="1B57AF"/>
              </a:buClr>
              <a:buFont typeface="Webdings" panose="05030102010509060703" pitchFamily="18" charset="2"/>
              <a:buChar char="4"/>
            </a:pPr>
            <a:r>
              <a:rPr lang="en-US" dirty="0"/>
              <a:t>Required Statement</a:t>
            </a:r>
          </a:p>
        </p:txBody>
      </p:sp>
      <p:sp>
        <p:nvSpPr>
          <p:cNvPr id="7" name="Text Placeholder 4"/>
          <p:cNvSpPr txBox="1">
            <a:spLocks/>
          </p:cNvSpPr>
          <p:nvPr/>
        </p:nvSpPr>
        <p:spPr>
          <a:xfrm>
            <a:off x="8746998" y="651999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
        <p:nvSpPr>
          <p:cNvPr id="11" name="Text Placeholder 1"/>
          <p:cNvSpPr txBox="1">
            <a:spLocks/>
          </p:cNvSpPr>
          <p:nvPr/>
        </p:nvSpPr>
        <p:spPr>
          <a:xfrm>
            <a:off x="1000124" y="5771510"/>
            <a:ext cx="3743997" cy="748484"/>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Century Gothic" panose="020B0502020202020204" pitchFamily="34" charset="0"/>
                <a:ea typeface="+mn-ea"/>
                <a:cs typeface="+mn-cs"/>
              </a:rPr>
              <a:t>The slides provided in the template are just a starting point for teams.  Feel free to expand upon these topics, alter the headings, and change the order of the slides to fit your needs.</a:t>
            </a:r>
          </a:p>
        </p:txBody>
      </p:sp>
      <p:sp>
        <p:nvSpPr>
          <p:cNvPr id="12" name="TextBox 11"/>
          <p:cNvSpPr txBox="1"/>
          <p:nvPr/>
        </p:nvSpPr>
        <p:spPr>
          <a:xfrm>
            <a:off x="8975979" y="1107113"/>
            <a:ext cx="2987040" cy="1384995"/>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Feel free to vary slide templates – </a:t>
            </a:r>
            <a:r>
              <a:rPr lang="en-US" sz="1200" i="1" dirty="0" smtClean="0">
                <a:solidFill>
                  <a:srgbClr val="FF0000"/>
                </a:solidFill>
              </a:rPr>
              <a:t>you don’t have to use only one!</a:t>
            </a:r>
            <a:r>
              <a:rPr lang="en-US" sz="1200" dirty="0" smtClean="0">
                <a:solidFill>
                  <a:srgbClr val="FF0000"/>
                </a:solidFill>
              </a:rPr>
              <a:t> </a:t>
            </a:r>
            <a:endParaRPr lang="en-US" sz="1200" dirty="0">
              <a:solidFill>
                <a:srgbClr val="FF0000"/>
              </a:solidFill>
            </a:endParaRPr>
          </a:p>
          <a:p>
            <a:endParaRPr lang="en-US" sz="1200" dirty="0" smtClean="0">
              <a:solidFill>
                <a:srgbClr val="FF0000"/>
              </a:solidFill>
            </a:endParaRPr>
          </a:p>
          <a:p>
            <a:r>
              <a:rPr lang="en-US" sz="1200" dirty="0" smtClean="0">
                <a:solidFill>
                  <a:srgbClr val="FF0000"/>
                </a:solidFill>
              </a:rPr>
              <a:t>See HOME Tab -&gt; Layout drop-down menu for layout options. </a:t>
            </a:r>
          </a:p>
          <a:p>
            <a:endParaRPr lang="en-US" sz="1200" dirty="0">
              <a:solidFill>
                <a:srgbClr val="FF0000"/>
              </a:solidFill>
            </a:endParaRPr>
          </a:p>
          <a:p>
            <a:r>
              <a:rPr lang="en-US" sz="1200" b="1" dirty="0">
                <a:solidFill>
                  <a:srgbClr val="FF0000"/>
                </a:solidFill>
              </a:rPr>
              <a:t>Delete this text box.</a:t>
            </a:r>
          </a:p>
        </p:txBody>
      </p:sp>
    </p:spTree>
    <p:extLst>
      <p:ext uri="{BB962C8B-B14F-4D97-AF65-F5344CB8AC3E}">
        <p14:creationId xmlns:p14="http://schemas.microsoft.com/office/powerpoint/2010/main" val="4101264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t>Components II</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9937" r="9937"/>
          <a:stretch>
            <a:fillRect/>
          </a:stretch>
        </p:blipFill>
        <p:spPr>
          <a:xfrm>
            <a:off x="0" y="940207"/>
            <a:ext cx="7008813" cy="5880479"/>
          </a:xfrm>
        </p:spPr>
      </p:pic>
      <p:sp>
        <p:nvSpPr>
          <p:cNvPr id="6" name="Text Placeholder 5"/>
          <p:cNvSpPr>
            <a:spLocks noGrp="1"/>
          </p:cNvSpPr>
          <p:nvPr>
            <p:ph type="body" sz="half" idx="2"/>
          </p:nvPr>
        </p:nvSpPr>
        <p:spPr/>
        <p:txBody>
          <a:bodyPr/>
          <a:lstStyle/>
          <a:p>
            <a:r>
              <a:rPr lang="en-US" b="1" dirty="0"/>
              <a:t>Header text </a:t>
            </a:r>
            <a:r>
              <a:rPr lang="en-US" dirty="0"/>
              <a:t>point size should be between </a:t>
            </a:r>
            <a:r>
              <a:rPr lang="en-US" b="1" dirty="0" smtClean="0"/>
              <a:t>32 </a:t>
            </a:r>
            <a:r>
              <a:rPr lang="en-US" dirty="0" smtClean="0"/>
              <a:t>and </a:t>
            </a:r>
            <a:r>
              <a:rPr lang="en-US" b="1" dirty="0" smtClean="0"/>
              <a:t>48</a:t>
            </a:r>
            <a:r>
              <a:rPr lang="en-US" dirty="0" smtClean="0"/>
              <a:t> </a:t>
            </a:r>
            <a:r>
              <a:rPr lang="en-US" dirty="0"/>
              <a:t>on most slides.</a:t>
            </a:r>
          </a:p>
          <a:p>
            <a:r>
              <a:rPr lang="en-US" b="1" dirty="0"/>
              <a:t>Body text </a:t>
            </a:r>
            <a:r>
              <a:rPr lang="en-US" dirty="0"/>
              <a:t>point size should be at least </a:t>
            </a:r>
            <a:r>
              <a:rPr lang="en-US" b="1" dirty="0"/>
              <a:t>20</a:t>
            </a:r>
            <a:r>
              <a:rPr lang="en-US" dirty="0"/>
              <a:t>.</a:t>
            </a:r>
          </a:p>
          <a:p>
            <a:r>
              <a:rPr lang="en-US" b="1" dirty="0"/>
              <a:t>All other text </a:t>
            </a:r>
            <a:r>
              <a:rPr lang="en-US" dirty="0"/>
              <a:t>(captions, legend, image credits, </a:t>
            </a:r>
            <a:r>
              <a:rPr lang="en-US" dirty="0" err="1"/>
              <a:t>etc</a:t>
            </a:r>
            <a:r>
              <a:rPr lang="en-US" dirty="0"/>
              <a:t>)  should be at least </a:t>
            </a:r>
            <a:r>
              <a:rPr lang="en-US" b="1" dirty="0"/>
              <a:t>12</a:t>
            </a:r>
            <a:r>
              <a:rPr lang="en-US" dirty="0"/>
              <a:t>.</a:t>
            </a:r>
          </a:p>
          <a:p>
            <a:r>
              <a:rPr lang="en-US" b="1" dirty="0"/>
              <a:t>Use Century Gothic</a:t>
            </a:r>
            <a:r>
              <a:rPr lang="en-US" dirty="0"/>
              <a:t>.</a:t>
            </a:r>
          </a:p>
          <a:p>
            <a:r>
              <a:rPr lang="en-US" dirty="0"/>
              <a:t>Keep text to a </a:t>
            </a:r>
            <a:r>
              <a:rPr lang="en-US" b="1" dirty="0"/>
              <a:t>minimum</a:t>
            </a:r>
            <a:r>
              <a:rPr lang="en-US" dirty="0"/>
              <a:t>.</a:t>
            </a:r>
          </a:p>
          <a:p>
            <a:r>
              <a:rPr lang="en-US" dirty="0"/>
              <a:t>Try to use a </a:t>
            </a:r>
            <a:r>
              <a:rPr lang="en-US" b="1" dirty="0"/>
              <a:t>consistent font size</a:t>
            </a:r>
            <a:r>
              <a:rPr lang="en-US" dirty="0"/>
              <a:t> between slides.</a:t>
            </a:r>
          </a:p>
        </p:txBody>
      </p:sp>
      <p:sp>
        <p:nvSpPr>
          <p:cNvPr id="7" name="Text Placeholder 4"/>
          <p:cNvSpPr txBox="1">
            <a:spLocks/>
          </p:cNvSpPr>
          <p:nvPr/>
        </p:nvSpPr>
        <p:spPr>
          <a:xfrm>
            <a:off x="0" y="651999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51726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806824"/>
            <a:ext cx="10233148" cy="479425"/>
          </a:xfrm>
        </p:spPr>
        <p:txBody>
          <a:bodyPr>
            <a:normAutofit fontScale="90000"/>
          </a:bodyPr>
          <a:lstStyle/>
          <a:p>
            <a:r>
              <a:rPr lang="en-US" dirty="0" smtClean="0"/>
              <a:t>General Guidelines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29487" b="29487"/>
          <a:stretch>
            <a:fillRect/>
          </a:stretch>
        </p:blipFill>
        <p:spPr/>
      </p:pic>
      <p:sp>
        <p:nvSpPr>
          <p:cNvPr id="6" name="Text Placeholder 5"/>
          <p:cNvSpPr>
            <a:spLocks noGrp="1"/>
          </p:cNvSpPr>
          <p:nvPr>
            <p:ph type="body" sz="half" idx="2"/>
          </p:nvPr>
        </p:nvSpPr>
        <p:spPr/>
        <p:txBody>
          <a:bodyPr>
            <a:normAutofit/>
          </a:bodyPr>
          <a:lstStyle/>
          <a:p>
            <a:r>
              <a:rPr lang="en-US" dirty="0"/>
              <a:t>Include </a:t>
            </a:r>
            <a:r>
              <a:rPr lang="en-US" b="1" dirty="0"/>
              <a:t>speaker notes </a:t>
            </a:r>
            <a:r>
              <a:rPr lang="en-US" dirty="0"/>
              <a:t>for each slide (see below).</a:t>
            </a:r>
          </a:p>
          <a:p>
            <a:r>
              <a:rPr lang="en-US" dirty="0"/>
              <a:t>Include a </a:t>
            </a:r>
            <a:r>
              <a:rPr lang="en-US" b="1" dirty="0"/>
              <a:t>visual</a:t>
            </a:r>
            <a:r>
              <a:rPr lang="en-US" dirty="0"/>
              <a:t> on each slide, if possible.</a:t>
            </a:r>
          </a:p>
          <a:p>
            <a:r>
              <a:rPr lang="en-US" dirty="0"/>
              <a:t>Arrange content to </a:t>
            </a:r>
            <a:r>
              <a:rPr lang="en-US" b="1" dirty="0"/>
              <a:t>minimize</a:t>
            </a:r>
            <a:r>
              <a:rPr lang="en-US" dirty="0"/>
              <a:t> white space.</a:t>
            </a:r>
          </a:p>
        </p:txBody>
      </p:sp>
      <p:sp>
        <p:nvSpPr>
          <p:cNvPr id="7" name="Text Placeholder 4"/>
          <p:cNvSpPr txBox="1">
            <a:spLocks/>
          </p:cNvSpPr>
          <p:nvPr/>
        </p:nvSpPr>
        <p:spPr>
          <a:xfrm>
            <a:off x="8746998" y="3163232"/>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1"/>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76347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1474"/>
            <a:ext cx="10233148" cy="479425"/>
          </a:xfrm>
        </p:spPr>
        <p:txBody>
          <a:bodyPr>
            <a:normAutofit fontScale="90000"/>
          </a:bodyPr>
          <a:lstStyle/>
          <a:p>
            <a:r>
              <a:rPr lang="en-US" dirty="0" smtClean="0"/>
              <a:t>General Guidelines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29698" b="29698"/>
          <a:stretch>
            <a:fillRect/>
          </a:stretch>
        </p:blipFill>
        <p:spPr>
          <a:xfrm>
            <a:off x="0" y="3465126"/>
            <a:ext cx="12192000" cy="3354936"/>
          </a:xfrm>
        </p:spPr>
      </p:pic>
      <p:sp>
        <p:nvSpPr>
          <p:cNvPr id="6" name="Text Placeholder 5"/>
          <p:cNvSpPr>
            <a:spLocks noGrp="1"/>
          </p:cNvSpPr>
          <p:nvPr>
            <p:ph type="body" sz="half" idx="2"/>
          </p:nvPr>
        </p:nvSpPr>
        <p:spPr/>
        <p:txBody>
          <a:bodyPr/>
          <a:lstStyle/>
          <a:p>
            <a:r>
              <a:rPr lang="en-US" dirty="0"/>
              <a:t>Include </a:t>
            </a:r>
            <a:r>
              <a:rPr lang="en-US" b="1" dirty="0"/>
              <a:t>speaker notes </a:t>
            </a:r>
            <a:r>
              <a:rPr lang="en-US" dirty="0"/>
              <a:t>for each slide (see below).</a:t>
            </a:r>
          </a:p>
          <a:p>
            <a:r>
              <a:rPr lang="en-US" dirty="0"/>
              <a:t>Include a </a:t>
            </a:r>
            <a:r>
              <a:rPr lang="en-US" b="1" dirty="0"/>
              <a:t>visual</a:t>
            </a:r>
            <a:r>
              <a:rPr lang="en-US" dirty="0"/>
              <a:t> on each slide, if possible.</a:t>
            </a:r>
          </a:p>
          <a:p>
            <a:r>
              <a:rPr lang="en-US" dirty="0"/>
              <a:t>Arrange content to </a:t>
            </a:r>
            <a:r>
              <a:rPr lang="en-US" b="1" dirty="0"/>
              <a:t>minimize</a:t>
            </a:r>
            <a:r>
              <a:rPr lang="en-US" dirty="0"/>
              <a:t> white space.</a:t>
            </a:r>
          </a:p>
        </p:txBody>
      </p:sp>
      <p:sp>
        <p:nvSpPr>
          <p:cNvPr id="7" name="Text Placeholder 4"/>
          <p:cNvSpPr txBox="1">
            <a:spLocks/>
          </p:cNvSpPr>
          <p:nvPr/>
        </p:nvSpPr>
        <p:spPr>
          <a:xfrm>
            <a:off x="8746998" y="347002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1"/>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14700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833257" y="5107864"/>
            <a:ext cx="6400015" cy="1114212"/>
          </a:xfrm>
        </p:spPr>
        <p:txBody>
          <a:bodyPr/>
          <a:lstStyle/>
          <a:p>
            <a:r>
              <a:rPr lang="en-US" b="1" dirty="0"/>
              <a:t>US Federal logos only</a:t>
            </a:r>
            <a:r>
              <a:rPr lang="en-US" dirty="0"/>
              <a:t>.</a:t>
            </a:r>
          </a:p>
          <a:p>
            <a:r>
              <a:rPr lang="en-US" b="1" dirty="0"/>
              <a:t>No</a:t>
            </a:r>
            <a:r>
              <a:rPr lang="en-US" dirty="0"/>
              <a:t> state, NGO, local and or international government logos, or software logos. </a:t>
            </a:r>
          </a:p>
        </p:txBody>
      </p:sp>
      <p:sp>
        <p:nvSpPr>
          <p:cNvPr id="2" name="Text Placeholder 1"/>
          <p:cNvSpPr>
            <a:spLocks noGrp="1"/>
          </p:cNvSpPr>
          <p:nvPr>
            <p:ph type="body" sz="quarter" idx="15"/>
          </p:nvPr>
        </p:nvSpPr>
        <p:spPr>
          <a:xfrm>
            <a:off x="1000125" y="1167615"/>
            <a:ext cx="3393745" cy="1042733"/>
          </a:xfrm>
        </p:spPr>
        <p:txBody>
          <a:bodyPr>
            <a:normAutofit/>
          </a:bodyPr>
          <a:lstStyle/>
          <a:p>
            <a:r>
              <a:rPr lang="en-US" dirty="0" smtClean="0"/>
              <a:t>Maps</a:t>
            </a:r>
            <a:endParaRPr lang="en-US" dirty="0"/>
          </a:p>
        </p:txBody>
      </p:sp>
      <p:sp>
        <p:nvSpPr>
          <p:cNvPr id="3" name="Text Placeholder 2"/>
          <p:cNvSpPr>
            <a:spLocks noGrp="1"/>
          </p:cNvSpPr>
          <p:nvPr>
            <p:ph type="body" sz="quarter" idx="16"/>
          </p:nvPr>
        </p:nvSpPr>
        <p:spPr>
          <a:xfrm>
            <a:off x="4833257" y="1805048"/>
            <a:ext cx="6400015" cy="3302816"/>
          </a:xfrm>
        </p:spPr>
        <p:txBody>
          <a:bodyPr>
            <a:normAutofit lnSpcReduction="10000"/>
          </a:bodyPr>
          <a:lstStyle/>
          <a:p>
            <a:pPr indent="-228600" fontAlgn="base"/>
            <a:r>
              <a:rPr lang="en-US" dirty="0"/>
              <a:t>A </a:t>
            </a:r>
            <a:r>
              <a:rPr lang="en-US" b="1" dirty="0"/>
              <a:t>scale bar </a:t>
            </a:r>
            <a:r>
              <a:rPr lang="en-US" dirty="0"/>
              <a:t>is required for reference on all maps.</a:t>
            </a:r>
          </a:p>
          <a:p>
            <a:pPr indent="-228600" fontAlgn="base"/>
            <a:r>
              <a:rPr lang="en-US" dirty="0"/>
              <a:t>A North arrow is </a:t>
            </a:r>
            <a:r>
              <a:rPr lang="en-US" b="1" dirty="0"/>
              <a:t>suggested</a:t>
            </a:r>
            <a:r>
              <a:rPr lang="en-US" dirty="0"/>
              <a:t>. Otherwise all maps should be oriented such that North is the top of the slide.</a:t>
            </a:r>
          </a:p>
          <a:p>
            <a:r>
              <a:rPr lang="en-US" dirty="0"/>
              <a:t>Make sure all text is </a:t>
            </a:r>
            <a:r>
              <a:rPr lang="en-US" b="1" dirty="0"/>
              <a:t>legible</a:t>
            </a:r>
            <a:r>
              <a:rPr lang="en-US" dirty="0"/>
              <a:t> and add legends </a:t>
            </a:r>
            <a:r>
              <a:rPr lang="en-US" b="1" dirty="0"/>
              <a:t>separately</a:t>
            </a:r>
            <a:r>
              <a:rPr lang="en-US" dirty="0"/>
              <a:t> (so they can be moved or resized).</a:t>
            </a:r>
          </a:p>
          <a:p>
            <a:r>
              <a:rPr lang="en-US" dirty="0"/>
              <a:t>If text is not editable, a team member must be available to make changes </a:t>
            </a:r>
            <a:r>
              <a:rPr lang="en-US" b="1" dirty="0"/>
              <a:t>with a very short turn-around time</a:t>
            </a:r>
            <a:r>
              <a:rPr lang="en-US" dirty="0"/>
              <a:t> (hours, not days) after submission.</a:t>
            </a:r>
          </a:p>
          <a:p>
            <a:r>
              <a:rPr lang="en-US" b="1" dirty="0"/>
              <a:t>Cite</a:t>
            </a:r>
            <a:r>
              <a:rPr lang="en-US" dirty="0"/>
              <a:t> base layer source in speaker notes.</a:t>
            </a:r>
          </a:p>
        </p:txBody>
      </p:sp>
      <p:sp>
        <p:nvSpPr>
          <p:cNvPr id="4" name="Text Placeholder 3"/>
          <p:cNvSpPr>
            <a:spLocks noGrp="1"/>
          </p:cNvSpPr>
          <p:nvPr>
            <p:ph type="body" sz="quarter" idx="17"/>
          </p:nvPr>
        </p:nvSpPr>
        <p:spPr>
          <a:xfrm>
            <a:off x="1000125" y="4472573"/>
            <a:ext cx="3393745" cy="1042733"/>
          </a:xfrm>
        </p:spPr>
        <p:txBody>
          <a:bodyPr>
            <a:normAutofit/>
          </a:bodyPr>
          <a:lstStyle/>
          <a:p>
            <a:r>
              <a:rPr lang="en-US" dirty="0" smtClean="0"/>
              <a:t>Logos</a:t>
            </a:r>
            <a:endParaRPr lang="en-US" dirty="0"/>
          </a:p>
        </p:txBody>
      </p:sp>
      <p:sp>
        <p:nvSpPr>
          <p:cNvPr id="5" name="Title 4"/>
          <p:cNvSpPr>
            <a:spLocks noGrp="1"/>
          </p:cNvSpPr>
          <p:nvPr>
            <p:ph type="title"/>
          </p:nvPr>
        </p:nvSpPr>
        <p:spPr>
          <a:xfrm>
            <a:off x="1000125" y="377824"/>
            <a:ext cx="10233148" cy="479425"/>
          </a:xfrm>
        </p:spPr>
        <p:txBody>
          <a:bodyPr>
            <a:normAutofit fontScale="90000"/>
          </a:bodyPr>
          <a:lstStyle/>
          <a:p>
            <a:r>
              <a:rPr lang="en-US" dirty="0" smtClean="0"/>
              <a:t>Maps &amp; Logos</a:t>
            </a:r>
            <a:endParaRPr lang="en-US" dirty="0"/>
          </a:p>
        </p:txBody>
      </p:sp>
    </p:spTree>
    <p:extLst>
      <p:ext uri="{BB962C8B-B14F-4D97-AF65-F5344CB8AC3E}">
        <p14:creationId xmlns:p14="http://schemas.microsoft.com/office/powerpoint/2010/main" val="3927498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Backup Slides</a:t>
            </a:r>
            <a:endParaRPr lang="en-US" dirty="0"/>
          </a:p>
        </p:txBody>
      </p:sp>
      <p:sp>
        <p:nvSpPr>
          <p:cNvPr id="10" name="Text Placeholder 9"/>
          <p:cNvSpPr>
            <a:spLocks noGrp="1"/>
          </p:cNvSpPr>
          <p:nvPr>
            <p:ph type="body" sz="half" idx="2"/>
          </p:nvPr>
        </p:nvSpPr>
        <p:spPr/>
        <p:txBody>
          <a:bodyPr/>
          <a:lstStyle/>
          <a:p>
            <a:r>
              <a:rPr lang="en-US" dirty="0" smtClean="0"/>
              <a:t>This slide can be used as a section transition, if needed for your presentation.</a:t>
            </a:r>
            <a:endParaRPr lang="en-US" dirty="0"/>
          </a:p>
        </p:txBody>
      </p:sp>
    </p:spTree>
    <p:extLst>
      <p:ext uri="{BB962C8B-B14F-4D97-AF65-F5344CB8AC3E}">
        <p14:creationId xmlns:p14="http://schemas.microsoft.com/office/powerpoint/2010/main" val="2693668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7824"/>
            <a:ext cx="10233148" cy="479425"/>
          </a:xfrm>
        </p:spPr>
        <p:txBody>
          <a:bodyPr>
            <a:normAutofit fontScale="90000"/>
          </a:bodyPr>
          <a:lstStyle/>
          <a:p>
            <a:r>
              <a:rPr lang="en-US" dirty="0" smtClean="0"/>
              <a:t>Photos &amp; Figures I</a:t>
            </a:r>
            <a:endParaRPr lang="en-US" dirty="0"/>
          </a:p>
        </p:txBody>
      </p:sp>
      <p:sp>
        <p:nvSpPr>
          <p:cNvPr id="6" name="Text Placeholder 5"/>
          <p:cNvSpPr>
            <a:spLocks noGrp="1"/>
          </p:cNvSpPr>
          <p:nvPr>
            <p:ph type="body" sz="quarter" idx="11"/>
          </p:nvPr>
        </p:nvSpPr>
        <p:spPr>
          <a:xfrm>
            <a:off x="6138874" y="1807451"/>
            <a:ext cx="3941853" cy="3339216"/>
          </a:xfrm>
        </p:spPr>
        <p:txBody>
          <a:bodyPr/>
          <a:lstStyle/>
          <a:p>
            <a:r>
              <a:rPr lang="en-US" dirty="0"/>
              <a:t>Obtain a </a:t>
            </a:r>
            <a:r>
              <a:rPr lang="en-US" b="1" dirty="0"/>
              <a:t>media release form</a:t>
            </a:r>
            <a:r>
              <a:rPr lang="en-US" dirty="0"/>
              <a:t> from all people in photos that your team has taken!</a:t>
            </a:r>
          </a:p>
          <a:p>
            <a:r>
              <a:rPr lang="en-US" dirty="0"/>
              <a:t>All image sources should be </a:t>
            </a:r>
            <a:r>
              <a:rPr lang="en-US" b="1" dirty="0"/>
              <a:t>cited using a consistent format </a:t>
            </a:r>
            <a:r>
              <a:rPr lang="en-US" dirty="0"/>
              <a:t>and should be </a:t>
            </a:r>
            <a:r>
              <a:rPr lang="en-US" b="1" dirty="0"/>
              <a:t>visible</a:t>
            </a:r>
            <a:r>
              <a:rPr lang="en-US" dirty="0"/>
              <a:t> on the slide (see slides 2, 3, and 4).</a:t>
            </a:r>
          </a:p>
        </p:txBody>
      </p:sp>
      <p:sp>
        <p:nvSpPr>
          <p:cNvPr id="3" name="Text Placeholder 2"/>
          <p:cNvSpPr>
            <a:spLocks noGrp="1"/>
          </p:cNvSpPr>
          <p:nvPr>
            <p:ph type="body" sz="quarter" idx="16"/>
          </p:nvPr>
        </p:nvSpPr>
        <p:spPr>
          <a:xfrm>
            <a:off x="1609920" y="1807450"/>
            <a:ext cx="3938015" cy="3339217"/>
          </a:xfrm>
        </p:spPr>
        <p:txBody>
          <a:bodyPr/>
          <a:lstStyle/>
          <a:p>
            <a:r>
              <a:rPr lang="en-US" dirty="0"/>
              <a:t>You may </a:t>
            </a:r>
            <a:r>
              <a:rPr lang="en-US" b="1" dirty="0"/>
              <a:t>only</a:t>
            </a:r>
            <a:r>
              <a:rPr lang="en-US" dirty="0"/>
              <a:t> use images taken by your team, provided by your partners (as long as you have permission from them), from a Federal Agency, from the new DEVELOP stock imagery collection on DEVELOP’s Flickr page, or Creative Commons images.</a:t>
            </a:r>
          </a:p>
        </p:txBody>
      </p:sp>
    </p:spTree>
    <p:extLst>
      <p:ext uri="{BB962C8B-B14F-4D97-AF65-F5344CB8AC3E}">
        <p14:creationId xmlns:p14="http://schemas.microsoft.com/office/powerpoint/2010/main" val="3754615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7824"/>
            <a:ext cx="10233148" cy="479425"/>
          </a:xfrm>
        </p:spPr>
        <p:txBody>
          <a:bodyPr>
            <a:normAutofit fontScale="90000"/>
          </a:bodyPr>
          <a:lstStyle/>
          <a:p>
            <a:r>
              <a:rPr lang="en-US" dirty="0" smtClean="0"/>
              <a:t>Photos &amp; Figures II</a:t>
            </a:r>
            <a:endParaRPr lang="en-US" dirty="0"/>
          </a:p>
        </p:txBody>
      </p:sp>
      <p:sp>
        <p:nvSpPr>
          <p:cNvPr id="6" name="Text Placeholder 5"/>
          <p:cNvSpPr>
            <a:spLocks noGrp="1"/>
          </p:cNvSpPr>
          <p:nvPr>
            <p:ph type="body" sz="quarter" idx="11"/>
          </p:nvPr>
        </p:nvSpPr>
        <p:spPr>
          <a:xfrm>
            <a:off x="6138874" y="1807451"/>
            <a:ext cx="3941853" cy="3339216"/>
          </a:xfrm>
        </p:spPr>
        <p:txBody>
          <a:bodyPr/>
          <a:lstStyle/>
          <a:p>
            <a:r>
              <a:rPr lang="en-US" dirty="0"/>
              <a:t>Keep all images and text boxes </a:t>
            </a:r>
            <a:r>
              <a:rPr lang="en-US" b="1" dirty="0"/>
              <a:t>editable</a:t>
            </a:r>
            <a:r>
              <a:rPr lang="en-US" dirty="0"/>
              <a:t>, including individual elements of flowcharts.</a:t>
            </a:r>
          </a:p>
          <a:p>
            <a:r>
              <a:rPr lang="en-US" dirty="0"/>
              <a:t>Background images are </a:t>
            </a:r>
            <a:r>
              <a:rPr lang="en-US" b="1" dirty="0"/>
              <a:t>discouraged</a:t>
            </a:r>
            <a:r>
              <a:rPr lang="en-US" dirty="0"/>
              <a:t>.  If you use one, make sure that your text remains </a:t>
            </a:r>
            <a:r>
              <a:rPr lang="en-US" b="1" dirty="0"/>
              <a:t>clear</a:t>
            </a:r>
            <a:r>
              <a:rPr lang="en-US" dirty="0"/>
              <a:t> and </a:t>
            </a:r>
            <a:r>
              <a:rPr lang="en-US" b="1" dirty="0"/>
              <a:t>legible</a:t>
            </a:r>
            <a:r>
              <a:rPr lang="en-US" dirty="0"/>
              <a:t>.</a:t>
            </a:r>
          </a:p>
        </p:txBody>
      </p:sp>
      <p:sp>
        <p:nvSpPr>
          <p:cNvPr id="3" name="Text Placeholder 2"/>
          <p:cNvSpPr>
            <a:spLocks noGrp="1"/>
          </p:cNvSpPr>
          <p:nvPr>
            <p:ph type="body" sz="quarter" idx="16"/>
          </p:nvPr>
        </p:nvSpPr>
        <p:spPr>
          <a:xfrm>
            <a:off x="1609920" y="1807450"/>
            <a:ext cx="3938015" cy="3339217"/>
          </a:xfrm>
        </p:spPr>
        <p:txBody>
          <a:bodyPr/>
          <a:lstStyle/>
          <a:p>
            <a:r>
              <a:rPr lang="en-US" dirty="0"/>
              <a:t>Please </a:t>
            </a:r>
            <a:r>
              <a:rPr lang="en-US" b="1" dirty="0"/>
              <a:t>do not </a:t>
            </a:r>
            <a:r>
              <a:rPr lang="en-US" dirty="0"/>
              <a:t>include the image URL in the source text box but rather place it in the </a:t>
            </a:r>
            <a:r>
              <a:rPr lang="en-US" b="1" dirty="0"/>
              <a:t>notes section</a:t>
            </a:r>
            <a:r>
              <a:rPr lang="en-US" dirty="0"/>
              <a:t> below (see slides 2, 3, and 4).</a:t>
            </a:r>
          </a:p>
          <a:p>
            <a:r>
              <a:rPr lang="en-US" dirty="0"/>
              <a:t>If you use a border for your images include it on all photographs to keep your presentation </a:t>
            </a:r>
            <a:r>
              <a:rPr lang="en-US" b="1" dirty="0"/>
              <a:t>consistent</a:t>
            </a:r>
            <a:r>
              <a:rPr lang="en-US" dirty="0"/>
              <a:t>.</a:t>
            </a:r>
          </a:p>
        </p:txBody>
      </p:sp>
    </p:spTree>
    <p:extLst>
      <p:ext uri="{BB962C8B-B14F-4D97-AF65-F5344CB8AC3E}">
        <p14:creationId xmlns:p14="http://schemas.microsoft.com/office/powerpoint/2010/main" val="643527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B57AF"/>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2017 v4</Template>
  <TotalTime>2024</TotalTime>
  <Words>1178</Words>
  <Application>Microsoft Office PowerPoint</Application>
  <PresentationFormat>Widescreen</PresentationFormat>
  <Paragraphs>116</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Webdings</vt:lpstr>
      <vt:lpstr>Wingdings</vt:lpstr>
      <vt:lpstr>Office Theme</vt:lpstr>
      <vt:lpstr>PowerPoint Presentation</vt:lpstr>
      <vt:lpstr>Components</vt:lpstr>
      <vt:lpstr>Components II</vt:lpstr>
      <vt:lpstr>General Guidelines</vt:lpstr>
      <vt:lpstr>General Guidelines</vt:lpstr>
      <vt:lpstr>Maps &amp; Logos</vt:lpstr>
      <vt:lpstr>Backup Slides</vt:lpstr>
      <vt:lpstr>Photos &amp; Figures I</vt:lpstr>
      <vt:lpstr>Photos &amp; Figures II</vt:lpstr>
      <vt:lpstr>Acknowledgements</vt:lpstr>
      <vt:lpstr>Acknowledgements</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Leah Kucera</cp:lastModifiedBy>
  <cp:revision>138</cp:revision>
  <dcterms:created xsi:type="dcterms:W3CDTF">2017-05-15T13:42:39Z</dcterms:created>
  <dcterms:modified xsi:type="dcterms:W3CDTF">2018-02-06T22:20:07Z</dcterms:modified>
</cp:coreProperties>
</file>