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44" userDrawn="1">
          <p15:clr>
            <a:srgbClr val="A4A3A4"/>
          </p15:clr>
        </p15:guide>
        <p15:guide id="2" pos="86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6" clrIdx="0">
    <p:extLst>
      <p:ext uri="{19B8F6BF-5375-455C-9EA6-DF929625EA0E}">
        <p15:presenceInfo xmlns:p15="http://schemas.microsoft.com/office/powerpoint/2012/main" userId="S-1-5-21-330711430-3775241029-4075259233-641894" providerId="AD"/>
      </p:ext>
    </p:extLst>
  </p:cmAuthor>
  <p:cmAuthor id="2" name="peter hawman" initials="ph" lastIdx="9" clrIdx="1">
    <p:extLst>
      <p:ext uri="{19B8F6BF-5375-455C-9EA6-DF929625EA0E}">
        <p15:presenceInfo xmlns:p15="http://schemas.microsoft.com/office/powerpoint/2012/main" userId="52dc934910af067e" providerId="Windows Live"/>
      </p:ext>
    </p:extLst>
  </p:cmAuthor>
  <p:cmAuthor id="3" name="Orne, Tiffani N. (LARC-E3)[SSAI DEVELOP]" initials="OTN(D" lastIdx="6" clrIdx="2">
    <p:extLst>
      <p:ext uri="{19B8F6BF-5375-455C-9EA6-DF929625EA0E}">
        <p15:presenceInfo xmlns:p15="http://schemas.microsoft.com/office/powerpoint/2012/main" userId="S-1-5-21-330711430-3775241029-4075259233-555608" providerId="AD"/>
      </p:ext>
    </p:extLst>
  </p:cmAuthor>
  <p:cmAuthor id="4" name="Wozniak, Daniel A. (LARC-E3)[SSAI DEVELOP]" initials="WDA(D" lastIdx="1" clrIdx="3">
    <p:extLst>
      <p:ext uri="{19B8F6BF-5375-455C-9EA6-DF929625EA0E}">
        <p15:presenceInfo xmlns:p15="http://schemas.microsoft.com/office/powerpoint/2012/main" userId="S-1-5-21-330711430-3775241029-4075259233-653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1" d="100"/>
          <a:sy n="21" d="100"/>
        </p:scale>
        <p:origin x="18" y="114"/>
      </p:cViewPr>
      <p:guideLst>
        <p:guide orient="horz" pos="11544"/>
        <p:guide pos="8640"/>
      </p:guideLst>
    </p:cSldViewPr>
  </p:slideViewPr>
  <p:notesTextViewPr>
    <p:cViewPr>
      <p:scale>
        <a:sx n="1" d="1"/>
        <a:sy n="1" d="1"/>
      </p:scale>
      <p:origin x="0" y="0"/>
    </p:cViewPr>
  </p:notesTextViewPr>
  <p:notesViewPr>
    <p:cSldViewPr snapToGrid="0">
      <p:cViewPr varScale="1">
        <p:scale>
          <a:sx n="88" d="100"/>
          <a:sy n="88"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Historical Data</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r>
            <a:rPr lang="en-US" sz="2700" dirty="0" smtClean="0"/>
            <a:t>Becker and Manen (1988)</a:t>
          </a:r>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Geo-</a:t>
          </a:r>
        </a:p>
        <a:p>
          <a:r>
            <a:rPr lang="en-US" dirty="0" smtClean="0"/>
            <a:t>referencing</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ArcMap 10.3.1</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r>
            <a:rPr lang="en-US" sz="2700" dirty="0" smtClean="0"/>
            <a:t>Web-based GIS</a:t>
          </a:r>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5E505F9B-9455-43B1-A1B8-CC3D6FE5C0EB}">
      <dgm:prSet phldrT="[Text]" custT="1"/>
      <dgm:spPr/>
      <dgm:t>
        <a:bodyPr/>
        <a:lstStyle/>
        <a:p>
          <a:endParaRPr lang="en-US" sz="2700" dirty="0"/>
        </a:p>
      </dgm:t>
    </dgm:pt>
    <dgm:pt modelId="{29513E14-717A-4005-907F-88DC7C4DCB99}" type="parTrans" cxnId="{A9E3E7D9-C17A-4F7A-9E73-E1E3A09BA48D}">
      <dgm:prSet/>
      <dgm:spPr/>
      <dgm:t>
        <a:bodyPr/>
        <a:lstStyle/>
        <a:p>
          <a:endParaRPr lang="en-US"/>
        </a:p>
      </dgm:t>
    </dgm:pt>
    <dgm:pt modelId="{70D2EFE8-54C1-4617-896B-63F31FF650E7}" type="sibTrans" cxnId="{A9E3E7D9-C17A-4F7A-9E73-E1E3A09BA48D}">
      <dgm:prSet/>
      <dgm:spPr/>
      <dgm:t>
        <a:bodyPr/>
        <a:lstStyle/>
        <a:p>
          <a:endParaRPr lang="en-US"/>
        </a:p>
      </dgm:t>
    </dgm:pt>
    <dgm:pt modelId="{DD3D99D2-6DB0-402C-B7E3-023A6D86F184}">
      <dgm:prSet phldrT="[Text]" custT="1"/>
      <dgm:spPr/>
      <dgm:t>
        <a:bodyPr/>
        <a:lstStyle/>
        <a:p>
          <a:endParaRPr lang="en-US" sz="2700" dirty="0"/>
        </a:p>
      </dgm:t>
    </dgm:pt>
    <dgm:pt modelId="{41FE302A-2AD6-4404-9050-8A6D90114594}" type="parTrans" cxnId="{B4DD2B28-92F3-4AAE-B560-9C15578A6C07}">
      <dgm:prSet/>
      <dgm:spPr/>
      <dgm:t>
        <a:bodyPr/>
        <a:lstStyle/>
        <a:p>
          <a:endParaRPr lang="en-US"/>
        </a:p>
      </dgm:t>
    </dgm:pt>
    <dgm:pt modelId="{4837C04C-B88C-447E-926B-7B6C6392FE5D}" type="sibTrans" cxnId="{B4DD2B28-92F3-4AAE-B560-9C15578A6C07}">
      <dgm:prSet/>
      <dgm:spPr/>
      <dgm:t>
        <a:bodyPr/>
        <a:lstStyle/>
        <a:p>
          <a:endParaRPr lang="en-US"/>
        </a:p>
      </dgm:t>
    </dgm:pt>
    <dgm:pt modelId="{64A1FE82-01DB-4B15-91E9-938F212CA05D}">
      <dgm:prSet phldrT="[Text]" custT="1"/>
      <dgm:spPr/>
      <dgm:t>
        <a:bodyPr/>
        <a:lstStyle/>
        <a:p>
          <a:r>
            <a:rPr lang="en-US" sz="2700" dirty="0" smtClean="0"/>
            <a:t>Google Maps, Google Earth, Landsat 8 OLI/TIRS</a:t>
          </a:r>
          <a:endParaRPr lang="en-US" sz="2700" dirty="0"/>
        </a:p>
      </dgm:t>
    </dgm:pt>
    <dgm:pt modelId="{08FC56EF-75A8-48CF-B2CA-FBC844103DC8}" type="parTrans" cxnId="{21D0C01C-EF8B-4553-BB53-671523D4175A}">
      <dgm:prSet/>
      <dgm:spPr/>
      <dgm:t>
        <a:bodyPr/>
        <a:lstStyle/>
        <a:p>
          <a:endParaRPr lang="en-US"/>
        </a:p>
      </dgm:t>
    </dgm:pt>
    <dgm:pt modelId="{D322F8B3-F33D-4606-B66E-28D45E61A69A}" type="sibTrans" cxnId="{21D0C01C-EF8B-4553-BB53-671523D4175A}">
      <dgm:prSet/>
      <dgm:spPr/>
      <dgm:t>
        <a:bodyPr/>
        <a:lstStyle/>
        <a:p>
          <a:endParaRPr lang="en-US"/>
        </a:p>
      </dgm:t>
    </dgm:pt>
    <dgm:pt modelId="{36BE0B99-E34F-4C1F-A05C-01569AC2054F}">
      <dgm:prSet phldrT="[Text]" custT="1"/>
      <dgm:spPr/>
      <dgm:t>
        <a:bodyPr/>
        <a:lstStyle/>
        <a:p>
          <a:endParaRPr lang="en-US" sz="2700" dirty="0"/>
        </a:p>
      </dgm:t>
    </dgm:pt>
    <dgm:pt modelId="{F717E735-E795-4F89-8AB3-AAB47F46C29E}" type="parTrans" cxnId="{BBF9A06A-DBC4-4C27-A86D-A44C8C4A6221}">
      <dgm:prSet/>
      <dgm:spPr/>
      <dgm:t>
        <a:bodyPr/>
        <a:lstStyle/>
        <a:p>
          <a:endParaRPr lang="en-US"/>
        </a:p>
      </dgm:t>
    </dgm:pt>
    <dgm:pt modelId="{2F62CB92-A928-4B9D-9B61-EB6446451E2F}" type="sibTrans" cxnId="{BBF9A06A-DBC4-4C27-A86D-A44C8C4A6221}">
      <dgm:prSet/>
      <dgm:spPr/>
      <dgm:t>
        <a:bodyPr/>
        <a:lstStyle/>
        <a:p>
          <a:endParaRPr lang="en-US"/>
        </a:p>
      </dgm:t>
    </dgm:pt>
    <dgm:pt modelId="{883C3AEA-B3AA-42D7-83A8-E0A411A57E79}">
      <dgm:prSet phldrT="[Text]" custT="1"/>
      <dgm:spPr/>
      <dgm:t>
        <a:bodyPr/>
        <a:lstStyle/>
        <a:p>
          <a:endParaRPr lang="en-US" sz="2700" dirty="0"/>
        </a:p>
      </dgm:t>
    </dgm:pt>
    <dgm:pt modelId="{AC17362A-B5C0-4D57-A96B-3E33ECFC23BA}" type="parTrans" cxnId="{81C34B8E-F163-49C3-9C43-4C31C49D00B4}">
      <dgm:prSet/>
      <dgm:spPr/>
      <dgm:t>
        <a:bodyPr/>
        <a:lstStyle/>
        <a:p>
          <a:endParaRPr lang="en-US"/>
        </a:p>
      </dgm:t>
    </dgm:pt>
    <dgm:pt modelId="{CBAEA3D4-A7AC-4D90-9F3F-EBD611B5E2F8}" type="sibTrans" cxnId="{81C34B8E-F163-49C3-9C43-4C31C49D00B4}">
      <dgm:prSet/>
      <dgm:spPr/>
      <dgm:t>
        <a:bodyPr/>
        <a:lstStyle/>
        <a:p>
          <a:endParaRPr lang="en-US"/>
        </a:p>
      </dgm:t>
    </dgm:pt>
    <dgm:pt modelId="{F40D4860-5673-4D42-9A5D-E3F302B399E1}">
      <dgm:prSet phldrT="[Text]" custT="1"/>
      <dgm:spPr/>
      <dgm:t>
        <a:bodyPr/>
        <a:lstStyle/>
        <a:p>
          <a:endParaRPr lang="en-US" sz="2700" dirty="0"/>
        </a:p>
      </dgm:t>
    </dgm:pt>
    <dgm:pt modelId="{A2EFDA1A-B1A2-4AA7-9130-BD68A7341A26}" type="parTrans" cxnId="{CAF95368-539F-421E-B042-B1DA7020C5BE}">
      <dgm:prSet/>
      <dgm:spPr/>
      <dgm:t>
        <a:bodyPr/>
        <a:lstStyle/>
        <a:p>
          <a:endParaRPr lang="en-US"/>
        </a:p>
      </dgm:t>
    </dgm:pt>
    <dgm:pt modelId="{0E2F6689-7BD1-49B1-93B4-EBDBA48D3AA5}" type="sibTrans" cxnId="{CAF95368-539F-421E-B042-B1DA7020C5BE}">
      <dgm:prSet/>
      <dgm:spPr/>
      <dgm:t>
        <a:bodyPr/>
        <a:lstStyle/>
        <a:p>
          <a:endParaRPr lang="en-US"/>
        </a:p>
      </dgm:t>
    </dgm:pt>
    <dgm:pt modelId="{AD284956-E8C3-41FA-92F6-EB799D6D693C}">
      <dgm:prSet phldrT="[Text]" custT="1"/>
      <dgm:spPr/>
      <dgm:t>
        <a:bodyPr/>
        <a:lstStyle/>
        <a:p>
          <a:endParaRPr lang="en-US" sz="2700" dirty="0"/>
        </a:p>
      </dgm:t>
    </dgm:pt>
    <dgm:pt modelId="{1633F35E-1B01-4A27-A090-42996E2D1E69}" type="parTrans" cxnId="{7C303722-0EE1-4CB3-9338-10B221EC6C21}">
      <dgm:prSet/>
      <dgm:spPr/>
      <dgm:t>
        <a:bodyPr/>
        <a:lstStyle/>
        <a:p>
          <a:endParaRPr lang="en-US"/>
        </a:p>
      </dgm:t>
    </dgm:pt>
    <dgm:pt modelId="{D957FDEF-AE7D-4F48-A9B7-CC6831BE0F4F}" type="sibTrans" cxnId="{7C303722-0EE1-4CB3-9338-10B221EC6C21}">
      <dgm:prSet/>
      <dgm:spPr/>
      <dgm:t>
        <a:bodyPr/>
        <a:lstStyle/>
        <a:p>
          <a:endParaRPr lang="en-US"/>
        </a:p>
      </dgm:t>
    </dgm:pt>
    <dgm:pt modelId="{16B72E17-DDD7-485B-9E6A-A3EDFF5A3666}">
      <dgm:prSet phldrT="[Text]" custT="1"/>
      <dgm:spPr/>
      <dgm:t>
        <a:bodyPr/>
        <a:lstStyle/>
        <a:p>
          <a:endParaRPr lang="en-US" sz="2700" dirty="0"/>
        </a:p>
      </dgm:t>
    </dgm:pt>
    <dgm:pt modelId="{5D7BA1B7-1496-4FCE-858F-99018D236B41}" type="parTrans" cxnId="{568CA71B-8008-4C70-9245-E683B6425DB5}">
      <dgm:prSet/>
      <dgm:spPr/>
      <dgm:t>
        <a:bodyPr/>
        <a:lstStyle/>
        <a:p>
          <a:endParaRPr lang="en-US"/>
        </a:p>
      </dgm:t>
    </dgm:pt>
    <dgm:pt modelId="{BE55720E-9DFC-423F-8635-76D3EAC58FB6}" type="sibTrans" cxnId="{568CA71B-8008-4C70-9245-E683B6425DB5}">
      <dgm:prSet/>
      <dgm:spPr/>
      <dgm:t>
        <a:bodyPr/>
        <a:lstStyle/>
        <a:p>
          <a:endParaRPr lang="en-US"/>
        </a:p>
      </dgm:t>
    </dgm:pt>
    <dgm:pt modelId="{166D5A09-A58B-494C-ADB2-41CE4F1ACC88}">
      <dgm:prSet phldrT="[Text]" custT="1"/>
      <dgm:spPr/>
      <dgm:t>
        <a:bodyPr/>
        <a:lstStyle/>
        <a:p>
          <a:endParaRPr lang="en-US" sz="2700" dirty="0"/>
        </a:p>
      </dgm:t>
    </dgm:pt>
    <dgm:pt modelId="{CD1048CB-35D0-4E19-BDF9-E39E82913D69}" type="parTrans" cxnId="{3789D059-BE77-4E31-A072-4BC944C05F48}">
      <dgm:prSet/>
      <dgm:spPr/>
      <dgm:t>
        <a:bodyPr/>
        <a:lstStyle/>
        <a:p>
          <a:endParaRPr lang="en-US"/>
        </a:p>
      </dgm:t>
    </dgm:pt>
    <dgm:pt modelId="{7AEBFF7C-8D57-45CC-852E-4DECEFAE8BE2}" type="sibTrans" cxnId="{3789D059-BE77-4E31-A072-4BC944C05F48}">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4">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4"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4" custLinFactNeighborX="-198" custLinFactNeighborY="-11176">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4" custScaleY="193420">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4" custLinFactNeighborX="-680" custLinFactNeighborY="-13085">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4" custScaleY="144481">
        <dgm:presLayoutVars>
          <dgm:bulletEnabled val="1"/>
        </dgm:presLayoutVars>
      </dgm:prSet>
      <dgm:spPr/>
      <dgm:t>
        <a:bodyPr/>
        <a:lstStyle/>
        <a:p>
          <a:endParaRPr lang="en-US"/>
        </a:p>
      </dgm:t>
    </dgm:pt>
    <dgm:pt modelId="{33259CC5-2896-477B-95B3-389914D8A645}" type="pres">
      <dgm:prSet presAssocID="{C2C89E02-2D76-46F5-B810-45B2865E2EA8}" presName="sp" presStyleCnt="0"/>
      <dgm:spPr/>
    </dgm:pt>
    <dgm:pt modelId="{DAB4B8F7-CA21-4414-A58F-859FF1A7BF7A}" type="pres">
      <dgm:prSet presAssocID="{A214B71E-7D2B-49C8-BE06-F99F22031DF2}" presName="composite" presStyleCnt="0"/>
      <dgm:spPr/>
    </dgm:pt>
    <dgm:pt modelId="{548F9BAA-E6F8-402C-BD23-0282A2379513}" type="pres">
      <dgm:prSet presAssocID="{A214B71E-7D2B-49C8-BE06-F99F22031DF2}" presName="parentText" presStyleLbl="alignNode1" presStyleIdx="3" presStyleCnt="4">
        <dgm:presLayoutVars>
          <dgm:chMax val="1"/>
          <dgm:bulletEnabled val="1"/>
        </dgm:presLayoutVars>
      </dgm:prSet>
      <dgm:spPr/>
      <dgm:t>
        <a:bodyPr/>
        <a:lstStyle/>
        <a:p>
          <a:endParaRPr lang="en-US"/>
        </a:p>
      </dgm:t>
    </dgm:pt>
    <dgm:pt modelId="{EE198491-BFDE-4637-9BBA-7374349C22C4}" type="pres">
      <dgm:prSet presAssocID="{A214B71E-7D2B-49C8-BE06-F99F22031DF2}" presName="descendantText" presStyleLbl="alignAcc1" presStyleIdx="3" presStyleCnt="4">
        <dgm:presLayoutVars>
          <dgm:bulletEnabled val="1"/>
        </dgm:presLayoutVars>
      </dgm:prSet>
      <dgm:spPr/>
      <dgm:t>
        <a:bodyPr/>
        <a:lstStyle/>
        <a:p>
          <a:endParaRPr lang="en-US"/>
        </a:p>
      </dgm:t>
    </dgm:pt>
  </dgm:ptLst>
  <dgm:cxnLst>
    <dgm:cxn modelId="{7F5618AE-BE63-47B3-9D8C-FF5629AD2F23}" type="presOf" srcId="{F40D4860-5673-4D42-9A5D-E3F302B399E1}" destId="{2C2BC07A-06B6-4169-B45D-AC58BC119559}" srcOrd="0" destOrd="2" presId="urn:microsoft.com/office/officeart/2005/8/layout/chevron2"/>
    <dgm:cxn modelId="{580A4DC2-BE58-4C88-BE5A-3A62E51D4CA5}" srcId="{2628BF97-4E8C-4A5F-90A4-9F12DBAD0036}" destId="{39B895F1-AB28-4994-A7FF-B5530FC93118}" srcOrd="9" destOrd="0" parTransId="{8E7416EA-6BFE-4A7E-9DF0-5F678C3D4027}" sibTransId="{FD97B3B0-F715-4873-B4F8-B6905877F35F}"/>
    <dgm:cxn modelId="{7141EA14-AE9E-41DB-A63B-810B031F8AF7}" srcId="{22F49D99-A158-41E2-B82A-0F51B0DC4017}" destId="{594FC387-7526-451A-BE60-5C74E6A01A2C}" srcOrd="3" destOrd="0" parTransId="{23F6911F-8A50-445C-9AE0-4F7F546109B3}" sibTransId="{DAA1E0D4-BEEA-419A-83D0-E2D93B31B9EC}"/>
    <dgm:cxn modelId="{9CC63A66-0925-42F7-9A8F-8A8E1FD49BC1}" type="presOf" srcId="{C7EB65AE-8DF7-4CCC-9FFB-771481A62AC5}" destId="{9B8D0CDD-3D9D-4893-89A3-B64579A05970}" srcOrd="0" destOrd="5" presId="urn:microsoft.com/office/officeart/2005/8/layout/chevron2"/>
    <dgm:cxn modelId="{13DE2BA3-9185-4C4C-9520-3D3EB733F9BF}" type="presOf" srcId="{293DE927-FD0E-4F5D-B7A4-C95B40F90F8F}" destId="{2C2BC07A-06B6-4169-B45D-AC58BC119559}" srcOrd="0" destOrd="4" presId="urn:microsoft.com/office/officeart/2005/8/layout/chevron2"/>
    <dgm:cxn modelId="{B1B86B6B-83BF-4949-810F-3B60383E2A92}" type="presOf" srcId="{94B434FC-1E82-4CD4-ABA6-FFE4D0281DC5}" destId="{63D36609-2A41-4268-B99A-243813265F97}" srcOrd="0" destOrd="0" presId="urn:microsoft.com/office/officeart/2005/8/layout/chevron2"/>
    <dgm:cxn modelId="{568CA71B-8008-4C70-9245-E683B6425DB5}" srcId="{2628BF97-4E8C-4A5F-90A4-9F12DBAD0036}" destId="{16B72E17-DDD7-485B-9E6A-A3EDFF5A3666}" srcOrd="4" destOrd="0" parTransId="{5D7BA1B7-1496-4FCE-858F-99018D236B41}" sibTransId="{BE55720E-9DFC-423F-8635-76D3EAC58FB6}"/>
    <dgm:cxn modelId="{7C303722-0EE1-4CB3-9338-10B221EC6C21}" srcId="{22F49D99-A158-41E2-B82A-0F51B0DC4017}" destId="{AD284956-E8C3-41FA-92F6-EB799D6D693C}" srcOrd="1" destOrd="0" parTransId="{1633F35E-1B01-4A27-A090-42996E2D1E69}" sibTransId="{D957FDEF-AE7D-4F48-A9B7-CC6831BE0F4F}"/>
    <dgm:cxn modelId="{F68900A2-CA6A-4BF2-BDC6-34D353A5152B}" type="presOf" srcId="{5E505F9B-9455-43B1-A1B8-CC3D6FE5C0EB}" destId="{9B8D0CDD-3D9D-4893-89A3-B64579A05970}" srcOrd="0" destOrd="0" presId="urn:microsoft.com/office/officeart/2005/8/layout/chevron2"/>
    <dgm:cxn modelId="{6C7E039A-0E1F-4A7F-8C6B-B99488A608DC}" type="presOf" srcId="{16B72E17-DDD7-485B-9E6A-A3EDFF5A3666}" destId="{8ACBE26F-47BA-4660-AAD7-5793510267F7}" srcOrd="0" destOrd="4" presId="urn:microsoft.com/office/officeart/2005/8/layout/chevron2"/>
    <dgm:cxn modelId="{816B794E-5690-4DC8-9DA4-52D3F06C2FE4}" type="presOf" srcId="{A214B71E-7D2B-49C8-BE06-F99F22031DF2}" destId="{548F9BAA-E6F8-402C-BD23-0282A2379513}" srcOrd="0" destOrd="0" presId="urn:microsoft.com/office/officeart/2005/8/layout/chevron2"/>
    <dgm:cxn modelId="{21D0C01C-EF8B-4553-BB53-671523D4175A}" srcId="{2628BF97-4E8C-4A5F-90A4-9F12DBAD0036}" destId="{64A1FE82-01DB-4B15-91E9-938F212CA05D}" srcOrd="2" destOrd="0" parTransId="{08FC56EF-75A8-48CF-B2CA-FBC844103DC8}" sibTransId="{D322F8B3-F33D-4606-B66E-28D45E61A69A}"/>
    <dgm:cxn modelId="{371983E1-AFCD-4415-8A2E-B2EBD29AD3BF}" type="presOf" srcId="{39B895F1-AB28-4994-A7FF-B5530FC93118}" destId="{8ACBE26F-47BA-4660-AAD7-5793510267F7}" srcOrd="0" destOrd="9" presId="urn:microsoft.com/office/officeart/2005/8/layout/chevron2"/>
    <dgm:cxn modelId="{BC993341-51E2-4DE8-B36B-D0C1D9BAD2F0}" srcId="{22F49D99-A158-41E2-B82A-0F51B0DC4017}" destId="{293DE927-FD0E-4F5D-B7A4-C95B40F90F8F}" srcOrd="4" destOrd="0" parTransId="{FEDBE1C7-7763-4DEA-BA9F-427B672EF2DC}" sibTransId="{9CBAA776-E68B-4B76-8A1B-1776E01A3B47}"/>
    <dgm:cxn modelId="{5BDE46A4-D010-4715-8954-07B82258C320}" srcId="{395B7C93-380D-49B6-B6C7-305BCEF1253F}" destId="{94B434FC-1E82-4CD4-ABA6-FFE4D0281DC5}" srcOrd="0" destOrd="0" parTransId="{2A3572C7-63C0-47A2-883B-5F67F77EDF2A}" sibTransId="{33C2BECF-B94D-435A-A43C-7D570813318F}"/>
    <dgm:cxn modelId="{9BA3DC01-B545-4622-9D6F-EA24EEEBAA1E}" type="presOf" srcId="{FA461FCA-1A5B-44EB-96D4-0AF5369D7CFC}" destId="{8ACBE26F-47BA-4660-AAD7-5793510267F7}" srcOrd="0" destOrd="7" presId="urn:microsoft.com/office/officeart/2005/8/layout/chevron2"/>
    <dgm:cxn modelId="{E96BA18D-B723-4D98-8714-99FCEB464B1A}" srcId="{94B434FC-1E82-4CD4-ABA6-FFE4D0281DC5}" destId="{1F86195A-354D-4EB7-876A-EF6BCB30742D}" srcOrd="1" destOrd="0" parTransId="{18739226-8923-40C4-9EBA-A71CE5F141B2}" sibTransId="{182D0AAF-1C14-4E31-9D5C-F1B6EF183A3E}"/>
    <dgm:cxn modelId="{8D60BD36-16C7-4D9F-86A0-7E43D0EAB02D}" srcId="{94B434FC-1E82-4CD4-ABA6-FFE4D0281DC5}" destId="{C7EB65AE-8DF7-4CCC-9FFB-771481A62AC5}" srcOrd="5" destOrd="0" parTransId="{6BC38E88-A4CA-413E-916F-8BD0B262AEFB}" sibTransId="{72E8CFE0-C9F6-4C92-809B-3385656A4899}"/>
    <dgm:cxn modelId="{B196580E-9687-4D41-8E11-B44024B558D0}" srcId="{94B434FC-1E82-4CD4-ABA6-FFE4D0281DC5}" destId="{5590FCBD-E8A9-4BC0-82C9-5502F0B6578F}" srcOrd="6" destOrd="0" parTransId="{532DA70B-2806-4FB3-B1CD-4E9E4A6C8E33}" sibTransId="{CD7A7C15-DAEA-480B-86BD-E36D70BA7B19}"/>
    <dgm:cxn modelId="{F694D4DD-4A0F-4559-A488-CF862A3D522D}" type="presOf" srcId="{D3C30214-E26B-4E7C-A76A-33B7E6956B44}" destId="{8ACBE26F-47BA-4660-AAD7-5793510267F7}" srcOrd="0" destOrd="8" presId="urn:microsoft.com/office/officeart/2005/8/layout/chevron2"/>
    <dgm:cxn modelId="{66DA4094-0899-43BF-8A7B-CC64731BBF70}" type="presOf" srcId="{6F344FC8-F6D4-490E-A62C-9CF0DE95856C}" destId="{EE198491-BFDE-4637-9BBA-7374349C22C4}" srcOrd="0" destOrd="0" presId="urn:microsoft.com/office/officeart/2005/8/layout/chevron2"/>
    <dgm:cxn modelId="{4C6F8858-582C-4D8C-B18F-3A68F0B48686}" srcId="{94B434FC-1E82-4CD4-ABA6-FFE4D0281DC5}" destId="{8759AF70-3FB3-49A2-9E4C-AD336153FF23}" srcOrd="4" destOrd="0" parTransId="{C6BC71DD-E2ED-45EC-9ACF-86279FD3EB0D}" sibTransId="{442A72FF-D925-4855-A303-AC4E8529550C}"/>
    <dgm:cxn modelId="{8122ECED-B6DE-4B10-909E-F7634E8174C6}" type="presOf" srcId="{5590FCBD-E8A9-4BC0-82C9-5502F0B6578F}" destId="{9B8D0CDD-3D9D-4893-89A3-B64579A05970}" srcOrd="0" destOrd="6" presId="urn:microsoft.com/office/officeart/2005/8/layout/chevron2"/>
    <dgm:cxn modelId="{815C9EB4-1AE4-401C-9A55-D07338A8030B}" type="presOf" srcId="{395B7C93-380D-49B6-B6C7-305BCEF1253F}" destId="{62038E3B-4095-4008-B91B-C398765BC6DD}" srcOrd="0" destOrd="0" presId="urn:microsoft.com/office/officeart/2005/8/layout/chevron2"/>
    <dgm:cxn modelId="{1DC9CB13-B96D-4C3A-8580-477E34A5BCEF}" type="presOf" srcId="{0C43A9C7-80F7-4192-8B1A-A10E7A33AFD4}" destId="{2C2BC07A-06B6-4169-B45D-AC58BC119559}" srcOrd="0" destOrd="0" presId="urn:microsoft.com/office/officeart/2005/8/layout/chevron2"/>
    <dgm:cxn modelId="{2A76B7D9-83CC-41FB-8D00-877627B9ECB0}" type="presOf" srcId="{B9216159-6725-44C6-BCBB-58ACA2F1AB18}" destId="{8ACBE26F-47BA-4660-AAD7-5793510267F7}" srcOrd="0" destOrd="6"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A9E3E7D9-C17A-4F7A-9E73-E1E3A09BA48D}" srcId="{94B434FC-1E82-4CD4-ABA6-FFE4D0281DC5}" destId="{5E505F9B-9455-43B1-A1B8-CC3D6FE5C0EB}" srcOrd="0" destOrd="0" parTransId="{29513E14-717A-4005-907F-88DC7C4DCB99}" sibTransId="{70D2EFE8-54C1-4617-896B-63F31FF650E7}"/>
    <dgm:cxn modelId="{41BCBB04-134D-49BA-9FAE-4B515D94659A}" srcId="{94B434FC-1E82-4CD4-ABA6-FFE4D0281DC5}" destId="{838A903A-FDE7-4D6C-8135-802C1AA49C1E}" srcOrd="3" destOrd="0" parTransId="{4A679C1B-CBB2-47CA-B51E-5E95B1261735}" sibTransId="{5044A0F3-FE8B-4FB3-92D3-94F59E31305E}"/>
    <dgm:cxn modelId="{CE2D4CE3-0E57-4D31-A2CB-89EA39002831}" type="presOf" srcId="{DD3D99D2-6DB0-402C-B7E3-023A6D86F184}" destId="{8ACBE26F-47BA-4660-AAD7-5793510267F7}" srcOrd="0" destOrd="0" presId="urn:microsoft.com/office/officeart/2005/8/layout/chevron2"/>
    <dgm:cxn modelId="{D0EC4D75-D57B-471A-BA67-D3189A7C1944}" srcId="{A214B71E-7D2B-49C8-BE06-F99F22031DF2}" destId="{6F344FC8-F6D4-490E-A62C-9CF0DE95856C}" srcOrd="0" destOrd="0" parTransId="{4B8D6AF7-A8EC-487D-98E1-E2F654F1656B}" sibTransId="{9E137E07-1DEE-4346-978A-E257DBDB5692}"/>
    <dgm:cxn modelId="{5BFDF42C-AF82-492B-9F70-4A39274B387F}" srcId="{395B7C93-380D-49B6-B6C7-305BCEF1253F}" destId="{A214B71E-7D2B-49C8-BE06-F99F22031DF2}" srcOrd="3" destOrd="0" parTransId="{37CED046-5579-46E6-8E6E-2D07F36C652A}" sibTransId="{2CE83ACF-8928-49B7-8FC0-BBE11D65B6D9}"/>
    <dgm:cxn modelId="{4FA2DF58-4813-4488-AF70-FCD59047F7DF}" srcId="{395B7C93-380D-49B6-B6C7-305BCEF1253F}" destId="{2628BF97-4E8C-4A5F-90A4-9F12DBAD0036}" srcOrd="1" destOrd="0" parTransId="{CFD35DFD-DB84-4D62-B020-D9D2FF8BACE6}" sibTransId="{0A48EB20-777A-40FC-A214-E67253519939}"/>
    <dgm:cxn modelId="{81C34B8E-F163-49C3-9C43-4C31C49D00B4}" srcId="{94B434FC-1E82-4CD4-ABA6-FFE4D0281DC5}" destId="{883C3AEA-B3AA-42D7-83A8-E0A411A57E79}" srcOrd="2" destOrd="0" parTransId="{AC17362A-B5C0-4D57-A96B-3E33ECFC23BA}" sibTransId="{CBAEA3D4-A7AC-4D90-9F3F-EBD611B5E2F8}"/>
    <dgm:cxn modelId="{66B3B616-58EA-45E7-83D1-B947204C5F86}" srcId="{2628BF97-4E8C-4A5F-90A4-9F12DBAD0036}" destId="{DDDA31B0-8AA9-48A5-9A95-69D0DE11B000}" srcOrd="5" destOrd="0" parTransId="{5309AAF0-0A36-4E59-85D3-13F300F346D5}" sibTransId="{09FD7DF4-CCD4-41CA-988E-0D794F1C8A05}"/>
    <dgm:cxn modelId="{7D51EE2A-69EF-48A2-8C30-457273653298}" type="presOf" srcId="{594FC387-7526-451A-BE60-5C74E6A01A2C}" destId="{2C2BC07A-06B6-4169-B45D-AC58BC119559}" srcOrd="0" destOrd="3" presId="urn:microsoft.com/office/officeart/2005/8/layout/chevron2"/>
    <dgm:cxn modelId="{94288A78-2052-44C7-A26B-66818EC43F08}" type="presOf" srcId="{8759AF70-3FB3-49A2-9E4C-AD336153FF23}" destId="{9B8D0CDD-3D9D-4893-89A3-B64579A05970}" srcOrd="0" destOrd="4" presId="urn:microsoft.com/office/officeart/2005/8/layout/chevron2"/>
    <dgm:cxn modelId="{0B598B1E-7E4E-45E7-ACD4-D992F701E72D}" srcId="{2628BF97-4E8C-4A5F-90A4-9F12DBAD0036}" destId="{B9216159-6725-44C6-BCBB-58ACA2F1AB18}" srcOrd="6" destOrd="0" parTransId="{9E51E380-BEE9-44A4-A54C-196D6BEC749C}" sibTransId="{DFFB1966-1F68-4FA8-9658-18038B1F3494}"/>
    <dgm:cxn modelId="{B54F7ACC-75BC-42A3-AD87-B4AE0EBB9509}" type="presOf" srcId="{166D5A09-A58B-494C-ADB2-41CE4F1ACC88}" destId="{8ACBE26F-47BA-4660-AAD7-5793510267F7}" srcOrd="0" destOrd="3" presId="urn:microsoft.com/office/officeart/2005/8/layout/chevron2"/>
    <dgm:cxn modelId="{CAF95368-539F-421E-B042-B1DA7020C5BE}" srcId="{22F49D99-A158-41E2-B82A-0F51B0DC4017}" destId="{F40D4860-5673-4D42-9A5D-E3F302B399E1}" srcOrd="2" destOrd="0" parTransId="{A2EFDA1A-B1A2-4AA7-9130-BD68A7341A26}" sibTransId="{0E2F6689-7BD1-49B1-93B4-EBDBA48D3AA5}"/>
    <dgm:cxn modelId="{3789D059-BE77-4E31-A072-4BC944C05F48}" srcId="{2628BF97-4E8C-4A5F-90A4-9F12DBAD0036}" destId="{166D5A09-A58B-494C-ADB2-41CE4F1ACC88}" srcOrd="3" destOrd="0" parTransId="{CD1048CB-35D0-4E19-BDF9-E39E82913D69}" sibTransId="{7AEBFF7C-8D57-45CC-852E-4DECEFAE8BE2}"/>
    <dgm:cxn modelId="{B4DD2B28-92F3-4AAE-B560-9C15578A6C07}" srcId="{2628BF97-4E8C-4A5F-90A4-9F12DBAD0036}" destId="{DD3D99D2-6DB0-402C-B7E3-023A6D86F184}" srcOrd="0" destOrd="0" parTransId="{41FE302A-2AD6-4404-9050-8A6D90114594}" sibTransId="{4837C04C-B88C-447E-926B-7B6C6392FE5D}"/>
    <dgm:cxn modelId="{BBF9A06A-DBC4-4C27-A86D-A44C8C4A6221}" srcId="{2628BF97-4E8C-4A5F-90A4-9F12DBAD0036}" destId="{36BE0B99-E34F-4C1F-A05C-01569AC2054F}" srcOrd="1" destOrd="0" parTransId="{F717E735-E795-4F89-8AB3-AAB47F46C29E}" sibTransId="{2F62CB92-A928-4B9D-9B61-EB6446451E2F}"/>
    <dgm:cxn modelId="{7609110F-B7A2-4E50-9279-101C1BE934AC}" type="presOf" srcId="{838A903A-FDE7-4D6C-8135-802C1AA49C1E}" destId="{9B8D0CDD-3D9D-4893-89A3-B64579A05970}" srcOrd="0" destOrd="3" presId="urn:microsoft.com/office/officeart/2005/8/layout/chevron2"/>
    <dgm:cxn modelId="{7E50FC0D-EF9E-4BE7-BD7F-51A2F0826789}" type="presOf" srcId="{883C3AEA-B3AA-42D7-83A8-E0A411A57E79}" destId="{9B8D0CDD-3D9D-4893-89A3-B64579A05970}" srcOrd="0" destOrd="2"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E8E9F997-AA6E-4CC9-A489-BC4C8EA5DBF4}" type="presOf" srcId="{2628BF97-4E8C-4A5F-90A4-9F12DBAD0036}" destId="{02601E41-1119-4D23-8C62-F32EC1CA342C}" srcOrd="0" destOrd="0" presId="urn:microsoft.com/office/officeart/2005/8/layout/chevron2"/>
    <dgm:cxn modelId="{45A98721-13A7-4D99-95FD-E36C0C1E92BB}" type="presOf" srcId="{1F86195A-354D-4EB7-876A-EF6BCB30742D}" destId="{9B8D0CDD-3D9D-4893-89A3-B64579A05970}" srcOrd="0" destOrd="1" presId="urn:microsoft.com/office/officeart/2005/8/layout/chevron2"/>
    <dgm:cxn modelId="{267DC723-C1A2-4723-86D7-73A41050BCCB}" type="presOf" srcId="{DDDA31B0-8AA9-48A5-9A95-69D0DE11B000}" destId="{8ACBE26F-47BA-4660-AAD7-5793510267F7}" srcOrd="0" destOrd="5" presId="urn:microsoft.com/office/officeart/2005/8/layout/chevron2"/>
    <dgm:cxn modelId="{19DB0D77-BA18-4408-89A8-5682C1D60412}" type="presOf" srcId="{36BE0B99-E34F-4C1F-A05C-01569AC2054F}" destId="{8ACBE26F-47BA-4660-AAD7-5793510267F7}" srcOrd="0" destOrd="1" presId="urn:microsoft.com/office/officeart/2005/8/layout/chevron2"/>
    <dgm:cxn modelId="{3EFE5A47-479A-4025-BBCD-70C700C20073}" srcId="{2628BF97-4E8C-4A5F-90A4-9F12DBAD0036}" destId="{D3C30214-E26B-4E7C-A76A-33B7E6956B44}" srcOrd="8" destOrd="0" parTransId="{5ABC7513-C77A-479E-B36C-267166F87CB2}" sibTransId="{BF9CBC59-DBD7-42D0-9430-2F48962053FE}"/>
    <dgm:cxn modelId="{47048D9C-19E0-4C20-8CCE-376CC2054577}" type="presOf" srcId="{AD284956-E8C3-41FA-92F6-EB799D6D693C}" destId="{2C2BC07A-06B6-4169-B45D-AC58BC119559}" srcOrd="0" destOrd="1" presId="urn:microsoft.com/office/officeart/2005/8/layout/chevron2"/>
    <dgm:cxn modelId="{7A042D7F-5A10-43B2-AFF3-51B124196126}" type="presOf" srcId="{22F49D99-A158-41E2-B82A-0F51B0DC4017}" destId="{F3D4A3FC-B380-46D8-8BFF-A887537B554D}" srcOrd="0" destOrd="0" presId="urn:microsoft.com/office/officeart/2005/8/layout/chevron2"/>
    <dgm:cxn modelId="{423B37A8-D9BD-48C3-AB8F-7E4AC947ECE9}" srcId="{2628BF97-4E8C-4A5F-90A4-9F12DBAD0036}" destId="{FA461FCA-1A5B-44EB-96D4-0AF5369D7CFC}" srcOrd="7" destOrd="0" parTransId="{8956FB77-F0CA-4E3B-8BA1-8FEE4C2506E0}" sibTransId="{88545662-C9AA-4B38-B26E-B8B895FE600A}"/>
    <dgm:cxn modelId="{98105378-8E3A-45FD-A098-A9BC9024521E}" type="presOf" srcId="{64A1FE82-01DB-4B15-91E9-938F212CA05D}" destId="{8ACBE26F-47BA-4660-AAD7-5793510267F7}" srcOrd="0" destOrd="2" presId="urn:microsoft.com/office/officeart/2005/8/layout/chevron2"/>
    <dgm:cxn modelId="{318A6ADC-CC09-484B-B2CA-594841D83A4D}" type="presParOf" srcId="{62038E3B-4095-4008-B91B-C398765BC6DD}" destId="{30264C0B-03ED-4768-B7EA-39C76468C01A}" srcOrd="0" destOrd="0" presId="urn:microsoft.com/office/officeart/2005/8/layout/chevron2"/>
    <dgm:cxn modelId="{FC4B4B49-5BFB-406F-BE27-920A85801745}" type="presParOf" srcId="{30264C0B-03ED-4768-B7EA-39C76468C01A}" destId="{63D36609-2A41-4268-B99A-243813265F97}" srcOrd="0" destOrd="0" presId="urn:microsoft.com/office/officeart/2005/8/layout/chevron2"/>
    <dgm:cxn modelId="{50E02C70-A3CF-49AC-A324-4DAFECE98C3C}" type="presParOf" srcId="{30264C0B-03ED-4768-B7EA-39C76468C01A}" destId="{9B8D0CDD-3D9D-4893-89A3-B64579A05970}" srcOrd="1" destOrd="0" presId="urn:microsoft.com/office/officeart/2005/8/layout/chevron2"/>
    <dgm:cxn modelId="{AF532660-075C-41A2-8D29-0D2E1ACCBA7F}" type="presParOf" srcId="{62038E3B-4095-4008-B91B-C398765BC6DD}" destId="{B7E3D9C4-6711-48E9-9C1B-4A4772BCA1CD}" srcOrd="1" destOrd="0" presId="urn:microsoft.com/office/officeart/2005/8/layout/chevron2"/>
    <dgm:cxn modelId="{326FA4AB-CD88-49D2-8870-E3F8243D78BF}" type="presParOf" srcId="{62038E3B-4095-4008-B91B-C398765BC6DD}" destId="{5B94612A-1174-4F37-9BA7-37077FE65052}" srcOrd="2" destOrd="0" presId="urn:microsoft.com/office/officeart/2005/8/layout/chevron2"/>
    <dgm:cxn modelId="{CA13A2CA-6A7C-4700-B785-26FDF615F2AD}" type="presParOf" srcId="{5B94612A-1174-4F37-9BA7-37077FE65052}" destId="{02601E41-1119-4D23-8C62-F32EC1CA342C}" srcOrd="0" destOrd="0" presId="urn:microsoft.com/office/officeart/2005/8/layout/chevron2"/>
    <dgm:cxn modelId="{45FF9B34-544C-41CE-9A94-BAF172AB4212}" type="presParOf" srcId="{5B94612A-1174-4F37-9BA7-37077FE65052}" destId="{8ACBE26F-47BA-4660-AAD7-5793510267F7}" srcOrd="1" destOrd="0" presId="urn:microsoft.com/office/officeart/2005/8/layout/chevron2"/>
    <dgm:cxn modelId="{D07B997F-D40D-4F79-91E2-0CADDB579FE4}" type="presParOf" srcId="{62038E3B-4095-4008-B91B-C398765BC6DD}" destId="{8EF72E0F-3434-40A1-8F1C-5301C7FF3AE6}" srcOrd="3" destOrd="0" presId="urn:microsoft.com/office/officeart/2005/8/layout/chevron2"/>
    <dgm:cxn modelId="{39CFF32C-AD55-49D0-87C2-07B2EA3418BE}" type="presParOf" srcId="{62038E3B-4095-4008-B91B-C398765BC6DD}" destId="{CEC01D62-4AD1-4A6A-96AC-2D79C29E07F4}" srcOrd="4" destOrd="0" presId="urn:microsoft.com/office/officeart/2005/8/layout/chevron2"/>
    <dgm:cxn modelId="{306660F8-DA18-4266-A696-4BFC1C3616F8}" type="presParOf" srcId="{CEC01D62-4AD1-4A6A-96AC-2D79C29E07F4}" destId="{F3D4A3FC-B380-46D8-8BFF-A887537B554D}" srcOrd="0" destOrd="0" presId="urn:microsoft.com/office/officeart/2005/8/layout/chevron2"/>
    <dgm:cxn modelId="{3D2893DB-4259-4A18-B38E-586B5B0CD334}" type="presParOf" srcId="{CEC01D62-4AD1-4A6A-96AC-2D79C29E07F4}" destId="{2C2BC07A-06B6-4169-B45D-AC58BC119559}" srcOrd="1" destOrd="0" presId="urn:microsoft.com/office/officeart/2005/8/layout/chevron2"/>
    <dgm:cxn modelId="{05C8A845-78BD-460F-B04C-1235DB70B0FC}" type="presParOf" srcId="{62038E3B-4095-4008-B91B-C398765BC6DD}" destId="{33259CC5-2896-477B-95B3-389914D8A645}" srcOrd="5" destOrd="0" presId="urn:microsoft.com/office/officeart/2005/8/layout/chevron2"/>
    <dgm:cxn modelId="{5F4555C2-A238-46F4-9970-A442143D17B2}" type="presParOf" srcId="{62038E3B-4095-4008-B91B-C398765BC6DD}" destId="{DAB4B8F7-CA21-4414-A58F-859FF1A7BF7A}" srcOrd="6" destOrd="0" presId="urn:microsoft.com/office/officeart/2005/8/layout/chevron2"/>
    <dgm:cxn modelId="{0A95075D-3B2E-4566-A23A-92E9C1310DEC}" type="presParOf" srcId="{DAB4B8F7-CA21-4414-A58F-859FF1A7BF7A}" destId="{548F9BAA-E6F8-402C-BD23-0282A2379513}" srcOrd="0" destOrd="0" presId="urn:microsoft.com/office/officeart/2005/8/layout/chevron2"/>
    <dgm:cxn modelId="{19A9B7BF-4D4D-44D9-88D0-25461CD8B006}" type="presParOf" srcId="{DAB4B8F7-CA21-4414-A58F-859FF1A7BF7A}" destId="{EE198491-BFDE-4637-9BBA-7374349C22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5B7C93-380D-49B6-B6C7-305BCEF1253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4B434FC-1E82-4CD4-ABA6-FFE4D0281DC5}">
      <dgm:prSet phldrT="[Text]"/>
      <dgm:spPr/>
      <dgm:t>
        <a:bodyPr/>
        <a:lstStyle/>
        <a:p>
          <a:r>
            <a:rPr lang="en-US" dirty="0" smtClean="0"/>
            <a:t>Data Repositories</a:t>
          </a:r>
          <a:endParaRPr lang="en-US" dirty="0"/>
        </a:p>
      </dgm:t>
    </dgm:pt>
    <dgm:pt modelId="{2A3572C7-63C0-47A2-883B-5F67F77EDF2A}" type="parTrans" cxnId="{5BDE46A4-D010-4715-8954-07B82258C320}">
      <dgm:prSet/>
      <dgm:spPr/>
      <dgm:t>
        <a:bodyPr/>
        <a:lstStyle/>
        <a:p>
          <a:endParaRPr lang="en-US"/>
        </a:p>
      </dgm:t>
    </dgm:pt>
    <dgm:pt modelId="{33C2BECF-B94D-435A-A43C-7D570813318F}" type="sibTrans" cxnId="{5BDE46A4-D010-4715-8954-07B82258C320}">
      <dgm:prSet/>
      <dgm:spPr/>
      <dgm:t>
        <a:bodyPr/>
        <a:lstStyle/>
        <a:p>
          <a:endParaRPr lang="en-US"/>
        </a:p>
      </dgm:t>
    </dgm:pt>
    <dgm:pt modelId="{1F86195A-354D-4EB7-876A-EF6BCB30742D}">
      <dgm:prSet phldrT="[Text]" custT="1"/>
      <dgm:spPr/>
      <dgm:t>
        <a:bodyPr/>
        <a:lstStyle/>
        <a:p>
          <a:endParaRPr lang="en-US" sz="2700" dirty="0"/>
        </a:p>
      </dgm:t>
    </dgm:pt>
    <dgm:pt modelId="{18739226-8923-40C4-9EBA-A71CE5F141B2}" type="parTrans" cxnId="{E96BA18D-B723-4D98-8714-99FCEB464B1A}">
      <dgm:prSet/>
      <dgm:spPr/>
      <dgm:t>
        <a:bodyPr/>
        <a:lstStyle/>
        <a:p>
          <a:endParaRPr lang="en-US"/>
        </a:p>
      </dgm:t>
    </dgm:pt>
    <dgm:pt modelId="{182D0AAF-1C14-4E31-9D5C-F1B6EF183A3E}" type="sibTrans" cxnId="{E96BA18D-B723-4D98-8714-99FCEB464B1A}">
      <dgm:prSet/>
      <dgm:spPr/>
      <dgm:t>
        <a:bodyPr/>
        <a:lstStyle/>
        <a:p>
          <a:endParaRPr lang="en-US"/>
        </a:p>
      </dgm:t>
    </dgm:pt>
    <dgm:pt modelId="{2628BF97-4E8C-4A5F-90A4-9F12DBAD0036}">
      <dgm:prSet phldrT="[Text]"/>
      <dgm:spPr/>
      <dgm:t>
        <a:bodyPr/>
        <a:lstStyle/>
        <a:p>
          <a:r>
            <a:rPr lang="en-US" dirty="0" smtClean="0"/>
            <a:t>Software</a:t>
          </a:r>
          <a:endParaRPr lang="en-US" dirty="0"/>
        </a:p>
      </dgm:t>
    </dgm:pt>
    <dgm:pt modelId="{CFD35DFD-DB84-4D62-B020-D9D2FF8BACE6}" type="parTrans" cxnId="{4FA2DF58-4813-4488-AF70-FCD59047F7DF}">
      <dgm:prSet/>
      <dgm:spPr/>
      <dgm:t>
        <a:bodyPr/>
        <a:lstStyle/>
        <a:p>
          <a:endParaRPr lang="en-US"/>
        </a:p>
      </dgm:t>
    </dgm:pt>
    <dgm:pt modelId="{0A48EB20-777A-40FC-A214-E67253519939}" type="sibTrans" cxnId="{4FA2DF58-4813-4488-AF70-FCD59047F7DF}">
      <dgm:prSet/>
      <dgm:spPr/>
      <dgm:t>
        <a:bodyPr/>
        <a:lstStyle/>
        <a:p>
          <a:endParaRPr lang="en-US"/>
        </a:p>
      </dgm:t>
    </dgm:pt>
    <dgm:pt modelId="{0B0DE20A-5B6C-4703-A5AD-93674CA8A758}">
      <dgm:prSet phldrT="[Text]" custT="1"/>
      <dgm:spPr/>
      <dgm:t>
        <a:bodyPr/>
        <a:lstStyle/>
        <a:p>
          <a:r>
            <a:rPr lang="en-US" sz="2700" dirty="0" smtClean="0"/>
            <a:t>Python 2.7</a:t>
          </a:r>
          <a:endParaRPr lang="en-US" sz="2700" dirty="0"/>
        </a:p>
      </dgm:t>
    </dgm:pt>
    <dgm:pt modelId="{0B139D22-B245-4074-8A9A-3D3BB95012AD}" type="parTrans" cxnId="{ABC3DA7B-A561-4064-BEAB-91DD5B16E409}">
      <dgm:prSet/>
      <dgm:spPr/>
      <dgm:t>
        <a:bodyPr/>
        <a:lstStyle/>
        <a:p>
          <a:endParaRPr lang="en-US"/>
        </a:p>
      </dgm:t>
    </dgm:pt>
    <dgm:pt modelId="{59B50FEE-15AC-4FD7-B6F8-B71492AFDC92}" type="sibTrans" cxnId="{ABC3DA7B-A561-4064-BEAB-91DD5B16E409}">
      <dgm:prSet/>
      <dgm:spPr/>
      <dgm:t>
        <a:bodyPr/>
        <a:lstStyle/>
        <a:p>
          <a:endParaRPr lang="en-US"/>
        </a:p>
      </dgm:t>
    </dgm:pt>
    <dgm:pt modelId="{22F49D99-A158-41E2-B82A-0F51B0DC4017}">
      <dgm:prSet phldrT="[Text]"/>
      <dgm:spPr/>
      <dgm:t>
        <a:bodyPr/>
        <a:lstStyle/>
        <a:p>
          <a:r>
            <a:rPr lang="en-US" dirty="0" smtClean="0"/>
            <a:t>Product</a:t>
          </a:r>
          <a:endParaRPr lang="en-US" dirty="0"/>
        </a:p>
      </dgm:t>
    </dgm:pt>
    <dgm:pt modelId="{6754FE7B-2983-4B29-9C9D-C3DA5B33012E}" type="parTrans" cxnId="{A7CEF558-0134-41A9-8D4A-1A6FCFCBB9A5}">
      <dgm:prSet/>
      <dgm:spPr/>
      <dgm:t>
        <a:bodyPr/>
        <a:lstStyle/>
        <a:p>
          <a:endParaRPr lang="en-US"/>
        </a:p>
      </dgm:t>
    </dgm:pt>
    <dgm:pt modelId="{C2C89E02-2D76-46F5-B810-45B2865E2EA8}" type="sibTrans" cxnId="{A7CEF558-0134-41A9-8D4A-1A6FCFCBB9A5}">
      <dgm:prSet/>
      <dgm:spPr/>
      <dgm:t>
        <a:bodyPr/>
        <a:lstStyle/>
        <a:p>
          <a:endParaRPr lang="en-US"/>
        </a:p>
      </dgm:t>
    </dgm:pt>
    <dgm:pt modelId="{0C43A9C7-80F7-4192-8B1A-A10E7A33AFD4}">
      <dgm:prSet phldrT="[Text]" custT="1"/>
      <dgm:spPr/>
      <dgm:t>
        <a:bodyPr/>
        <a:lstStyle/>
        <a:p>
          <a:r>
            <a:rPr lang="en-US" sz="2700" dirty="0" smtClean="0"/>
            <a:t>GUI</a:t>
          </a:r>
          <a:endParaRPr lang="en-US" sz="2700" dirty="0"/>
        </a:p>
      </dgm:t>
    </dgm:pt>
    <dgm:pt modelId="{E64E1A14-3D7D-448B-A426-9968E92CDEF3}" type="parTrans" cxnId="{6DCCC6C1-157D-4DEE-A8CB-37A3EE32EF37}">
      <dgm:prSet/>
      <dgm:spPr/>
      <dgm:t>
        <a:bodyPr/>
        <a:lstStyle/>
        <a:p>
          <a:endParaRPr lang="en-US"/>
        </a:p>
      </dgm:t>
    </dgm:pt>
    <dgm:pt modelId="{DFD72185-7A24-4CA0-AC1B-3BCAAAABF2BA}" type="sibTrans" cxnId="{6DCCC6C1-157D-4DEE-A8CB-37A3EE32EF37}">
      <dgm:prSet/>
      <dgm:spPr/>
      <dgm:t>
        <a:bodyPr/>
        <a:lstStyle/>
        <a:p>
          <a:endParaRPr lang="en-US"/>
        </a:p>
      </dgm:t>
    </dgm:pt>
    <dgm:pt modelId="{5590FCBD-E8A9-4BC0-82C9-5502F0B6578F}">
      <dgm:prSet phldrT="[Text]" custT="1"/>
      <dgm:spPr/>
      <dgm:t>
        <a:bodyPr/>
        <a:lstStyle/>
        <a:p>
          <a:endParaRPr lang="en-US" sz="3200" dirty="0"/>
        </a:p>
      </dgm:t>
    </dgm:pt>
    <dgm:pt modelId="{532DA70B-2806-4FB3-B1CD-4E9E4A6C8E33}" type="parTrans" cxnId="{B196580E-9687-4D41-8E11-B44024B558D0}">
      <dgm:prSet/>
      <dgm:spPr/>
      <dgm:t>
        <a:bodyPr/>
        <a:lstStyle/>
        <a:p>
          <a:endParaRPr lang="en-US"/>
        </a:p>
      </dgm:t>
    </dgm:pt>
    <dgm:pt modelId="{CD7A7C15-DAEA-480B-86BD-E36D70BA7B19}" type="sibTrans" cxnId="{B196580E-9687-4D41-8E11-B44024B558D0}">
      <dgm:prSet/>
      <dgm:spPr/>
      <dgm:t>
        <a:bodyPr/>
        <a:lstStyle/>
        <a:p>
          <a:endParaRPr lang="en-US"/>
        </a:p>
      </dgm:t>
    </dgm:pt>
    <dgm:pt modelId="{C7EB65AE-8DF7-4CCC-9FFB-771481A62AC5}">
      <dgm:prSet phldrT="[Text]" custT="1"/>
      <dgm:spPr/>
      <dgm:t>
        <a:bodyPr/>
        <a:lstStyle/>
        <a:p>
          <a:endParaRPr lang="en-US" sz="3200" dirty="0"/>
        </a:p>
      </dgm:t>
    </dgm:pt>
    <dgm:pt modelId="{6BC38E88-A4CA-413E-916F-8BD0B262AEFB}" type="parTrans" cxnId="{8D60BD36-16C7-4D9F-86A0-7E43D0EAB02D}">
      <dgm:prSet/>
      <dgm:spPr/>
      <dgm:t>
        <a:bodyPr/>
        <a:lstStyle/>
        <a:p>
          <a:endParaRPr lang="en-US"/>
        </a:p>
      </dgm:t>
    </dgm:pt>
    <dgm:pt modelId="{72E8CFE0-C9F6-4C92-809B-3385656A4899}" type="sibTrans" cxnId="{8D60BD36-16C7-4D9F-86A0-7E43D0EAB02D}">
      <dgm:prSet/>
      <dgm:spPr/>
      <dgm:t>
        <a:bodyPr/>
        <a:lstStyle/>
        <a:p>
          <a:endParaRPr lang="en-US"/>
        </a:p>
      </dgm:t>
    </dgm:pt>
    <dgm:pt modelId="{39B895F1-AB28-4994-A7FF-B5530FC93118}">
      <dgm:prSet phldrT="[Text]" custT="1"/>
      <dgm:spPr/>
      <dgm:t>
        <a:bodyPr/>
        <a:lstStyle/>
        <a:p>
          <a:endParaRPr lang="en-US" sz="3200" dirty="0"/>
        </a:p>
      </dgm:t>
    </dgm:pt>
    <dgm:pt modelId="{8E7416EA-6BFE-4A7E-9DF0-5F678C3D4027}" type="parTrans" cxnId="{580A4DC2-BE58-4C88-BE5A-3A62E51D4CA5}">
      <dgm:prSet/>
      <dgm:spPr/>
      <dgm:t>
        <a:bodyPr/>
        <a:lstStyle/>
        <a:p>
          <a:endParaRPr lang="en-US"/>
        </a:p>
      </dgm:t>
    </dgm:pt>
    <dgm:pt modelId="{FD97B3B0-F715-4873-B4F8-B6905877F35F}" type="sibTrans" cxnId="{580A4DC2-BE58-4C88-BE5A-3A62E51D4CA5}">
      <dgm:prSet/>
      <dgm:spPr/>
      <dgm:t>
        <a:bodyPr/>
        <a:lstStyle/>
        <a:p>
          <a:endParaRPr lang="en-US"/>
        </a:p>
      </dgm:t>
    </dgm:pt>
    <dgm:pt modelId="{D3C30214-E26B-4E7C-A76A-33B7E6956B44}">
      <dgm:prSet phldrT="[Text]" custT="1"/>
      <dgm:spPr/>
      <dgm:t>
        <a:bodyPr/>
        <a:lstStyle/>
        <a:p>
          <a:endParaRPr lang="en-US" sz="3200" dirty="0"/>
        </a:p>
      </dgm:t>
    </dgm:pt>
    <dgm:pt modelId="{5ABC7513-C77A-479E-B36C-267166F87CB2}" type="parTrans" cxnId="{3EFE5A47-479A-4025-BBCD-70C700C20073}">
      <dgm:prSet/>
      <dgm:spPr/>
      <dgm:t>
        <a:bodyPr/>
        <a:lstStyle/>
        <a:p>
          <a:endParaRPr lang="en-US"/>
        </a:p>
      </dgm:t>
    </dgm:pt>
    <dgm:pt modelId="{BF9CBC59-DBD7-42D0-9430-2F48962053FE}" type="sibTrans" cxnId="{3EFE5A47-479A-4025-BBCD-70C700C20073}">
      <dgm:prSet/>
      <dgm:spPr/>
      <dgm:t>
        <a:bodyPr/>
        <a:lstStyle/>
        <a:p>
          <a:endParaRPr lang="en-US"/>
        </a:p>
      </dgm:t>
    </dgm:pt>
    <dgm:pt modelId="{8759AF70-3FB3-49A2-9E4C-AD336153FF23}">
      <dgm:prSet phldrT="[Text]" custT="1"/>
      <dgm:spPr/>
      <dgm:t>
        <a:bodyPr/>
        <a:lstStyle/>
        <a:p>
          <a:endParaRPr lang="en-US" sz="2700" dirty="0"/>
        </a:p>
      </dgm:t>
    </dgm:pt>
    <dgm:pt modelId="{C6BC71DD-E2ED-45EC-9ACF-86279FD3EB0D}" type="parTrans" cxnId="{4C6F8858-582C-4D8C-B18F-3A68F0B48686}">
      <dgm:prSet/>
      <dgm:spPr/>
      <dgm:t>
        <a:bodyPr/>
        <a:lstStyle/>
        <a:p>
          <a:endParaRPr lang="en-US"/>
        </a:p>
      </dgm:t>
    </dgm:pt>
    <dgm:pt modelId="{442A72FF-D925-4855-A303-AC4E8529550C}" type="sibTrans" cxnId="{4C6F8858-582C-4D8C-B18F-3A68F0B48686}">
      <dgm:prSet/>
      <dgm:spPr/>
      <dgm:t>
        <a:bodyPr/>
        <a:lstStyle/>
        <a:p>
          <a:endParaRPr lang="en-US"/>
        </a:p>
      </dgm:t>
    </dgm:pt>
    <dgm:pt modelId="{FA461FCA-1A5B-44EB-96D4-0AF5369D7CFC}">
      <dgm:prSet phldrT="[Text]" custT="1"/>
      <dgm:spPr/>
      <dgm:t>
        <a:bodyPr/>
        <a:lstStyle/>
        <a:p>
          <a:endParaRPr lang="en-US" sz="3200" dirty="0"/>
        </a:p>
      </dgm:t>
    </dgm:pt>
    <dgm:pt modelId="{8956FB77-F0CA-4E3B-8BA1-8FEE4C2506E0}" type="parTrans" cxnId="{423B37A8-D9BD-48C3-AB8F-7E4AC947ECE9}">
      <dgm:prSet/>
      <dgm:spPr/>
      <dgm:t>
        <a:bodyPr/>
        <a:lstStyle/>
        <a:p>
          <a:endParaRPr lang="en-US"/>
        </a:p>
      </dgm:t>
    </dgm:pt>
    <dgm:pt modelId="{88545662-C9AA-4B38-B26E-B8B895FE600A}" type="sibTrans" cxnId="{423B37A8-D9BD-48C3-AB8F-7E4AC947ECE9}">
      <dgm:prSet/>
      <dgm:spPr/>
      <dgm:t>
        <a:bodyPr/>
        <a:lstStyle/>
        <a:p>
          <a:endParaRPr lang="en-US"/>
        </a:p>
      </dgm:t>
    </dgm:pt>
    <dgm:pt modelId="{B9216159-6725-44C6-BCBB-58ACA2F1AB18}">
      <dgm:prSet phldrT="[Text]" custT="1"/>
      <dgm:spPr/>
      <dgm:t>
        <a:bodyPr/>
        <a:lstStyle/>
        <a:p>
          <a:endParaRPr lang="en-US" sz="2700" dirty="0"/>
        </a:p>
      </dgm:t>
    </dgm:pt>
    <dgm:pt modelId="{9E51E380-BEE9-44A4-A54C-196D6BEC749C}" type="parTrans" cxnId="{0B598B1E-7E4E-45E7-ACD4-D992F701E72D}">
      <dgm:prSet/>
      <dgm:spPr/>
      <dgm:t>
        <a:bodyPr/>
        <a:lstStyle/>
        <a:p>
          <a:endParaRPr lang="en-US"/>
        </a:p>
      </dgm:t>
    </dgm:pt>
    <dgm:pt modelId="{DFFB1966-1F68-4FA8-9658-18038B1F3494}" type="sibTrans" cxnId="{0B598B1E-7E4E-45E7-ACD4-D992F701E72D}">
      <dgm:prSet/>
      <dgm:spPr/>
      <dgm:t>
        <a:bodyPr/>
        <a:lstStyle/>
        <a:p>
          <a:endParaRPr lang="en-US"/>
        </a:p>
      </dgm:t>
    </dgm:pt>
    <dgm:pt modelId="{6F344FC8-F6D4-490E-A62C-9CF0DE95856C}">
      <dgm:prSet phldrT="[Text]" custT="1"/>
      <dgm:spPr/>
      <dgm:t>
        <a:bodyPr/>
        <a:lstStyle/>
        <a:p>
          <a:endParaRPr lang="en-US" sz="2700" dirty="0"/>
        </a:p>
      </dgm:t>
    </dgm:pt>
    <dgm:pt modelId="{4B8D6AF7-A8EC-487D-98E1-E2F654F1656B}" type="parTrans" cxnId="{D0EC4D75-D57B-471A-BA67-D3189A7C1944}">
      <dgm:prSet/>
      <dgm:spPr/>
      <dgm:t>
        <a:bodyPr/>
        <a:lstStyle/>
        <a:p>
          <a:endParaRPr lang="en-US"/>
        </a:p>
      </dgm:t>
    </dgm:pt>
    <dgm:pt modelId="{9E137E07-1DEE-4346-978A-E257DBDB5692}" type="sibTrans" cxnId="{D0EC4D75-D57B-471A-BA67-D3189A7C1944}">
      <dgm:prSet/>
      <dgm:spPr/>
      <dgm:t>
        <a:bodyPr/>
        <a:lstStyle/>
        <a:p>
          <a:endParaRPr lang="en-US"/>
        </a:p>
      </dgm:t>
    </dgm:pt>
    <dgm:pt modelId="{A214B71E-7D2B-49C8-BE06-F99F22031DF2}">
      <dgm:prSet phldrT="[Text]" custT="1"/>
      <dgm:spPr/>
      <dgm:t>
        <a:bodyPr/>
        <a:lstStyle/>
        <a:p>
          <a:endParaRPr lang="en-US" sz="2700" dirty="0"/>
        </a:p>
      </dgm:t>
    </dgm:pt>
    <dgm:pt modelId="{37CED046-5579-46E6-8E6E-2D07F36C652A}" type="parTrans" cxnId="{5BFDF42C-AF82-492B-9F70-4A39274B387F}">
      <dgm:prSet/>
      <dgm:spPr/>
      <dgm:t>
        <a:bodyPr/>
        <a:lstStyle/>
        <a:p>
          <a:endParaRPr lang="en-US"/>
        </a:p>
      </dgm:t>
    </dgm:pt>
    <dgm:pt modelId="{2CE83ACF-8928-49B7-8FC0-BBE11D65B6D9}" type="sibTrans" cxnId="{5BFDF42C-AF82-492B-9F70-4A39274B387F}">
      <dgm:prSet/>
      <dgm:spPr/>
      <dgm:t>
        <a:bodyPr/>
        <a:lstStyle/>
        <a:p>
          <a:endParaRPr lang="en-US"/>
        </a:p>
      </dgm:t>
    </dgm:pt>
    <dgm:pt modelId="{293DE927-FD0E-4F5D-B7A4-C95B40F90F8F}">
      <dgm:prSet phldrT="[Text]" custT="1"/>
      <dgm:spPr/>
      <dgm:t>
        <a:bodyPr/>
        <a:lstStyle/>
        <a:p>
          <a:endParaRPr lang="en-US" sz="2700" dirty="0"/>
        </a:p>
      </dgm:t>
    </dgm:pt>
    <dgm:pt modelId="{FEDBE1C7-7763-4DEA-BA9F-427B672EF2DC}" type="parTrans" cxnId="{BC993341-51E2-4DE8-B36B-D0C1D9BAD2F0}">
      <dgm:prSet/>
      <dgm:spPr/>
      <dgm:t>
        <a:bodyPr/>
        <a:lstStyle/>
        <a:p>
          <a:endParaRPr lang="en-US"/>
        </a:p>
      </dgm:t>
    </dgm:pt>
    <dgm:pt modelId="{9CBAA776-E68B-4B76-8A1B-1776E01A3B47}" type="sibTrans" cxnId="{BC993341-51E2-4DE8-B36B-D0C1D9BAD2F0}">
      <dgm:prSet/>
      <dgm:spPr/>
      <dgm:t>
        <a:bodyPr/>
        <a:lstStyle/>
        <a:p>
          <a:endParaRPr lang="en-US"/>
        </a:p>
      </dgm:t>
    </dgm:pt>
    <dgm:pt modelId="{DDDA31B0-8AA9-48A5-9A95-69D0DE11B000}">
      <dgm:prSet phldrT="[Text]" custT="1"/>
      <dgm:spPr/>
      <dgm:t>
        <a:bodyPr/>
        <a:lstStyle/>
        <a:p>
          <a:endParaRPr lang="en-US" sz="2700" dirty="0"/>
        </a:p>
      </dgm:t>
    </dgm:pt>
    <dgm:pt modelId="{5309AAF0-0A36-4E59-85D3-13F300F346D5}" type="parTrans" cxnId="{66B3B616-58EA-45E7-83D1-B947204C5F86}">
      <dgm:prSet/>
      <dgm:spPr/>
      <dgm:t>
        <a:bodyPr/>
        <a:lstStyle/>
        <a:p>
          <a:endParaRPr lang="en-US"/>
        </a:p>
      </dgm:t>
    </dgm:pt>
    <dgm:pt modelId="{09FD7DF4-CCD4-41CA-988E-0D794F1C8A05}" type="sibTrans" cxnId="{66B3B616-58EA-45E7-83D1-B947204C5F86}">
      <dgm:prSet/>
      <dgm:spPr/>
      <dgm:t>
        <a:bodyPr/>
        <a:lstStyle/>
        <a:p>
          <a:endParaRPr lang="en-US"/>
        </a:p>
      </dgm:t>
    </dgm:pt>
    <dgm:pt modelId="{838A903A-FDE7-4D6C-8135-802C1AA49C1E}">
      <dgm:prSet phldrT="[Text]" custT="1"/>
      <dgm:spPr/>
      <dgm:t>
        <a:bodyPr/>
        <a:lstStyle/>
        <a:p>
          <a:endParaRPr lang="en-US" sz="2700" dirty="0"/>
        </a:p>
      </dgm:t>
    </dgm:pt>
    <dgm:pt modelId="{4A679C1B-CBB2-47CA-B51E-5E95B1261735}" type="parTrans" cxnId="{41BCBB04-134D-49BA-9FAE-4B515D94659A}">
      <dgm:prSet/>
      <dgm:spPr/>
      <dgm:t>
        <a:bodyPr/>
        <a:lstStyle/>
        <a:p>
          <a:endParaRPr lang="en-US"/>
        </a:p>
      </dgm:t>
    </dgm:pt>
    <dgm:pt modelId="{5044A0F3-FE8B-4FB3-92D3-94F59E31305E}" type="sibTrans" cxnId="{41BCBB04-134D-49BA-9FAE-4B515D94659A}">
      <dgm:prSet/>
      <dgm:spPr/>
      <dgm:t>
        <a:bodyPr/>
        <a:lstStyle/>
        <a:p>
          <a:endParaRPr lang="en-US"/>
        </a:p>
      </dgm:t>
    </dgm:pt>
    <dgm:pt modelId="{594FC387-7526-451A-BE60-5C74E6A01A2C}">
      <dgm:prSet phldrT="[Text]" custT="1"/>
      <dgm:spPr/>
      <dgm:t>
        <a:bodyPr/>
        <a:lstStyle/>
        <a:p>
          <a:endParaRPr lang="en-US" sz="2700" dirty="0"/>
        </a:p>
      </dgm:t>
    </dgm:pt>
    <dgm:pt modelId="{23F6911F-8A50-445C-9AE0-4F7F546109B3}" type="parTrans" cxnId="{7141EA14-AE9E-41DB-A63B-810B031F8AF7}">
      <dgm:prSet/>
      <dgm:spPr/>
      <dgm:t>
        <a:bodyPr/>
        <a:lstStyle/>
        <a:p>
          <a:endParaRPr lang="en-US"/>
        </a:p>
      </dgm:t>
    </dgm:pt>
    <dgm:pt modelId="{DAA1E0D4-BEEA-419A-83D0-E2D93B31B9EC}" type="sibTrans" cxnId="{7141EA14-AE9E-41DB-A63B-810B031F8AF7}">
      <dgm:prSet/>
      <dgm:spPr/>
      <dgm:t>
        <a:bodyPr/>
        <a:lstStyle/>
        <a:p>
          <a:endParaRPr lang="en-US"/>
        </a:p>
      </dgm:t>
    </dgm:pt>
    <dgm:pt modelId="{73CFAFD4-8767-4FFF-8A23-9E75326B496D}">
      <dgm:prSet phldrT="[Text]" custT="1"/>
      <dgm:spPr/>
      <dgm:t>
        <a:bodyPr/>
        <a:lstStyle/>
        <a:p>
          <a:endParaRPr lang="en-US" sz="2700" dirty="0"/>
        </a:p>
      </dgm:t>
    </dgm:pt>
    <dgm:pt modelId="{57A537EB-C17A-4D59-9DF5-522063E6B139}" type="parTrans" cxnId="{816158CE-E884-4932-B8B5-5F7AFE0DC02A}">
      <dgm:prSet/>
      <dgm:spPr/>
      <dgm:t>
        <a:bodyPr/>
        <a:lstStyle/>
        <a:p>
          <a:endParaRPr lang="en-US"/>
        </a:p>
      </dgm:t>
    </dgm:pt>
    <dgm:pt modelId="{AAB89D53-BDFB-48C6-A412-26FA94E95ABA}" type="sibTrans" cxnId="{816158CE-E884-4932-B8B5-5F7AFE0DC02A}">
      <dgm:prSet/>
      <dgm:spPr/>
      <dgm:t>
        <a:bodyPr/>
        <a:lstStyle/>
        <a:p>
          <a:endParaRPr lang="en-US"/>
        </a:p>
      </dgm:t>
    </dgm:pt>
    <dgm:pt modelId="{0D3B59F8-8BC5-4802-83ED-8413535973D3}">
      <dgm:prSet phldrT="[Text]" custT="1"/>
      <dgm:spPr/>
      <dgm:t>
        <a:bodyPr/>
        <a:lstStyle/>
        <a:p>
          <a:endParaRPr lang="en-US" sz="2700" dirty="0"/>
        </a:p>
      </dgm:t>
    </dgm:pt>
    <dgm:pt modelId="{47853237-F86F-412A-9184-880EFA4673BE}" type="parTrans" cxnId="{2980CEE5-94B2-410F-B476-926ECFD7AE7D}">
      <dgm:prSet/>
      <dgm:spPr/>
      <dgm:t>
        <a:bodyPr/>
        <a:lstStyle/>
        <a:p>
          <a:endParaRPr lang="en-US"/>
        </a:p>
      </dgm:t>
    </dgm:pt>
    <dgm:pt modelId="{D8B4B14F-4BA2-4450-A05A-B267B8171173}" type="sibTrans" cxnId="{2980CEE5-94B2-410F-B476-926ECFD7AE7D}">
      <dgm:prSet/>
      <dgm:spPr/>
      <dgm:t>
        <a:bodyPr/>
        <a:lstStyle/>
        <a:p>
          <a:endParaRPr lang="en-US"/>
        </a:p>
      </dgm:t>
    </dgm:pt>
    <dgm:pt modelId="{62038E3B-4095-4008-B91B-C398765BC6DD}" type="pres">
      <dgm:prSet presAssocID="{395B7C93-380D-49B6-B6C7-305BCEF1253F}" presName="linearFlow" presStyleCnt="0">
        <dgm:presLayoutVars>
          <dgm:dir/>
          <dgm:animLvl val="lvl"/>
          <dgm:resizeHandles val="exact"/>
        </dgm:presLayoutVars>
      </dgm:prSet>
      <dgm:spPr/>
      <dgm:t>
        <a:bodyPr/>
        <a:lstStyle/>
        <a:p>
          <a:endParaRPr lang="en-US"/>
        </a:p>
      </dgm:t>
    </dgm:pt>
    <dgm:pt modelId="{30264C0B-03ED-4768-B7EA-39C76468C01A}" type="pres">
      <dgm:prSet presAssocID="{94B434FC-1E82-4CD4-ABA6-FFE4D0281DC5}" presName="composite" presStyleCnt="0"/>
      <dgm:spPr/>
    </dgm:pt>
    <dgm:pt modelId="{63D36609-2A41-4268-B99A-243813265F97}" type="pres">
      <dgm:prSet presAssocID="{94B434FC-1E82-4CD4-ABA6-FFE4D0281DC5}" presName="parentText" presStyleLbl="alignNode1" presStyleIdx="0" presStyleCnt="3">
        <dgm:presLayoutVars>
          <dgm:chMax val="1"/>
          <dgm:bulletEnabled val="1"/>
        </dgm:presLayoutVars>
      </dgm:prSet>
      <dgm:spPr/>
      <dgm:t>
        <a:bodyPr/>
        <a:lstStyle/>
        <a:p>
          <a:endParaRPr lang="en-US"/>
        </a:p>
      </dgm:t>
    </dgm:pt>
    <dgm:pt modelId="{9B8D0CDD-3D9D-4893-89A3-B64579A05970}" type="pres">
      <dgm:prSet presAssocID="{94B434FC-1E82-4CD4-ABA6-FFE4D0281DC5}" presName="descendantText" presStyleLbl="alignAcc1" presStyleIdx="0" presStyleCnt="3" custScaleY="142594" custLinFactNeighborX="-332" custLinFactNeighborY="23">
        <dgm:presLayoutVars>
          <dgm:bulletEnabled val="1"/>
        </dgm:presLayoutVars>
      </dgm:prSet>
      <dgm:spPr/>
      <dgm:t>
        <a:bodyPr/>
        <a:lstStyle/>
        <a:p>
          <a:endParaRPr lang="en-US"/>
        </a:p>
      </dgm:t>
    </dgm:pt>
    <dgm:pt modelId="{B7E3D9C4-6711-48E9-9C1B-4A4772BCA1CD}" type="pres">
      <dgm:prSet presAssocID="{33C2BECF-B94D-435A-A43C-7D570813318F}" presName="sp" presStyleCnt="0"/>
      <dgm:spPr/>
    </dgm:pt>
    <dgm:pt modelId="{5B94612A-1174-4F37-9BA7-37077FE65052}" type="pres">
      <dgm:prSet presAssocID="{2628BF97-4E8C-4A5F-90A4-9F12DBAD0036}" presName="composite" presStyleCnt="0"/>
      <dgm:spPr/>
    </dgm:pt>
    <dgm:pt modelId="{02601E41-1119-4D23-8C62-F32EC1CA342C}" type="pres">
      <dgm:prSet presAssocID="{2628BF97-4E8C-4A5F-90A4-9F12DBAD0036}" presName="parentText" presStyleLbl="alignNode1" presStyleIdx="1" presStyleCnt="3" custLinFactNeighborX="252" custLinFactNeighborY="-8272">
        <dgm:presLayoutVars>
          <dgm:chMax val="1"/>
          <dgm:bulletEnabled val="1"/>
        </dgm:presLayoutVars>
      </dgm:prSet>
      <dgm:spPr/>
      <dgm:t>
        <a:bodyPr/>
        <a:lstStyle/>
        <a:p>
          <a:endParaRPr lang="en-US"/>
        </a:p>
      </dgm:t>
    </dgm:pt>
    <dgm:pt modelId="{8ACBE26F-47BA-4660-AAD7-5793510267F7}" type="pres">
      <dgm:prSet presAssocID="{2628BF97-4E8C-4A5F-90A4-9F12DBAD0036}" presName="descendantText" presStyleLbl="alignAcc1" presStyleIdx="1" presStyleCnt="3" custScaleY="125803">
        <dgm:presLayoutVars>
          <dgm:bulletEnabled val="1"/>
        </dgm:presLayoutVars>
      </dgm:prSet>
      <dgm:spPr/>
      <dgm:t>
        <a:bodyPr/>
        <a:lstStyle/>
        <a:p>
          <a:endParaRPr lang="en-US"/>
        </a:p>
      </dgm:t>
    </dgm:pt>
    <dgm:pt modelId="{8EF72E0F-3434-40A1-8F1C-5301C7FF3AE6}" type="pres">
      <dgm:prSet presAssocID="{0A48EB20-777A-40FC-A214-E67253519939}" presName="sp" presStyleCnt="0"/>
      <dgm:spPr/>
    </dgm:pt>
    <dgm:pt modelId="{CEC01D62-4AD1-4A6A-96AC-2D79C29E07F4}" type="pres">
      <dgm:prSet presAssocID="{22F49D99-A158-41E2-B82A-0F51B0DC4017}" presName="composite" presStyleCnt="0"/>
      <dgm:spPr/>
    </dgm:pt>
    <dgm:pt modelId="{F3D4A3FC-B380-46D8-8BFF-A887537B554D}" type="pres">
      <dgm:prSet presAssocID="{22F49D99-A158-41E2-B82A-0F51B0DC4017}" presName="parentText" presStyleLbl="alignNode1" presStyleIdx="2" presStyleCnt="3">
        <dgm:presLayoutVars>
          <dgm:chMax val="1"/>
          <dgm:bulletEnabled val="1"/>
        </dgm:presLayoutVars>
      </dgm:prSet>
      <dgm:spPr/>
      <dgm:t>
        <a:bodyPr/>
        <a:lstStyle/>
        <a:p>
          <a:endParaRPr lang="en-US"/>
        </a:p>
      </dgm:t>
    </dgm:pt>
    <dgm:pt modelId="{2C2BC07A-06B6-4169-B45D-AC58BC119559}" type="pres">
      <dgm:prSet presAssocID="{22F49D99-A158-41E2-B82A-0F51B0DC4017}" presName="descendantText" presStyleLbl="alignAcc1" presStyleIdx="2" presStyleCnt="3" custScaleY="198687">
        <dgm:presLayoutVars>
          <dgm:bulletEnabled val="1"/>
        </dgm:presLayoutVars>
      </dgm:prSet>
      <dgm:spPr/>
      <dgm:t>
        <a:bodyPr/>
        <a:lstStyle/>
        <a:p>
          <a:endParaRPr lang="en-US"/>
        </a:p>
      </dgm:t>
    </dgm:pt>
  </dgm:ptLst>
  <dgm:cxnLst>
    <dgm:cxn modelId="{1F5D1C3A-C6FB-49DC-9FF4-868BB4251EA3}" type="presOf" srcId="{A214B71E-7D2B-49C8-BE06-F99F22031DF2}" destId="{2C2BC07A-06B6-4169-B45D-AC58BC119559}" srcOrd="0" destOrd="3" presId="urn:microsoft.com/office/officeart/2005/8/layout/chevron2"/>
    <dgm:cxn modelId="{C1A1DFB3-6495-4297-B50D-BCBFE3477BA0}" type="presOf" srcId="{6F344FC8-F6D4-490E-A62C-9CF0DE95856C}" destId="{2C2BC07A-06B6-4169-B45D-AC58BC119559}" srcOrd="0" destOrd="4" presId="urn:microsoft.com/office/officeart/2005/8/layout/chevron2"/>
    <dgm:cxn modelId="{7141EA14-AE9E-41DB-A63B-810B031F8AF7}" srcId="{22F49D99-A158-41E2-B82A-0F51B0DC4017}" destId="{594FC387-7526-451A-BE60-5C74E6A01A2C}" srcOrd="1" destOrd="0" parTransId="{23F6911F-8A50-445C-9AE0-4F7F546109B3}" sibTransId="{DAA1E0D4-BEEA-419A-83D0-E2D93B31B9EC}"/>
    <dgm:cxn modelId="{9881CF95-6424-4C8D-ABA9-61E9D4ED6D2A}" type="presOf" srcId="{0B0DE20A-5B6C-4703-A5AD-93674CA8A758}" destId="{8ACBE26F-47BA-4660-AAD7-5793510267F7}" srcOrd="0" destOrd="2" presId="urn:microsoft.com/office/officeart/2005/8/layout/chevron2"/>
    <dgm:cxn modelId="{423B37A8-D9BD-48C3-AB8F-7E4AC947ECE9}" srcId="{2628BF97-4E8C-4A5F-90A4-9F12DBAD0036}" destId="{FA461FCA-1A5B-44EB-96D4-0AF5369D7CFC}" srcOrd="5" destOrd="0" parTransId="{8956FB77-F0CA-4E3B-8BA1-8FEE4C2506E0}" sibTransId="{88545662-C9AA-4B38-B26E-B8B895FE600A}"/>
    <dgm:cxn modelId="{F2170182-B71B-49C9-8A81-0582D165A67C}" type="presOf" srcId="{0D3B59F8-8BC5-4802-83ED-8413535973D3}" destId="{8ACBE26F-47BA-4660-AAD7-5793510267F7}" srcOrd="0" destOrd="1" presId="urn:microsoft.com/office/officeart/2005/8/layout/chevron2"/>
    <dgm:cxn modelId="{F74BE5B0-D54B-4B26-A4BE-8A61A8C02BF4}" type="presOf" srcId="{73CFAFD4-8767-4FFF-8A23-9E75326B496D}" destId="{8ACBE26F-47BA-4660-AAD7-5793510267F7}" srcOrd="0" destOrd="0" presId="urn:microsoft.com/office/officeart/2005/8/layout/chevron2"/>
    <dgm:cxn modelId="{491035C2-43AE-4739-B12D-A70A76FF9CEB}" type="presOf" srcId="{1F86195A-354D-4EB7-876A-EF6BCB30742D}" destId="{9B8D0CDD-3D9D-4893-89A3-B64579A05970}" srcOrd="0" destOrd="0" presId="urn:microsoft.com/office/officeart/2005/8/layout/chevron2"/>
    <dgm:cxn modelId="{D0EC4D75-D57B-471A-BA67-D3189A7C1944}" srcId="{22F49D99-A158-41E2-B82A-0F51B0DC4017}" destId="{6F344FC8-F6D4-490E-A62C-9CF0DE95856C}" srcOrd="4" destOrd="0" parTransId="{4B8D6AF7-A8EC-487D-98E1-E2F654F1656B}" sibTransId="{9E137E07-1DEE-4346-978A-E257DBDB5692}"/>
    <dgm:cxn modelId="{35246557-FC01-4554-A142-2E29B7C5DE94}" type="presOf" srcId="{5590FCBD-E8A9-4BC0-82C9-5502F0B6578F}" destId="{9B8D0CDD-3D9D-4893-89A3-B64579A05970}" srcOrd="0" destOrd="4" presId="urn:microsoft.com/office/officeart/2005/8/layout/chevron2"/>
    <dgm:cxn modelId="{0369B915-5023-4B98-94E0-19DADCB1189F}" type="presOf" srcId="{94B434FC-1E82-4CD4-ABA6-FFE4D0281DC5}" destId="{63D36609-2A41-4268-B99A-243813265F97}" srcOrd="0" destOrd="0" presId="urn:microsoft.com/office/officeart/2005/8/layout/chevron2"/>
    <dgm:cxn modelId="{516F0C08-24E0-4DA1-9B18-5AA7B3F4F1B0}" type="presOf" srcId="{B9216159-6725-44C6-BCBB-58ACA2F1AB18}" destId="{8ACBE26F-47BA-4660-AAD7-5793510267F7}" srcOrd="0" destOrd="4" presId="urn:microsoft.com/office/officeart/2005/8/layout/chevron2"/>
    <dgm:cxn modelId="{667F4390-2F1F-4BE8-9062-CE3894581B84}" type="presOf" srcId="{8759AF70-3FB3-49A2-9E4C-AD336153FF23}" destId="{9B8D0CDD-3D9D-4893-89A3-B64579A05970}" srcOrd="0" destOrd="2" presId="urn:microsoft.com/office/officeart/2005/8/layout/chevron2"/>
    <dgm:cxn modelId="{6DCCC6C1-157D-4DEE-A8CB-37A3EE32EF37}" srcId="{22F49D99-A158-41E2-B82A-0F51B0DC4017}" destId="{0C43A9C7-80F7-4192-8B1A-A10E7A33AFD4}" srcOrd="0" destOrd="0" parTransId="{E64E1A14-3D7D-448B-A426-9968E92CDEF3}" sibTransId="{DFD72185-7A24-4CA0-AC1B-3BCAAAABF2BA}"/>
    <dgm:cxn modelId="{4195369E-4C69-48EA-BFA4-1C87DCD5F83A}" type="presOf" srcId="{594FC387-7526-451A-BE60-5C74E6A01A2C}" destId="{2C2BC07A-06B6-4169-B45D-AC58BC119559}" srcOrd="0" destOrd="1" presId="urn:microsoft.com/office/officeart/2005/8/layout/chevron2"/>
    <dgm:cxn modelId="{E96BA18D-B723-4D98-8714-99FCEB464B1A}" srcId="{94B434FC-1E82-4CD4-ABA6-FFE4D0281DC5}" destId="{1F86195A-354D-4EB7-876A-EF6BCB30742D}" srcOrd="0" destOrd="0" parTransId="{18739226-8923-40C4-9EBA-A71CE5F141B2}" sibTransId="{182D0AAF-1C14-4E31-9D5C-F1B6EF183A3E}"/>
    <dgm:cxn modelId="{41BCBB04-134D-49BA-9FAE-4B515D94659A}" srcId="{94B434FC-1E82-4CD4-ABA6-FFE4D0281DC5}" destId="{838A903A-FDE7-4D6C-8135-802C1AA49C1E}" srcOrd="1" destOrd="0" parTransId="{4A679C1B-CBB2-47CA-B51E-5E95B1261735}" sibTransId="{5044A0F3-FE8B-4FB3-92D3-94F59E31305E}"/>
    <dgm:cxn modelId="{0B598B1E-7E4E-45E7-ACD4-D992F701E72D}" srcId="{2628BF97-4E8C-4A5F-90A4-9F12DBAD0036}" destId="{B9216159-6725-44C6-BCBB-58ACA2F1AB18}" srcOrd="4" destOrd="0" parTransId="{9E51E380-BEE9-44A4-A54C-196D6BEC749C}" sibTransId="{DFFB1966-1F68-4FA8-9658-18038B1F3494}"/>
    <dgm:cxn modelId="{4C6F8858-582C-4D8C-B18F-3A68F0B48686}" srcId="{94B434FC-1E82-4CD4-ABA6-FFE4D0281DC5}" destId="{8759AF70-3FB3-49A2-9E4C-AD336153FF23}" srcOrd="2" destOrd="0" parTransId="{C6BC71DD-E2ED-45EC-9ACF-86279FD3EB0D}" sibTransId="{442A72FF-D925-4855-A303-AC4E8529550C}"/>
    <dgm:cxn modelId="{07ED800B-4211-45B6-BD1C-530D8C5F3BF8}" type="presOf" srcId="{2628BF97-4E8C-4A5F-90A4-9F12DBAD0036}" destId="{02601E41-1119-4D23-8C62-F32EC1CA342C}" srcOrd="0" destOrd="0" presId="urn:microsoft.com/office/officeart/2005/8/layout/chevron2"/>
    <dgm:cxn modelId="{4AF9EB96-EAB4-477F-9D0B-422744C4FC71}" type="presOf" srcId="{22F49D99-A158-41E2-B82A-0F51B0DC4017}" destId="{F3D4A3FC-B380-46D8-8BFF-A887537B554D}" srcOrd="0" destOrd="0" presId="urn:microsoft.com/office/officeart/2005/8/layout/chevron2"/>
    <dgm:cxn modelId="{70CAFE28-7B37-41FA-832C-EEBC295B589E}" type="presOf" srcId="{0C43A9C7-80F7-4192-8B1A-A10E7A33AFD4}" destId="{2C2BC07A-06B6-4169-B45D-AC58BC119559}" srcOrd="0" destOrd="0" presId="urn:microsoft.com/office/officeart/2005/8/layout/chevron2"/>
    <dgm:cxn modelId="{66B3B616-58EA-45E7-83D1-B947204C5F86}" srcId="{2628BF97-4E8C-4A5F-90A4-9F12DBAD0036}" destId="{DDDA31B0-8AA9-48A5-9A95-69D0DE11B000}" srcOrd="3" destOrd="0" parTransId="{5309AAF0-0A36-4E59-85D3-13F300F346D5}" sibTransId="{09FD7DF4-CCD4-41CA-988E-0D794F1C8A05}"/>
    <dgm:cxn modelId="{5BFDF42C-AF82-492B-9F70-4A39274B387F}" srcId="{22F49D99-A158-41E2-B82A-0F51B0DC4017}" destId="{A214B71E-7D2B-49C8-BE06-F99F22031DF2}" srcOrd="3" destOrd="0" parTransId="{37CED046-5579-46E6-8E6E-2D07F36C652A}" sibTransId="{2CE83ACF-8928-49B7-8FC0-BBE11D65B6D9}"/>
    <dgm:cxn modelId="{5BDE46A4-D010-4715-8954-07B82258C320}" srcId="{395B7C93-380D-49B6-B6C7-305BCEF1253F}" destId="{94B434FC-1E82-4CD4-ABA6-FFE4D0281DC5}" srcOrd="0" destOrd="0" parTransId="{2A3572C7-63C0-47A2-883B-5F67F77EDF2A}" sibTransId="{33C2BECF-B94D-435A-A43C-7D570813318F}"/>
    <dgm:cxn modelId="{B196580E-9687-4D41-8E11-B44024B558D0}" srcId="{94B434FC-1E82-4CD4-ABA6-FFE4D0281DC5}" destId="{5590FCBD-E8A9-4BC0-82C9-5502F0B6578F}" srcOrd="4" destOrd="0" parTransId="{532DA70B-2806-4FB3-B1CD-4E9E4A6C8E33}" sibTransId="{CD7A7C15-DAEA-480B-86BD-E36D70BA7B19}"/>
    <dgm:cxn modelId="{5EB86BDA-34AB-4261-B1A0-EECD2A488E1B}" type="presOf" srcId="{C7EB65AE-8DF7-4CCC-9FFB-771481A62AC5}" destId="{9B8D0CDD-3D9D-4893-89A3-B64579A05970}" srcOrd="0" destOrd="3" presId="urn:microsoft.com/office/officeart/2005/8/layout/chevron2"/>
    <dgm:cxn modelId="{8D60BD36-16C7-4D9F-86A0-7E43D0EAB02D}" srcId="{94B434FC-1E82-4CD4-ABA6-FFE4D0281DC5}" destId="{C7EB65AE-8DF7-4CCC-9FFB-771481A62AC5}" srcOrd="3" destOrd="0" parTransId="{6BC38E88-A4CA-413E-916F-8BD0B262AEFB}" sibTransId="{72E8CFE0-C9F6-4C92-809B-3385656A4899}"/>
    <dgm:cxn modelId="{D9242251-622F-41D8-9114-25CA9B9BFED6}" type="presOf" srcId="{39B895F1-AB28-4994-A7FF-B5530FC93118}" destId="{8ACBE26F-47BA-4660-AAD7-5793510267F7}" srcOrd="0" destOrd="7" presId="urn:microsoft.com/office/officeart/2005/8/layout/chevron2"/>
    <dgm:cxn modelId="{7E346AA1-5221-4AEC-A991-C859C7DD1815}" type="presOf" srcId="{293DE927-FD0E-4F5D-B7A4-C95B40F90F8F}" destId="{2C2BC07A-06B6-4169-B45D-AC58BC119559}" srcOrd="0" destOrd="2" presId="urn:microsoft.com/office/officeart/2005/8/layout/chevron2"/>
    <dgm:cxn modelId="{4FA2DF58-4813-4488-AF70-FCD59047F7DF}" srcId="{395B7C93-380D-49B6-B6C7-305BCEF1253F}" destId="{2628BF97-4E8C-4A5F-90A4-9F12DBAD0036}" srcOrd="1" destOrd="0" parTransId="{CFD35DFD-DB84-4D62-B020-D9D2FF8BACE6}" sibTransId="{0A48EB20-777A-40FC-A214-E67253519939}"/>
    <dgm:cxn modelId="{816158CE-E884-4932-B8B5-5F7AFE0DC02A}" srcId="{2628BF97-4E8C-4A5F-90A4-9F12DBAD0036}" destId="{73CFAFD4-8767-4FFF-8A23-9E75326B496D}" srcOrd="0" destOrd="0" parTransId="{57A537EB-C17A-4D59-9DF5-522063E6B139}" sibTransId="{AAB89D53-BDFB-48C6-A412-26FA94E95ABA}"/>
    <dgm:cxn modelId="{580A4DC2-BE58-4C88-BE5A-3A62E51D4CA5}" srcId="{2628BF97-4E8C-4A5F-90A4-9F12DBAD0036}" destId="{39B895F1-AB28-4994-A7FF-B5530FC93118}" srcOrd="7" destOrd="0" parTransId="{8E7416EA-6BFE-4A7E-9DF0-5F678C3D4027}" sibTransId="{FD97B3B0-F715-4873-B4F8-B6905877F35F}"/>
    <dgm:cxn modelId="{ABC3DA7B-A561-4064-BEAB-91DD5B16E409}" srcId="{2628BF97-4E8C-4A5F-90A4-9F12DBAD0036}" destId="{0B0DE20A-5B6C-4703-A5AD-93674CA8A758}" srcOrd="2" destOrd="0" parTransId="{0B139D22-B245-4074-8A9A-3D3BB95012AD}" sibTransId="{59B50FEE-15AC-4FD7-B6F8-B71492AFDC92}"/>
    <dgm:cxn modelId="{2BB91BAB-E54D-4678-9817-D4C8279560B7}" type="presOf" srcId="{838A903A-FDE7-4D6C-8135-802C1AA49C1E}" destId="{9B8D0CDD-3D9D-4893-89A3-B64579A05970}" srcOrd="0" destOrd="1" presId="urn:microsoft.com/office/officeart/2005/8/layout/chevron2"/>
    <dgm:cxn modelId="{A7CEF558-0134-41A9-8D4A-1A6FCFCBB9A5}" srcId="{395B7C93-380D-49B6-B6C7-305BCEF1253F}" destId="{22F49D99-A158-41E2-B82A-0F51B0DC4017}" srcOrd="2" destOrd="0" parTransId="{6754FE7B-2983-4B29-9C9D-C3DA5B33012E}" sibTransId="{C2C89E02-2D76-46F5-B810-45B2865E2EA8}"/>
    <dgm:cxn modelId="{6EECFE53-AD62-490B-AE48-66FD96D3377C}" type="presOf" srcId="{D3C30214-E26B-4E7C-A76A-33B7E6956B44}" destId="{8ACBE26F-47BA-4660-AAD7-5793510267F7}" srcOrd="0" destOrd="6" presId="urn:microsoft.com/office/officeart/2005/8/layout/chevron2"/>
    <dgm:cxn modelId="{BC993341-51E2-4DE8-B36B-D0C1D9BAD2F0}" srcId="{22F49D99-A158-41E2-B82A-0F51B0DC4017}" destId="{293DE927-FD0E-4F5D-B7A4-C95B40F90F8F}" srcOrd="2" destOrd="0" parTransId="{FEDBE1C7-7763-4DEA-BA9F-427B672EF2DC}" sibTransId="{9CBAA776-E68B-4B76-8A1B-1776E01A3B47}"/>
    <dgm:cxn modelId="{3EFE5A47-479A-4025-BBCD-70C700C20073}" srcId="{2628BF97-4E8C-4A5F-90A4-9F12DBAD0036}" destId="{D3C30214-E26B-4E7C-A76A-33B7E6956B44}" srcOrd="6" destOrd="0" parTransId="{5ABC7513-C77A-479E-B36C-267166F87CB2}" sibTransId="{BF9CBC59-DBD7-42D0-9430-2F48962053FE}"/>
    <dgm:cxn modelId="{2980CEE5-94B2-410F-B476-926ECFD7AE7D}" srcId="{2628BF97-4E8C-4A5F-90A4-9F12DBAD0036}" destId="{0D3B59F8-8BC5-4802-83ED-8413535973D3}" srcOrd="1" destOrd="0" parTransId="{47853237-F86F-412A-9184-880EFA4673BE}" sibTransId="{D8B4B14F-4BA2-4450-A05A-B267B8171173}"/>
    <dgm:cxn modelId="{FC4D0E19-6264-40E3-BFA6-C02A16FF1749}" type="presOf" srcId="{DDDA31B0-8AA9-48A5-9A95-69D0DE11B000}" destId="{8ACBE26F-47BA-4660-AAD7-5793510267F7}" srcOrd="0" destOrd="3" presId="urn:microsoft.com/office/officeart/2005/8/layout/chevron2"/>
    <dgm:cxn modelId="{4A92456E-77E7-419C-AD91-DD06CFB7E836}" type="presOf" srcId="{395B7C93-380D-49B6-B6C7-305BCEF1253F}" destId="{62038E3B-4095-4008-B91B-C398765BC6DD}" srcOrd="0" destOrd="0" presId="urn:microsoft.com/office/officeart/2005/8/layout/chevron2"/>
    <dgm:cxn modelId="{F5C968A8-7FBC-4A36-B967-7E48B3CC000D}" type="presOf" srcId="{FA461FCA-1A5B-44EB-96D4-0AF5369D7CFC}" destId="{8ACBE26F-47BA-4660-AAD7-5793510267F7}" srcOrd="0" destOrd="5" presId="urn:microsoft.com/office/officeart/2005/8/layout/chevron2"/>
    <dgm:cxn modelId="{A88A9234-9DCE-4CEE-A491-3855F3083E7E}" type="presParOf" srcId="{62038E3B-4095-4008-B91B-C398765BC6DD}" destId="{30264C0B-03ED-4768-B7EA-39C76468C01A}" srcOrd="0" destOrd="0" presId="urn:microsoft.com/office/officeart/2005/8/layout/chevron2"/>
    <dgm:cxn modelId="{14064BCE-9546-4C9C-9D2F-0B11AA66156B}" type="presParOf" srcId="{30264C0B-03ED-4768-B7EA-39C76468C01A}" destId="{63D36609-2A41-4268-B99A-243813265F97}" srcOrd="0" destOrd="0" presId="urn:microsoft.com/office/officeart/2005/8/layout/chevron2"/>
    <dgm:cxn modelId="{AE3700AB-4BE3-4B9F-BD61-2EA781525595}" type="presParOf" srcId="{30264C0B-03ED-4768-B7EA-39C76468C01A}" destId="{9B8D0CDD-3D9D-4893-89A3-B64579A05970}" srcOrd="1" destOrd="0" presId="urn:microsoft.com/office/officeart/2005/8/layout/chevron2"/>
    <dgm:cxn modelId="{816085AB-1003-443C-B589-D6A7D183A52C}" type="presParOf" srcId="{62038E3B-4095-4008-B91B-C398765BC6DD}" destId="{B7E3D9C4-6711-48E9-9C1B-4A4772BCA1CD}" srcOrd="1" destOrd="0" presId="urn:microsoft.com/office/officeart/2005/8/layout/chevron2"/>
    <dgm:cxn modelId="{E77FA9E8-19EB-4646-B50A-CFE799DDB8A1}" type="presParOf" srcId="{62038E3B-4095-4008-B91B-C398765BC6DD}" destId="{5B94612A-1174-4F37-9BA7-37077FE65052}" srcOrd="2" destOrd="0" presId="urn:microsoft.com/office/officeart/2005/8/layout/chevron2"/>
    <dgm:cxn modelId="{A17D92AC-255D-432E-932A-3078425714BB}" type="presParOf" srcId="{5B94612A-1174-4F37-9BA7-37077FE65052}" destId="{02601E41-1119-4D23-8C62-F32EC1CA342C}" srcOrd="0" destOrd="0" presId="urn:microsoft.com/office/officeart/2005/8/layout/chevron2"/>
    <dgm:cxn modelId="{CC4132E0-317F-4468-BEF7-2B578881EB7B}" type="presParOf" srcId="{5B94612A-1174-4F37-9BA7-37077FE65052}" destId="{8ACBE26F-47BA-4660-AAD7-5793510267F7}" srcOrd="1" destOrd="0" presId="urn:microsoft.com/office/officeart/2005/8/layout/chevron2"/>
    <dgm:cxn modelId="{6FDF9FA7-32B1-43E8-828F-58C23112B908}" type="presParOf" srcId="{62038E3B-4095-4008-B91B-C398765BC6DD}" destId="{8EF72E0F-3434-40A1-8F1C-5301C7FF3AE6}" srcOrd="3" destOrd="0" presId="urn:microsoft.com/office/officeart/2005/8/layout/chevron2"/>
    <dgm:cxn modelId="{2838A55F-00FA-48CA-B2B3-2158F6573BDF}" type="presParOf" srcId="{62038E3B-4095-4008-B91B-C398765BC6DD}" destId="{CEC01D62-4AD1-4A6A-96AC-2D79C29E07F4}" srcOrd="4" destOrd="0" presId="urn:microsoft.com/office/officeart/2005/8/layout/chevron2"/>
    <dgm:cxn modelId="{09CCC945-8868-40DC-830C-3A0A635B6D93}" type="presParOf" srcId="{CEC01D62-4AD1-4A6A-96AC-2D79C29E07F4}" destId="{F3D4A3FC-B380-46D8-8BFF-A887537B554D}" srcOrd="0" destOrd="0" presId="urn:microsoft.com/office/officeart/2005/8/layout/chevron2"/>
    <dgm:cxn modelId="{D254DA78-A215-456A-835D-26D0FCD6F164}" type="presParOf" srcId="{CEC01D62-4AD1-4A6A-96AC-2D79C29E07F4}" destId="{2C2BC07A-06B6-4169-B45D-AC58BC119559}" srcOrd="1" destOrd="0" presId="urn:microsoft.com/office/officeart/2005/8/layout/chevron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412303" y="1381126"/>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Historical Data</a:t>
          </a:r>
          <a:endParaRPr lang="en-US" sz="2500" kern="1200" dirty="0"/>
        </a:p>
      </dsp:txBody>
      <dsp:txXfrm rot="-5400000">
        <a:off x="1" y="1930864"/>
        <a:ext cx="1924081" cy="824606"/>
      </dsp:txXfrm>
    </dsp:sp>
    <dsp:sp modelId="{9B8D0CDD-3D9D-4893-89A3-B64579A05970}">
      <dsp:nvSpPr>
        <dsp:cNvPr id="0" name=""/>
        <dsp:cNvSpPr/>
      </dsp:nvSpPr>
      <dsp:spPr>
        <a:xfrm rot="5400000">
          <a:off x="3620949" y="-1127993"/>
          <a:ext cx="2547651"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Becker and Manen (1988)</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04224" y="713098"/>
        <a:ext cx="5856735" cy="2298919"/>
      </dsp:txXfrm>
    </dsp:sp>
    <dsp:sp modelId="{02601E41-1119-4D23-8C62-F32EC1CA342C}">
      <dsp:nvSpPr>
        <dsp:cNvPr id="0" name=""/>
        <dsp:cNvSpPr/>
      </dsp:nvSpPr>
      <dsp:spPr>
        <a:xfrm rot="5400000">
          <a:off x="-412303" y="4501947"/>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Geo-</a:t>
          </a:r>
        </a:p>
        <a:p>
          <a:pPr lvl="0" algn="ctr" defTabSz="1111250">
            <a:lnSpc>
              <a:spcPct val="90000"/>
            </a:lnSpc>
            <a:spcBef>
              <a:spcPct val="0"/>
            </a:spcBef>
            <a:spcAft>
              <a:spcPct val="35000"/>
            </a:spcAft>
          </a:pPr>
          <a:r>
            <a:rPr lang="en-US" sz="2500" kern="1200" dirty="0" smtClean="0"/>
            <a:t>referencing</a:t>
          </a:r>
          <a:endParaRPr lang="en-US" sz="2500" kern="1200" dirty="0"/>
        </a:p>
      </dsp:txBody>
      <dsp:txXfrm rot="-5400000">
        <a:off x="1" y="5051685"/>
        <a:ext cx="1924081" cy="824606"/>
      </dsp:txXfrm>
    </dsp:sp>
    <dsp:sp modelId="{8ACBE26F-47BA-4660-AAD7-5793510267F7}">
      <dsp:nvSpPr>
        <dsp:cNvPr id="0" name=""/>
        <dsp:cNvSpPr/>
      </dsp:nvSpPr>
      <dsp:spPr>
        <a:xfrm rot="5400000">
          <a:off x="3186765" y="2299609"/>
          <a:ext cx="3455732"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Google Maps, Google Earth, Landsat 8 OLI/TIRS</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924081" y="3730989"/>
        <a:ext cx="5812406" cy="3118342"/>
      </dsp:txXfrm>
    </dsp:sp>
    <dsp:sp modelId="{F3D4A3FC-B380-46D8-8BFF-A887537B554D}">
      <dsp:nvSpPr>
        <dsp:cNvPr id="0" name=""/>
        <dsp:cNvSpPr/>
      </dsp:nvSpPr>
      <dsp:spPr>
        <a:xfrm rot="5400000">
          <a:off x="-412303" y="7440304"/>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Product</a:t>
          </a:r>
          <a:endParaRPr lang="en-US" sz="2500" kern="1200" dirty="0"/>
        </a:p>
      </dsp:txBody>
      <dsp:txXfrm rot="-5400000">
        <a:off x="1" y="7990042"/>
        <a:ext cx="1924081" cy="824606"/>
      </dsp:txXfrm>
    </dsp:sp>
    <dsp:sp modelId="{2C2BC07A-06B6-4169-B45D-AC58BC119559}">
      <dsp:nvSpPr>
        <dsp:cNvPr id="0" name=""/>
        <dsp:cNvSpPr/>
      </dsp:nvSpPr>
      <dsp:spPr>
        <a:xfrm rot="5400000">
          <a:off x="3623949" y="5290439"/>
          <a:ext cx="2581365"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ArcMap 10.3.1</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924081" y="7116319"/>
        <a:ext cx="5855089" cy="2329341"/>
      </dsp:txXfrm>
    </dsp:sp>
    <dsp:sp modelId="{548F9BAA-E6F8-402C-BD23-0282A2379513}">
      <dsp:nvSpPr>
        <dsp:cNvPr id="0" name=""/>
        <dsp:cNvSpPr/>
      </dsp:nvSpPr>
      <dsp:spPr>
        <a:xfrm rot="5400000">
          <a:off x="-412303" y="10393441"/>
          <a:ext cx="2748687" cy="192408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Web-based GIS</a:t>
          </a:r>
          <a:endParaRPr lang="en-US" sz="2700" kern="1200" dirty="0"/>
        </a:p>
      </dsp:txBody>
      <dsp:txXfrm rot="-5400000">
        <a:off x="1" y="10943179"/>
        <a:ext cx="1924081" cy="824606"/>
      </dsp:txXfrm>
    </dsp:sp>
    <dsp:sp modelId="{EE198491-BFDE-4637-9BBA-7374349C22C4}">
      <dsp:nvSpPr>
        <dsp:cNvPr id="0" name=""/>
        <dsp:cNvSpPr/>
      </dsp:nvSpPr>
      <dsp:spPr>
        <a:xfrm rot="5400000">
          <a:off x="4021308" y="7883910"/>
          <a:ext cx="1786646" cy="598110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dsp:txBody>
      <dsp:txXfrm rot="-5400000">
        <a:off x="1924081" y="10068355"/>
        <a:ext cx="5893884" cy="161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36609-2A41-4268-B99A-243813265F97}">
      <dsp:nvSpPr>
        <dsp:cNvPr id="0" name=""/>
        <dsp:cNvSpPr/>
      </dsp:nvSpPr>
      <dsp:spPr>
        <a:xfrm rot="5400000">
          <a:off x="-365947" y="1204193"/>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Data Repositories</a:t>
          </a:r>
          <a:endParaRPr lang="en-US" sz="2700" kern="1200" dirty="0"/>
        </a:p>
      </dsp:txBody>
      <dsp:txXfrm rot="-5400000">
        <a:off x="1" y="1692125"/>
        <a:ext cx="1707757" cy="731895"/>
      </dsp:txXfrm>
    </dsp:sp>
    <dsp:sp modelId="{9B8D0CDD-3D9D-4893-89A3-B64579A05970}">
      <dsp:nvSpPr>
        <dsp:cNvPr id="0" name=""/>
        <dsp:cNvSpPr/>
      </dsp:nvSpPr>
      <dsp:spPr>
        <a:xfrm rot="5400000">
          <a:off x="3655284" y="-1467214"/>
          <a:ext cx="2261219"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687181" y="611273"/>
        <a:ext cx="6087041" cy="2040451"/>
      </dsp:txXfrm>
    </dsp:sp>
    <dsp:sp modelId="{02601E41-1119-4D23-8C62-F32EC1CA342C}">
      <dsp:nvSpPr>
        <dsp:cNvPr id="0" name=""/>
        <dsp:cNvSpPr/>
      </dsp:nvSpPr>
      <dsp:spPr>
        <a:xfrm rot="5400000">
          <a:off x="-361644" y="3507089"/>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Software</a:t>
          </a:r>
          <a:endParaRPr lang="en-US" sz="2700" kern="1200" dirty="0"/>
        </a:p>
      </dsp:txBody>
      <dsp:txXfrm rot="-5400000">
        <a:off x="4304" y="3995021"/>
        <a:ext cx="1707757" cy="731895"/>
      </dsp:txXfrm>
    </dsp:sp>
    <dsp:sp modelId="{8ACBE26F-47BA-4660-AAD7-5793510267F7}">
      <dsp:nvSpPr>
        <dsp:cNvPr id="0" name=""/>
        <dsp:cNvSpPr/>
      </dsp:nvSpPr>
      <dsp:spPr>
        <a:xfrm rot="5400000">
          <a:off x="3808994" y="1037124"/>
          <a:ext cx="1994951"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r>
            <a:rPr lang="en-US" sz="2700" kern="1200" dirty="0" smtClean="0"/>
            <a:t>Python 2.7</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a:p>
          <a:pPr marL="285750" lvl="1" indent="-285750" algn="l" defTabSz="1422400">
            <a:lnSpc>
              <a:spcPct val="90000"/>
            </a:lnSpc>
            <a:spcBef>
              <a:spcPct val="0"/>
            </a:spcBef>
            <a:spcAft>
              <a:spcPct val="15000"/>
            </a:spcAft>
            <a:buChar char="••"/>
          </a:pPr>
          <a:endParaRPr lang="en-US" sz="3200" kern="1200" dirty="0"/>
        </a:p>
      </dsp:txBody>
      <dsp:txXfrm rot="-5400000">
        <a:off x="1707758" y="3235746"/>
        <a:ext cx="6100040" cy="1800181"/>
      </dsp:txXfrm>
    </dsp:sp>
    <dsp:sp modelId="{F3D4A3FC-B380-46D8-8BFF-A887537B554D}">
      <dsp:nvSpPr>
        <dsp:cNvPr id="0" name=""/>
        <dsp:cNvSpPr/>
      </dsp:nvSpPr>
      <dsp:spPr>
        <a:xfrm rot="5400000">
          <a:off x="-365947" y="6791489"/>
          <a:ext cx="2439652" cy="17077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Product</a:t>
          </a:r>
          <a:endParaRPr lang="en-US" sz="2700" kern="1200" dirty="0"/>
        </a:p>
      </dsp:txBody>
      <dsp:txXfrm rot="-5400000">
        <a:off x="1" y="7279421"/>
        <a:ext cx="1707757" cy="731895"/>
      </dsp:txXfrm>
    </dsp:sp>
    <dsp:sp modelId="{2C2BC07A-06B6-4169-B45D-AC58BC119559}">
      <dsp:nvSpPr>
        <dsp:cNvPr id="0" name=""/>
        <dsp:cNvSpPr/>
      </dsp:nvSpPr>
      <dsp:spPr>
        <a:xfrm rot="5400000">
          <a:off x="3231106" y="4119715"/>
          <a:ext cx="3150727" cy="619742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smtClean="0"/>
            <a:t>GUI</a:t>
          </a: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a:p>
          <a:pPr marL="228600" lvl="1" indent="-228600" algn="l" defTabSz="1200150">
            <a:lnSpc>
              <a:spcPct val="90000"/>
            </a:lnSpc>
            <a:spcBef>
              <a:spcPct val="0"/>
            </a:spcBef>
            <a:spcAft>
              <a:spcPct val="15000"/>
            </a:spcAft>
            <a:buChar char="••"/>
          </a:pPr>
          <a:endParaRPr lang="en-US" sz="2700" kern="1200" dirty="0"/>
        </a:p>
      </dsp:txBody>
      <dsp:txXfrm rot="-5400000">
        <a:off x="1707757" y="5796870"/>
        <a:ext cx="6043619" cy="28431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E6632-0B5B-464D-9D1E-F29EF00BFE98}" type="datetimeFigureOut">
              <a:rPr lang="en-US" smtClean="0"/>
              <a:t>7/22/2015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90837-0B72-42FD-BA85-3EE476CF9222}" type="slidenum">
              <a:rPr lang="en-US" smtClean="0"/>
              <a:t>‹#›</a:t>
            </a:fld>
            <a:endParaRPr lang="en-US" dirty="0"/>
          </a:p>
        </p:txBody>
      </p:sp>
    </p:spTree>
    <p:extLst>
      <p:ext uri="{BB962C8B-B14F-4D97-AF65-F5344CB8AC3E}">
        <p14:creationId xmlns:p14="http://schemas.microsoft.com/office/powerpoint/2010/main" val="131383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90837-0B72-42FD-BA85-3EE476CF9222}" type="slidenum">
              <a:rPr lang="en-US" smtClean="0"/>
              <a:t>1</a:t>
            </a:fld>
            <a:endParaRPr lang="en-US" dirty="0"/>
          </a:p>
        </p:txBody>
      </p:sp>
    </p:spTree>
    <p:extLst>
      <p:ext uri="{BB962C8B-B14F-4D97-AF65-F5344CB8AC3E}">
        <p14:creationId xmlns:p14="http://schemas.microsoft.com/office/powerpoint/2010/main" val="120063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16.png"/><Relationship Id="rId3" Type="http://schemas.openxmlformats.org/officeDocument/2006/relationships/diagramData" Target="../diagrams/data1.xml"/><Relationship Id="rId21" Type="http://schemas.openxmlformats.org/officeDocument/2006/relationships/diagramQuickStyle" Target="../diagrams/quickStyle2.xml"/><Relationship Id="rId34" Type="http://schemas.openxmlformats.org/officeDocument/2006/relationships/image" Target="../media/image24.jpg"/><Relationship Id="rId7" Type="http://schemas.microsoft.com/office/2007/relationships/diagramDrawing" Target="../diagrams/drawing1.xml"/><Relationship Id="rId12" Type="http://schemas.openxmlformats.org/officeDocument/2006/relationships/image" Target="../media/image7.png"/><Relationship Id="rId17" Type="http://schemas.openxmlformats.org/officeDocument/2006/relationships/image" Target="../media/image12.jpeg"/><Relationship Id="rId25" Type="http://schemas.openxmlformats.org/officeDocument/2006/relationships/image" Target="../media/image15.png"/><Relationship Id="rId33" Type="http://schemas.openxmlformats.org/officeDocument/2006/relationships/image" Target="../media/image23.jp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diagramLayout" Target="../diagrams/layout2.xml"/><Relationship Id="rId29"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image" Target="../media/image10.png"/><Relationship Id="rId23" Type="http://schemas.microsoft.com/office/2007/relationships/diagramDrawing" Target="../diagrams/drawing2.xml"/><Relationship Id="rId28" Type="http://schemas.openxmlformats.org/officeDocument/2006/relationships/image" Target="../media/image18.jpg"/><Relationship Id="rId10" Type="http://schemas.openxmlformats.org/officeDocument/2006/relationships/image" Target="../media/image5.png"/><Relationship Id="rId19" Type="http://schemas.openxmlformats.org/officeDocument/2006/relationships/diagramData" Target="../diagrams/data2.xml"/><Relationship Id="rId31" Type="http://schemas.openxmlformats.org/officeDocument/2006/relationships/image" Target="../media/image21.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png"/><Relationship Id="rId22" Type="http://schemas.openxmlformats.org/officeDocument/2006/relationships/diagramColors" Target="../diagrams/colors2.xml"/><Relationship Id="rId27" Type="http://schemas.openxmlformats.org/officeDocument/2006/relationships/image" Target="../media/image17.png"/><Relationship Id="rId30"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 112"/>
          <p:cNvGrpSpPr/>
          <p:nvPr/>
        </p:nvGrpSpPr>
        <p:grpSpPr>
          <a:xfrm>
            <a:off x="9330784" y="17348568"/>
            <a:ext cx="7905183" cy="13318147"/>
            <a:chOff x="15693320" y="17613438"/>
            <a:chExt cx="7905183" cy="11603725"/>
          </a:xfrm>
        </p:grpSpPr>
        <p:grpSp>
          <p:nvGrpSpPr>
            <p:cNvPr id="112" name="Group 111"/>
            <p:cNvGrpSpPr/>
            <p:nvPr/>
          </p:nvGrpSpPr>
          <p:grpSpPr>
            <a:xfrm>
              <a:off x="15693320" y="17613438"/>
              <a:ext cx="7905183" cy="11603725"/>
              <a:chOff x="9636916" y="17225928"/>
              <a:chExt cx="7905183" cy="11603725"/>
            </a:xfrm>
          </p:grpSpPr>
          <p:grpSp>
            <p:nvGrpSpPr>
              <p:cNvPr id="101" name="Group 100"/>
              <p:cNvGrpSpPr/>
              <p:nvPr/>
            </p:nvGrpSpPr>
            <p:grpSpPr>
              <a:xfrm>
                <a:off x="9636916" y="17225928"/>
                <a:ext cx="7905183" cy="11603725"/>
                <a:chOff x="8806090" y="18541461"/>
                <a:chExt cx="7905183" cy="11603725"/>
              </a:xfrm>
            </p:grpSpPr>
            <p:graphicFrame>
              <p:nvGraphicFramePr>
                <p:cNvPr id="58" name="Diagram 57"/>
                <p:cNvGraphicFramePr/>
                <p:nvPr>
                  <p:extLst>
                    <p:ext uri="{D42A27DB-BD31-4B8C-83A1-F6EECF244321}">
                      <p14:modId xmlns:p14="http://schemas.microsoft.com/office/powerpoint/2010/main" val="2260113584"/>
                    </p:ext>
                  </p:extLst>
                </p:nvPr>
              </p:nvGraphicFramePr>
              <p:xfrm>
                <a:off x="8806090" y="18541461"/>
                <a:ext cx="7905183" cy="116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0" name="Group 99"/>
                <p:cNvGrpSpPr/>
                <p:nvPr/>
              </p:nvGrpSpPr>
              <p:grpSpPr>
                <a:xfrm>
                  <a:off x="11118413" y="19478111"/>
                  <a:ext cx="5377605" cy="7378620"/>
                  <a:chOff x="11118413" y="19478111"/>
                  <a:chExt cx="5377605" cy="7378620"/>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127189" y="22629524"/>
                    <a:ext cx="1368829" cy="1643053"/>
                  </a:xfrm>
                  <a:prstGeom prst="rect">
                    <a:avLst/>
                  </a:prstGeom>
                  <a:ln>
                    <a:solidFill>
                      <a:schemeClr val="tx1"/>
                    </a:solidFill>
                  </a:ln>
                </p:spPr>
              </p:pic>
              <p:pic>
                <p:nvPicPr>
                  <p:cNvPr id="68" name="Picture 6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18413" y="25182842"/>
                    <a:ext cx="4747656" cy="1673889"/>
                  </a:xfrm>
                  <a:prstGeom prst="rect">
                    <a:avLst/>
                  </a:prstGeom>
                </p:spPr>
              </p:pic>
              <p:grpSp>
                <p:nvGrpSpPr>
                  <p:cNvPr id="98" name="Group 97"/>
                  <p:cNvGrpSpPr/>
                  <p:nvPr/>
                </p:nvGrpSpPr>
                <p:grpSpPr>
                  <a:xfrm>
                    <a:off x="11630173" y="19478111"/>
                    <a:ext cx="3613561" cy="4787760"/>
                    <a:chOff x="11630173" y="19478111"/>
                    <a:chExt cx="3613561" cy="4787760"/>
                  </a:xfrm>
                </p:grpSpPr>
                <p:pic>
                  <p:nvPicPr>
                    <p:cNvPr id="59" name="Picture 58"/>
                    <p:cNvPicPr>
                      <a:picLocks noChangeAspect="1"/>
                    </p:cNvPicPr>
                    <p:nvPr/>
                  </p:nvPicPr>
                  <p:blipFill rotWithShape="1">
                    <a:blip r:embed="rId10" cstate="print">
                      <a:extLst>
                        <a:ext uri="{28A0092B-C50C-407E-A947-70E740481C1C}">
                          <a14:useLocalDpi xmlns:a14="http://schemas.microsoft.com/office/drawing/2010/main" val="0"/>
                        </a:ext>
                      </a:extLst>
                    </a:blip>
                    <a:srcRect t="15677" b="5829"/>
                    <a:stretch/>
                  </p:blipFill>
                  <p:spPr>
                    <a:xfrm>
                      <a:off x="11630173" y="19478111"/>
                      <a:ext cx="3525977" cy="1791379"/>
                    </a:xfrm>
                    <a:prstGeom prst="rect">
                      <a:avLst/>
                    </a:prstGeom>
                  </p:spPr>
                </p:pic>
                <p:pic>
                  <p:nvPicPr>
                    <p:cNvPr id="64" name="Picture 6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871424" y="22350676"/>
                      <a:ext cx="1372310" cy="1617815"/>
                    </a:xfrm>
                    <a:prstGeom prst="rect">
                      <a:avLst/>
                    </a:prstGeom>
                    <a:ln>
                      <a:solidFill>
                        <a:schemeClr val="tx1"/>
                      </a:solidFill>
                    </a:ln>
                  </p:spPr>
                </p:pic>
                <p:pic>
                  <p:nvPicPr>
                    <p:cNvPr id="66" name="Picture 65"/>
                    <p:cNvPicPr>
                      <a:picLocks noChangeAspect="1"/>
                    </p:cNvPicPr>
                    <p:nvPr/>
                  </p:nvPicPr>
                  <p:blipFill rotWithShape="1">
                    <a:blip r:embed="rId12"/>
                    <a:srcRect b="8089"/>
                    <a:stretch/>
                  </p:blipFill>
                  <p:spPr>
                    <a:xfrm>
                      <a:off x="12664216" y="22604319"/>
                      <a:ext cx="1381991" cy="1661552"/>
                    </a:xfrm>
                    <a:prstGeom prst="rect">
                      <a:avLst/>
                    </a:prstGeom>
                    <a:ln>
                      <a:solidFill>
                        <a:schemeClr val="tx1"/>
                      </a:solidFill>
                    </a:ln>
                  </p:spPr>
                </p:pic>
              </p:grpSp>
            </p:grpSp>
          </p:grpSp>
          <p:grpSp>
            <p:nvGrpSpPr>
              <p:cNvPr id="89" name="Group 88"/>
              <p:cNvGrpSpPr/>
              <p:nvPr/>
            </p:nvGrpSpPr>
            <p:grpSpPr>
              <a:xfrm>
                <a:off x="11632662" y="26413970"/>
                <a:ext cx="5617841" cy="769734"/>
                <a:chOff x="10846083" y="27785309"/>
                <a:chExt cx="5617841" cy="769734"/>
              </a:xfrm>
            </p:grpSpPr>
            <p:pic>
              <p:nvPicPr>
                <p:cNvPr id="87" name="Picture 86"/>
                <p:cNvPicPr>
                  <a:picLocks noChangeAspect="1"/>
                </p:cNvPicPr>
                <p:nvPr/>
              </p:nvPicPr>
              <p:blipFill rotWithShape="1">
                <a:blip r:embed="rId13"/>
                <a:srcRect t="8225" r="47911" b="36981"/>
                <a:stretch/>
              </p:blipFill>
              <p:spPr>
                <a:xfrm>
                  <a:off x="10846083" y="27785309"/>
                  <a:ext cx="5617841" cy="488013"/>
                </a:xfrm>
                <a:prstGeom prst="rect">
                  <a:avLst/>
                </a:prstGeom>
              </p:spPr>
            </p:pic>
            <p:sp>
              <p:nvSpPr>
                <p:cNvPr id="88" name="Rectangle 87"/>
                <p:cNvSpPr/>
                <p:nvPr/>
              </p:nvSpPr>
              <p:spPr>
                <a:xfrm>
                  <a:off x="15608407" y="28118764"/>
                  <a:ext cx="855517" cy="436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2" name="Picture 6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47284" y="21628762"/>
              <a:ext cx="1481588" cy="1848447"/>
            </a:xfrm>
            <a:prstGeom prst="rect">
              <a:avLst/>
            </a:prstGeom>
          </p:spPr>
        </p:pic>
      </p:gr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smtClean="0"/>
              <a:t>Utilizing NASA Earth Observations to identify </a:t>
            </a:r>
            <a:r>
              <a:rPr lang="en-US" dirty="0"/>
              <a:t>o</a:t>
            </a:r>
            <a:r>
              <a:rPr lang="en-US" dirty="0" smtClean="0"/>
              <a:t>il </a:t>
            </a:r>
            <a:r>
              <a:rPr lang="en-US" dirty="0"/>
              <a:t>s</a:t>
            </a:r>
            <a:r>
              <a:rPr lang="en-US" dirty="0" smtClean="0"/>
              <a:t>pills and natural </a:t>
            </a:r>
            <a:r>
              <a:rPr lang="en-US" dirty="0"/>
              <a:t>o</a:t>
            </a:r>
            <a:r>
              <a:rPr lang="en-US" dirty="0" smtClean="0"/>
              <a:t>il </a:t>
            </a:r>
            <a:r>
              <a:rPr lang="en-US" dirty="0"/>
              <a:t>s</a:t>
            </a:r>
            <a:r>
              <a:rPr lang="en-US" dirty="0" smtClean="0"/>
              <a:t>eeps off the Northern coast of Alaska</a:t>
            </a:r>
            <a:endParaRPr lang="en-US" dirty="0"/>
          </a:p>
        </p:txBody>
      </p:sp>
      <p:sp>
        <p:nvSpPr>
          <p:cNvPr id="5" name="Text Placeholder 4"/>
          <p:cNvSpPr>
            <a:spLocks noGrp="1"/>
          </p:cNvSpPr>
          <p:nvPr>
            <p:ph type="body" sz="quarter" idx="10"/>
          </p:nvPr>
        </p:nvSpPr>
        <p:spPr/>
        <p:txBody>
          <a:bodyPr/>
          <a:lstStyle/>
          <a:p>
            <a:r>
              <a:rPr lang="en-US" dirty="0" smtClean="0"/>
              <a:t>Alaska Disasters</a:t>
            </a:r>
            <a:endParaRPr lang="en-US" dirty="0"/>
          </a:p>
        </p:txBody>
      </p:sp>
      <p:sp>
        <p:nvSpPr>
          <p:cNvPr id="10" name="Text Placeholder 16"/>
          <p:cNvSpPr txBox="1">
            <a:spLocks/>
          </p:cNvSpPr>
          <p:nvPr/>
        </p:nvSpPr>
        <p:spPr>
          <a:xfrm>
            <a:off x="8903975" y="31238725"/>
            <a:ext cx="4490494" cy="24679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National Oceanic and Atmospheric Administration (</a:t>
            </a:r>
            <a:r>
              <a:rPr lang="en-US" b="1" dirty="0" smtClean="0"/>
              <a:t>NOAA</a:t>
            </a:r>
            <a:r>
              <a:rPr lang="en-US" dirty="0" smtClean="0"/>
              <a:t>)</a:t>
            </a:r>
          </a:p>
        </p:txBody>
      </p:sp>
      <p:sp>
        <p:nvSpPr>
          <p:cNvPr id="11" name="Text Placeholder 16"/>
          <p:cNvSpPr txBox="1">
            <a:spLocks/>
          </p:cNvSpPr>
          <p:nvPr/>
        </p:nvSpPr>
        <p:spPr>
          <a:xfrm>
            <a:off x="17942471" y="31736468"/>
            <a:ext cx="8277587" cy="25525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We would like to thank our Science Advisor, </a:t>
            </a:r>
            <a:r>
              <a:rPr lang="en-US" b="1" dirty="0"/>
              <a:t>Dr. </a:t>
            </a:r>
            <a:r>
              <a:rPr lang="en-US" b="1" dirty="0" smtClean="0"/>
              <a:t>Kenton Ross</a:t>
            </a:r>
            <a:r>
              <a:rPr lang="en-US" dirty="0" smtClean="0"/>
              <a:t> (National Science Advisor), </a:t>
            </a:r>
            <a:r>
              <a:rPr lang="en-US" dirty="0"/>
              <a:t>for his guidance on this project.</a:t>
            </a:r>
          </a:p>
          <a:p>
            <a:r>
              <a:rPr lang="en-US" dirty="0"/>
              <a:t>We would also like to </a:t>
            </a:r>
            <a:r>
              <a:rPr lang="en-US" dirty="0" smtClean="0"/>
              <a:t>thank </a:t>
            </a:r>
            <a:r>
              <a:rPr lang="en-US" b="1" dirty="0"/>
              <a:t>Dr. </a:t>
            </a:r>
            <a:r>
              <a:rPr lang="en-US" b="1" dirty="0" smtClean="0"/>
              <a:t>Amy Merten </a:t>
            </a:r>
            <a:r>
              <a:rPr lang="en-US" dirty="0" smtClean="0"/>
              <a:t>of </a:t>
            </a:r>
            <a:r>
              <a:rPr lang="en-US" dirty="0"/>
              <a:t>the </a:t>
            </a:r>
            <a:r>
              <a:rPr lang="en-US" dirty="0" smtClean="0"/>
              <a:t>NOAA Spatial </a:t>
            </a:r>
            <a:r>
              <a:rPr lang="en-US" dirty="0"/>
              <a:t>Data </a:t>
            </a:r>
            <a:r>
              <a:rPr lang="en-US" dirty="0" smtClean="0"/>
              <a:t>for her </a:t>
            </a:r>
            <a:r>
              <a:rPr lang="en-US" dirty="0"/>
              <a:t>help in </a:t>
            </a:r>
            <a:r>
              <a:rPr lang="en-US" dirty="0" smtClean="0"/>
              <a:t>assimilating our data into the Arctic Emergency Response Management Application. </a:t>
            </a:r>
            <a:endParaRPr lang="en-US" dirty="0"/>
          </a:p>
        </p:txBody>
      </p:sp>
      <p:sp>
        <p:nvSpPr>
          <p:cNvPr id="12" name="Text Placeholder 16"/>
          <p:cNvSpPr txBox="1">
            <a:spLocks/>
          </p:cNvSpPr>
          <p:nvPr/>
        </p:nvSpPr>
        <p:spPr>
          <a:xfrm>
            <a:off x="17902017" y="26178098"/>
            <a:ext cx="8229600" cy="3920187"/>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Aqua/Terra MODIS, Landsat 8 OLI/TIRS, and Sentinel-1 data offer a promising suite of spectral data for USCG strategic oil response planning.</a:t>
            </a:r>
          </a:p>
          <a:p>
            <a:pPr marL="347663" indent="-347663"/>
            <a:r>
              <a:rPr lang="en-US" dirty="0" smtClean="0"/>
              <a:t>Injection of natural oil seeps data into Arctic ERMA facilitates rapid visualization and may improve </a:t>
            </a:r>
            <a:r>
              <a:rPr lang="en-US" dirty="0"/>
              <a:t>strategic, operational and tactical </a:t>
            </a:r>
            <a:r>
              <a:rPr lang="en-US" dirty="0" smtClean="0"/>
              <a:t>coordination efforts.</a:t>
            </a:r>
          </a:p>
          <a:p>
            <a:pPr marL="347663" indent="-347663"/>
            <a:r>
              <a:rPr lang="en-US" dirty="0" smtClean="0"/>
              <a:t>Future work on this project can incorporate optical and radar parameters into GUI code to better refine oil detection methodology.</a:t>
            </a:r>
          </a:p>
          <a:p>
            <a:pPr marL="347663" indent="-347663"/>
            <a:endParaRPr lang="en-US" dirty="0" smtClean="0"/>
          </a:p>
        </p:txBody>
      </p:sp>
      <p:sp>
        <p:nvSpPr>
          <p:cNvPr id="6" name="Text Placeholder 16"/>
          <p:cNvSpPr txBox="1">
            <a:spLocks/>
          </p:cNvSpPr>
          <p:nvPr/>
        </p:nvSpPr>
        <p:spPr>
          <a:xfrm>
            <a:off x="914400" y="6354247"/>
            <a:ext cx="7550975"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550" dirty="0" smtClean="0"/>
              <a:t>Sea ice is rapidly decreasing in the Arctic, encouraging a surge in maritime transportation and energy exploration in the region. This increase in traffic, combined with challenges unique to an Arctic environment, escalates the risk of an oil spill. In addition to human activity, oil enters the marine environment through natural oil seeps. The United States Coast Guard (USCG) is the lead response agency for oil spills in U.S. coastal waters. Ancillary responsibilities of the USCG include monitoring natural oil seeps in order to rule out anthropogenic sources. Complexities inherent to an Arctic oil spill, ice-infested waters, strong currents, cloud cover, and extended darkness, require a combination of sensors operating across the electromagnetic spectrum to accurately portray an incident. NASA DEVELOP partnered with the USCG Auxiliary University Program to create a Python-based tool that automates access to optical and radar imagery. The project incorporated near real-time optical data from the NASA’s Aqua, Terra and Landsat 8, and radar data from the European Space Agency platform, Sentinel-1. Additionally, the study constructed a natural oil seeps map using ArcGIS 10.3 by georeferencing data discovered in historical literature. The resultant dataset was incorporated into the interactive Arctic Emergency Response Management Application to facilitate fast visualization and coordination for emergency responders. These products will be used by the USCG to improve strategic oil spill response planning for the northern coast of Alaska.</a:t>
            </a:r>
          </a:p>
          <a:p>
            <a:endParaRPr lang="en-US" sz="2500" dirty="0">
              <a:solidFill>
                <a:srgbClr val="FF0000"/>
              </a:solidFill>
            </a:endParaRPr>
          </a:p>
        </p:txBody>
      </p:sp>
      <p:sp>
        <p:nvSpPr>
          <p:cNvPr id="15" name="Text Placeholder 16"/>
          <p:cNvSpPr txBox="1">
            <a:spLocks/>
          </p:cNvSpPr>
          <p:nvPr/>
        </p:nvSpPr>
        <p:spPr>
          <a:xfrm>
            <a:off x="9601199" y="6387558"/>
            <a:ext cx="8229600" cy="38030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t>Identify </a:t>
            </a:r>
            <a:r>
              <a:rPr lang="en-US" dirty="0" smtClean="0"/>
              <a:t>natural oil seeps along the northern shore of Alaska </a:t>
            </a:r>
          </a:p>
          <a:p>
            <a:pPr marL="347663" indent="-347663"/>
            <a:r>
              <a:rPr lang="en-US" b="1" dirty="0" smtClean="0"/>
              <a:t>Create</a:t>
            </a:r>
            <a:r>
              <a:rPr lang="en-US" dirty="0" smtClean="0"/>
              <a:t> a graphical user interface to facilitate fast visualization of an oil spill incident through quick access to NASA EOS spectral imagery and ESA EO radar imagery</a:t>
            </a:r>
          </a:p>
          <a:p>
            <a:pPr marL="347663" indent="-347663"/>
            <a:r>
              <a:rPr lang="en-US" b="1" dirty="0" smtClean="0"/>
              <a:t>Inject</a:t>
            </a:r>
            <a:r>
              <a:rPr lang="en-US" dirty="0" smtClean="0"/>
              <a:t> spatial data into Arctic ERMA in order to assist USCG response communication and coordination efforts</a:t>
            </a:r>
          </a:p>
          <a:p>
            <a:pPr marL="0" indent="0">
              <a:buNone/>
            </a:pPr>
            <a:endParaRPr lang="en-US" dirty="0" smtClean="0"/>
          </a:p>
        </p:txBody>
      </p:sp>
      <p:sp>
        <p:nvSpPr>
          <p:cNvPr id="16" name="TextBox 15"/>
          <p:cNvSpPr txBox="1"/>
          <p:nvPr/>
        </p:nvSpPr>
        <p:spPr>
          <a:xfrm>
            <a:off x="914400" y="5510709"/>
            <a:ext cx="16916399"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9601199" y="5527984"/>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638802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7821950" y="552064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7" name="TextBox 26"/>
          <p:cNvSpPr txBox="1"/>
          <p:nvPr/>
        </p:nvSpPr>
        <p:spPr>
          <a:xfrm>
            <a:off x="17821950" y="11632969"/>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7833719" y="25457687"/>
            <a:ext cx="8229600" cy="769441"/>
          </a:xfrm>
          <a:prstGeom prst="rect">
            <a:avLst/>
          </a:prstGeom>
          <a:noFill/>
          <a:ln>
            <a:noFill/>
          </a:ln>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41085" y="30761514"/>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3028199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674053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Will Manion (Project Lead), Amy Ferguson, Jordan Vaa, Kristen Noviello, Nicole MacDonald, Katelynn Quinn</a:t>
            </a:r>
          </a:p>
          <a:p>
            <a:r>
              <a:rPr lang="en-US" sz="2400" dirty="0" smtClean="0"/>
              <a:t>NASA DEVELOP National Program NASA Langley Research Center</a:t>
            </a:r>
            <a:endParaRPr lang="en-US" sz="2400" dirty="0"/>
          </a:p>
        </p:txBody>
      </p:sp>
      <p:sp>
        <p:nvSpPr>
          <p:cNvPr id="26" name="TextBox 25"/>
          <p:cNvSpPr txBox="1"/>
          <p:nvPr/>
        </p:nvSpPr>
        <p:spPr>
          <a:xfrm>
            <a:off x="9624430" y="10318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14" name="Text Placeholder 16"/>
          <p:cNvSpPr txBox="1">
            <a:spLocks/>
          </p:cNvSpPr>
          <p:nvPr/>
        </p:nvSpPr>
        <p:spPr>
          <a:xfrm>
            <a:off x="9623809" y="13497249"/>
            <a:ext cx="8605703"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900" b="1" dirty="0" smtClean="0"/>
              <a:t>Aqua-MODIS                    Terra-MODIS</a:t>
            </a:r>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333337" y="11572070"/>
            <a:ext cx="3531617" cy="1886735"/>
          </a:xfrm>
          <a:prstGeom prst="rect">
            <a:avLst/>
          </a:prstGeom>
          <a:ln>
            <a:noFill/>
          </a:ln>
        </p:spPr>
      </p:pic>
      <p:pic>
        <p:nvPicPr>
          <p:cNvPr id="18" name="Picture 1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984880" y="14158390"/>
            <a:ext cx="2401083" cy="2001179"/>
          </a:xfrm>
          <a:prstGeom prst="rect">
            <a:avLst/>
          </a:prstGeom>
          <a:ln>
            <a:noFill/>
          </a:ln>
        </p:spPr>
      </p:pic>
      <p:sp>
        <p:nvSpPr>
          <p:cNvPr id="34" name="Text Placeholder 16"/>
          <p:cNvSpPr txBox="1">
            <a:spLocks/>
          </p:cNvSpPr>
          <p:nvPr/>
        </p:nvSpPr>
        <p:spPr>
          <a:xfrm>
            <a:off x="9625598" y="16172688"/>
            <a:ext cx="8775111" cy="495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900" b="1" dirty="0" smtClean="0"/>
              <a:t>Landsat 8 OLI/TIRS             Sentinel-1</a:t>
            </a: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553777" y="32635654"/>
            <a:ext cx="1770235" cy="165337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64647" y="32615025"/>
            <a:ext cx="1694628" cy="1694628"/>
          </a:xfrm>
          <a:prstGeom prst="rect">
            <a:avLst/>
          </a:prstGeom>
        </p:spPr>
      </p:pic>
      <p:sp>
        <p:nvSpPr>
          <p:cNvPr id="50" name="Text Placeholder 16"/>
          <p:cNvSpPr txBox="1">
            <a:spLocks/>
          </p:cNvSpPr>
          <p:nvPr/>
        </p:nvSpPr>
        <p:spPr>
          <a:xfrm>
            <a:off x="17821950" y="18398343"/>
            <a:ext cx="9564915" cy="88076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Georeferenced natural oil seeps identified by Becker and Manen (1988). </a:t>
            </a:r>
            <a:endParaRPr lang="en-US" sz="2400" dirty="0"/>
          </a:p>
        </p:txBody>
      </p:sp>
      <p:sp>
        <p:nvSpPr>
          <p:cNvPr id="51" name="TextBox 50"/>
          <p:cNvSpPr txBox="1"/>
          <p:nvPr/>
        </p:nvSpPr>
        <p:spPr>
          <a:xfrm>
            <a:off x="18383251" y="126538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a:t>
            </a:r>
            <a:r>
              <a:rPr lang="en-US" sz="2400" b="1" dirty="0">
                <a:solidFill>
                  <a:schemeClr val="tx1">
                    <a:lumMod val="60000"/>
                    <a:lumOff val="40000"/>
                  </a:schemeClr>
                </a:solidFill>
                <a:latin typeface="+mj-lt"/>
              </a:rPr>
              <a:t>s</a:t>
            </a:r>
            <a:r>
              <a:rPr lang="en-US" sz="2400" b="1" dirty="0" smtClean="0">
                <a:solidFill>
                  <a:schemeClr val="tx1">
                    <a:lumMod val="60000"/>
                    <a:lumOff val="40000"/>
                  </a:schemeClr>
                </a:solidFill>
                <a:latin typeface="+mj-lt"/>
              </a:rPr>
              <a:t>eeps on the Northern shore of Alaska </a:t>
            </a:r>
            <a:endParaRPr lang="en-US" sz="2400" b="1" dirty="0">
              <a:solidFill>
                <a:schemeClr val="tx1">
                  <a:lumMod val="60000"/>
                  <a:lumOff val="40000"/>
                </a:schemeClr>
              </a:solidFill>
              <a:latin typeface="+mj-lt"/>
            </a:endParaRPr>
          </a:p>
        </p:txBody>
      </p:sp>
      <p:sp>
        <p:nvSpPr>
          <p:cNvPr id="53" name="Text Placeholder 16"/>
          <p:cNvSpPr txBox="1">
            <a:spLocks/>
          </p:cNvSpPr>
          <p:nvPr/>
        </p:nvSpPr>
        <p:spPr>
          <a:xfrm>
            <a:off x="17818889" y="24440374"/>
            <a:ext cx="8971184" cy="823936"/>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Imagery Retrieval Tool facilitates quick access to spectral data.</a:t>
            </a:r>
            <a:endParaRPr lang="en-US" sz="2400" dirty="0">
              <a:solidFill>
                <a:srgbClr val="FF0000"/>
              </a:solidFill>
            </a:endParaRPr>
          </a:p>
        </p:txBody>
      </p:sp>
      <p:sp>
        <p:nvSpPr>
          <p:cNvPr id="61" name="TextBox 60"/>
          <p:cNvSpPr txBox="1"/>
          <p:nvPr/>
        </p:nvSpPr>
        <p:spPr>
          <a:xfrm>
            <a:off x="10951368" y="17223623"/>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Natural Oil Seeps Map</a:t>
            </a:r>
            <a:endParaRPr lang="en-US" sz="2400" b="1" dirty="0">
              <a:solidFill>
                <a:schemeClr val="tx1">
                  <a:lumMod val="60000"/>
                  <a:lumOff val="40000"/>
                </a:schemeClr>
              </a:solidFill>
              <a:latin typeface="+mj-lt"/>
            </a:endParaRPr>
          </a:p>
        </p:txBody>
      </p:sp>
      <p:graphicFrame>
        <p:nvGraphicFramePr>
          <p:cNvPr id="76" name="Diagram 75"/>
          <p:cNvGraphicFramePr/>
          <p:nvPr>
            <p:extLst>
              <p:ext uri="{D42A27DB-BD31-4B8C-83A1-F6EECF244321}">
                <p14:modId xmlns:p14="http://schemas.microsoft.com/office/powerpoint/2010/main" val="732700481"/>
              </p:ext>
            </p:extLst>
          </p:nvPr>
        </p:nvGraphicFramePr>
        <p:xfrm>
          <a:off x="910152" y="17541311"/>
          <a:ext cx="7905183" cy="9365718"/>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60" name="TextBox 59"/>
          <p:cNvSpPr txBox="1"/>
          <p:nvPr/>
        </p:nvSpPr>
        <p:spPr>
          <a:xfrm>
            <a:off x="2775776" y="17312262"/>
            <a:ext cx="5566794"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a:t>
            </a:r>
            <a:endParaRPr lang="en-US" sz="2400" b="1" dirty="0">
              <a:solidFill>
                <a:schemeClr val="tx1">
                  <a:lumMod val="60000"/>
                  <a:lumOff val="40000"/>
                </a:schemeClr>
              </a:solidFill>
              <a:latin typeface="+mj-lt"/>
            </a:endParaRPr>
          </a:p>
        </p:txBody>
      </p:sp>
      <p:pic>
        <p:nvPicPr>
          <p:cNvPr id="72" name="Picture 71"/>
          <p:cNvPicPr>
            <a:picLocks noChangeAspect="1"/>
          </p:cNvPicPr>
          <p:nvPr/>
        </p:nvPicPr>
        <p:blipFill>
          <a:blip r:embed="rId24"/>
          <a:stretch>
            <a:fillRect/>
          </a:stretch>
        </p:blipFill>
        <p:spPr>
          <a:xfrm>
            <a:off x="4643784" y="19091982"/>
            <a:ext cx="2084430" cy="1122385"/>
          </a:xfrm>
          <a:prstGeom prst="rect">
            <a:avLst/>
          </a:prstGeom>
        </p:spPr>
      </p:pic>
      <p:pic>
        <p:nvPicPr>
          <p:cNvPr id="106" name="Picture 105"/>
          <p:cNvPicPr>
            <a:picLocks noChangeAspect="1"/>
          </p:cNvPicPr>
          <p:nvPr/>
        </p:nvPicPr>
        <p:blipFill>
          <a:blip r:embed="rId25"/>
          <a:stretch>
            <a:fillRect/>
          </a:stretch>
        </p:blipFill>
        <p:spPr>
          <a:xfrm>
            <a:off x="17877261" y="7073935"/>
            <a:ext cx="7922248" cy="4243570"/>
          </a:xfrm>
          <a:prstGeom prst="rect">
            <a:avLst/>
          </a:prstGeom>
        </p:spPr>
      </p:pic>
      <p:sp>
        <p:nvSpPr>
          <p:cNvPr id="107" name="Rectangle 106"/>
          <p:cNvSpPr/>
          <p:nvPr/>
        </p:nvSpPr>
        <p:spPr>
          <a:xfrm>
            <a:off x="20878800" y="7073935"/>
            <a:ext cx="2548128" cy="927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18497551" y="6519739"/>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Northern shore of Alaska </a:t>
            </a:r>
            <a:endParaRPr lang="en-US" sz="2400" b="1" dirty="0">
              <a:solidFill>
                <a:schemeClr val="tx1">
                  <a:lumMod val="60000"/>
                  <a:lumOff val="40000"/>
                </a:schemeClr>
              </a:solidFill>
              <a:latin typeface="+mj-lt"/>
            </a:endParaRPr>
          </a:p>
        </p:txBody>
      </p:sp>
      <p:pic>
        <p:nvPicPr>
          <p:cNvPr id="17" name="Picture 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677761" y="11238640"/>
            <a:ext cx="2708202" cy="2078961"/>
          </a:xfrm>
          <a:prstGeom prst="rect">
            <a:avLst/>
          </a:prstGeom>
          <a:ln>
            <a:noFill/>
          </a:ln>
        </p:spPr>
      </p:pic>
      <p:sp>
        <p:nvSpPr>
          <p:cNvPr id="74" name="Text Placeholder 16"/>
          <p:cNvSpPr txBox="1">
            <a:spLocks/>
          </p:cNvSpPr>
          <p:nvPr/>
        </p:nvSpPr>
        <p:spPr>
          <a:xfrm>
            <a:off x="781051" y="33341280"/>
            <a:ext cx="5428422"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Kristen Noviello, Amy Ferguson, Jordan Vaa, Will Manion</a:t>
            </a:r>
          </a:p>
        </p:txBody>
      </p:sp>
      <p:sp>
        <p:nvSpPr>
          <p:cNvPr id="7" name="Rectangle 6"/>
          <p:cNvSpPr/>
          <p:nvPr/>
        </p:nvSpPr>
        <p:spPr>
          <a:xfrm>
            <a:off x="3622866" y="18356277"/>
            <a:ext cx="4550702" cy="501186"/>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Aharoni" panose="02010803020104030203" pitchFamily="2" charset="-79"/>
                <a:cs typeface="Aharoni" panose="02010803020104030203" pitchFamily="2" charset="-79"/>
              </a:rPr>
              <a:t>Sentinel-1 Scientific Data </a:t>
            </a:r>
            <a:r>
              <a:rPr lang="en-US" sz="2400" dirty="0">
                <a:solidFill>
                  <a:schemeClr val="bg1"/>
                </a:solidFill>
                <a:latin typeface="Aharoni" panose="02010803020104030203" pitchFamily="2" charset="-79"/>
                <a:cs typeface="Aharoni" panose="02010803020104030203" pitchFamily="2" charset="-79"/>
              </a:rPr>
              <a:t>H</a:t>
            </a:r>
            <a:r>
              <a:rPr lang="en-US" sz="2400" dirty="0" smtClean="0">
                <a:solidFill>
                  <a:schemeClr val="bg1"/>
                </a:solidFill>
                <a:latin typeface="Aharoni" panose="02010803020104030203" pitchFamily="2" charset="-79"/>
                <a:cs typeface="Aharoni" panose="02010803020104030203" pitchFamily="2" charset="-79"/>
              </a:rPr>
              <a:t>ub</a:t>
            </a:r>
            <a:endParaRPr lang="en-US" sz="2400" dirty="0">
              <a:solidFill>
                <a:schemeClr val="bg1"/>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777431" y="14020862"/>
            <a:ext cx="2613332" cy="2141481"/>
          </a:xfrm>
          <a:prstGeom prst="rect">
            <a:avLst/>
          </a:prstGeom>
        </p:spPr>
      </p:pic>
      <p:pic>
        <p:nvPicPr>
          <p:cNvPr id="20" name="Picture 19"/>
          <p:cNvPicPr>
            <a:picLocks noChangeAspect="1"/>
          </p:cNvPicPr>
          <p:nvPr/>
        </p:nvPicPr>
        <p:blipFill rotWithShape="1">
          <a:blip r:embed="rId28">
            <a:extLst>
              <a:ext uri="{28A0092B-C50C-407E-A947-70E740481C1C}">
                <a14:useLocalDpi xmlns:a14="http://schemas.microsoft.com/office/drawing/2010/main" val="0"/>
              </a:ext>
            </a:extLst>
          </a:blip>
          <a:srcRect l="4808" t="15803" r="5464" b="21245"/>
          <a:stretch/>
        </p:blipFill>
        <p:spPr>
          <a:xfrm>
            <a:off x="17902016" y="13212577"/>
            <a:ext cx="8612555" cy="4669128"/>
          </a:xfrm>
          <a:prstGeom prst="rect">
            <a:avLst/>
          </a:prstGeom>
        </p:spPr>
      </p:pic>
      <p:sp>
        <p:nvSpPr>
          <p:cNvPr id="33" name="Right Arrow 32"/>
          <p:cNvSpPr/>
          <p:nvPr/>
        </p:nvSpPr>
        <p:spPr>
          <a:xfrm>
            <a:off x="12677775" y="22947495"/>
            <a:ext cx="501081" cy="306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18314290" y="19122361"/>
            <a:ext cx="7677148" cy="461665"/>
          </a:xfrm>
          <a:prstGeom prst="rect">
            <a:avLst/>
          </a:prstGeom>
          <a:solidFill>
            <a:srgbClr val="FFFFFF"/>
          </a:solidFill>
        </p:spPr>
        <p:txBody>
          <a:bodyPr wrap="square" rtlCol="0">
            <a:spAutoFit/>
          </a:bodyPr>
          <a:lstStyle/>
          <a:p>
            <a:pPr algn="ctr"/>
            <a:r>
              <a:rPr lang="en-US" sz="2400" b="1" dirty="0" smtClean="0">
                <a:solidFill>
                  <a:schemeClr val="tx1">
                    <a:lumMod val="60000"/>
                    <a:lumOff val="40000"/>
                  </a:schemeClr>
                </a:solidFill>
                <a:latin typeface="+mj-lt"/>
              </a:rPr>
              <a:t>Imagery Retrieval Tool Graphical User Interface</a:t>
            </a:r>
            <a:endParaRPr lang="en-US" sz="2400" b="1" dirty="0">
              <a:solidFill>
                <a:schemeClr val="tx1">
                  <a:lumMod val="60000"/>
                  <a:lumOff val="40000"/>
                </a:schemeClr>
              </a:solidFill>
              <a:latin typeface="+mj-lt"/>
            </a:endParaRPr>
          </a:p>
        </p:txBody>
      </p:sp>
      <p:pic>
        <p:nvPicPr>
          <p:cNvPr id="35" name="Picture 34"/>
          <p:cNvPicPr>
            <a:picLocks noChangeAspect="1"/>
          </p:cNvPicPr>
          <p:nvPr/>
        </p:nvPicPr>
        <p:blipFill rotWithShape="1">
          <a:blip r:embed="rId29" cstate="print">
            <a:extLst>
              <a:ext uri="{28A0092B-C50C-407E-A947-70E740481C1C}">
                <a14:useLocalDpi xmlns:a14="http://schemas.microsoft.com/office/drawing/2010/main" val="0"/>
              </a:ext>
            </a:extLst>
          </a:blip>
          <a:srcRect t="10397" b="16875"/>
          <a:stretch/>
        </p:blipFill>
        <p:spPr>
          <a:xfrm>
            <a:off x="914400" y="27786308"/>
            <a:ext cx="5501194" cy="5334491"/>
          </a:xfrm>
          <a:prstGeom prst="rect">
            <a:avLst/>
          </a:prstGeom>
          <a:ln>
            <a:solidFill>
              <a:schemeClr val="tx1">
                <a:lumMod val="50000"/>
              </a:schemeClr>
            </a:solidFill>
          </a:ln>
        </p:spPr>
      </p:pic>
      <p:pic>
        <p:nvPicPr>
          <p:cNvPr id="37" name="Picture 36"/>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629047" y="19719594"/>
            <a:ext cx="7047634" cy="4642077"/>
          </a:xfrm>
          <a:prstGeom prst="rect">
            <a:avLst/>
          </a:prstGeom>
        </p:spPr>
      </p:pic>
      <p:pic>
        <p:nvPicPr>
          <p:cNvPr id="38" name="Picture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37882" y="23327701"/>
            <a:ext cx="4327493" cy="2850397"/>
          </a:xfrm>
          <a:prstGeom prst="rect">
            <a:avLst/>
          </a:prstGeom>
        </p:spPr>
      </p:pic>
      <p:pic>
        <p:nvPicPr>
          <p:cNvPr id="40" name="Picture 39"/>
          <p:cNvPicPr>
            <a:picLocks noChangeAspect="1"/>
          </p:cNvPicPr>
          <p:nvPr/>
        </p:nvPicPr>
        <p:blipFill>
          <a:blip r:embed="rId31"/>
          <a:stretch>
            <a:fillRect/>
          </a:stretch>
        </p:blipFill>
        <p:spPr>
          <a:xfrm>
            <a:off x="5026414" y="20849418"/>
            <a:ext cx="2562410" cy="1695572"/>
          </a:xfrm>
          <a:prstGeom prst="rect">
            <a:avLst/>
          </a:prstGeom>
          <a:ln>
            <a:solidFill>
              <a:schemeClr val="accent1"/>
            </a:solidFill>
          </a:ln>
        </p:spPr>
      </p:pic>
      <p:pic>
        <p:nvPicPr>
          <p:cNvPr id="13" name="Picture 12"/>
          <p:cNvPicPr>
            <a:picLocks noChangeAspect="1"/>
          </p:cNvPicPr>
          <p:nvPr/>
        </p:nvPicPr>
        <p:blipFill>
          <a:blip r:embed="rId32"/>
          <a:stretch>
            <a:fillRect/>
          </a:stretch>
        </p:blipFill>
        <p:spPr>
          <a:xfrm>
            <a:off x="17902016" y="16769969"/>
            <a:ext cx="6481984" cy="1626953"/>
          </a:xfrm>
          <a:prstGeom prst="rect">
            <a:avLst/>
          </a:prstGeom>
        </p:spPr>
      </p:pic>
      <p:sp>
        <p:nvSpPr>
          <p:cNvPr id="19" name="TextBox 18"/>
          <p:cNvSpPr txBox="1"/>
          <p:nvPr/>
        </p:nvSpPr>
        <p:spPr>
          <a:xfrm>
            <a:off x="13585394" y="31241976"/>
            <a:ext cx="3816754" cy="923330"/>
          </a:xfrm>
          <a:prstGeom prst="rect">
            <a:avLst/>
          </a:prstGeom>
          <a:noFill/>
        </p:spPr>
        <p:txBody>
          <a:bodyPr wrap="square" rtlCol="0">
            <a:spAutoFit/>
          </a:bodyPr>
          <a:lstStyle/>
          <a:p>
            <a:pPr algn="ctr"/>
            <a:r>
              <a:rPr lang="en-US" sz="2700" dirty="0"/>
              <a:t>United States Coast Guard (</a:t>
            </a:r>
            <a:r>
              <a:rPr lang="en-US" sz="2700" b="1" dirty="0"/>
              <a:t>USCG</a:t>
            </a:r>
            <a:r>
              <a:rPr lang="en-US" sz="2700" dirty="0" smtClean="0"/>
              <a:t>)</a:t>
            </a:r>
            <a:endParaRPr lang="en-US" sz="2700" dirty="0"/>
          </a:p>
        </p:txBody>
      </p:sp>
      <p:pic>
        <p:nvPicPr>
          <p:cNvPr id="41" name="Picture 40"/>
          <p:cNvPicPr>
            <a:picLocks noChangeAspect="1"/>
          </p:cNvPicPr>
          <p:nvPr/>
        </p:nvPicPr>
        <p:blipFill rotWithShape="1">
          <a:blip r:embed="rId33">
            <a:extLst>
              <a:ext uri="{28A0092B-C50C-407E-A947-70E740481C1C}">
                <a14:useLocalDpi xmlns:a14="http://schemas.microsoft.com/office/drawing/2010/main" val="0"/>
              </a:ext>
            </a:extLst>
          </a:blip>
          <a:srcRect l="20632" t="15469" r="25032" b="20209"/>
          <a:stretch/>
        </p:blipFill>
        <p:spPr>
          <a:xfrm>
            <a:off x="6820698" y="27757403"/>
            <a:ext cx="1773382" cy="1662546"/>
          </a:xfrm>
          <a:prstGeom prst="rect">
            <a:avLst/>
          </a:prstGeom>
          <a:ln>
            <a:solidFill>
              <a:schemeClr val="tx1">
                <a:lumMod val="50000"/>
              </a:schemeClr>
            </a:solidFill>
          </a:ln>
        </p:spPr>
      </p:pic>
      <p:pic>
        <p:nvPicPr>
          <p:cNvPr id="42" name="Picture 41"/>
          <p:cNvPicPr>
            <a:picLocks noChangeAspect="1"/>
          </p:cNvPicPr>
          <p:nvPr/>
        </p:nvPicPr>
        <p:blipFill rotWithShape="1">
          <a:blip r:embed="rId34">
            <a:extLst>
              <a:ext uri="{28A0092B-C50C-407E-A947-70E740481C1C}">
                <a14:useLocalDpi xmlns:a14="http://schemas.microsoft.com/office/drawing/2010/main" val="0"/>
              </a:ext>
            </a:extLst>
          </a:blip>
          <a:srcRect l="22177" t="14472" r="25369" b="25815"/>
          <a:stretch/>
        </p:blipFill>
        <p:spPr>
          <a:xfrm>
            <a:off x="6773042" y="30699681"/>
            <a:ext cx="1860771" cy="1662547"/>
          </a:xfrm>
          <a:prstGeom prst="rect">
            <a:avLst/>
          </a:prstGeom>
          <a:ln>
            <a:solidFill>
              <a:schemeClr val="tx1">
                <a:lumMod val="50000"/>
              </a:schemeClr>
            </a:solidFill>
          </a:ln>
        </p:spPr>
      </p:pic>
      <p:sp>
        <p:nvSpPr>
          <p:cNvPr id="70" name="Text Placeholder 16"/>
          <p:cNvSpPr txBox="1">
            <a:spLocks/>
          </p:cNvSpPr>
          <p:nvPr/>
        </p:nvSpPr>
        <p:spPr>
          <a:xfrm>
            <a:off x="6348018" y="29493552"/>
            <a:ext cx="2718253"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Nicole MacDonald</a:t>
            </a:r>
          </a:p>
        </p:txBody>
      </p:sp>
      <p:sp>
        <p:nvSpPr>
          <p:cNvPr id="73" name="Text Placeholder 16"/>
          <p:cNvSpPr txBox="1">
            <a:spLocks/>
          </p:cNvSpPr>
          <p:nvPr/>
        </p:nvSpPr>
        <p:spPr>
          <a:xfrm>
            <a:off x="6593682" y="32430298"/>
            <a:ext cx="2201888" cy="100859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Katelynn Quinn</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3087</TotalTime>
  <Words>617</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Aharoni</vt: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Manion, William G. (LARC-E3)[DEVELOP]</cp:lastModifiedBy>
  <cp:revision>170</cp:revision>
  <dcterms:created xsi:type="dcterms:W3CDTF">2015-06-02T14:58:58Z</dcterms:created>
  <dcterms:modified xsi:type="dcterms:W3CDTF">2015-07-22T20:28:40Z</dcterms:modified>
</cp:coreProperties>
</file>