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845"/>
    <a:srgbClr val="E9A14A"/>
    <a:srgbClr val="E97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E97845"/>
                </a:solidFill>
                <a:latin typeface="+mj-lt"/>
              </a:rPr>
              <a:t>Location</a:t>
            </a:r>
          </a:p>
          <a:p>
            <a:r>
              <a:rPr lang="en-US" sz="1600" b="1" dirty="0">
                <a:solidFill>
                  <a:srgbClr val="E97845"/>
                </a:solidFill>
                <a:latin typeface="+mj-lt"/>
              </a:rPr>
              <a:t>Cross Cutting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E97845"/>
                </a:solidFill>
                <a:latin typeface="+mj-lt"/>
              </a:rPr>
              <a:t>Location</a:t>
            </a:r>
          </a:p>
          <a:p>
            <a:r>
              <a:rPr lang="en-US" sz="1600" b="1" dirty="0">
                <a:solidFill>
                  <a:srgbClr val="E97845"/>
                </a:solidFill>
                <a:latin typeface="+mj-lt"/>
              </a:rPr>
              <a:t>Cross Cutting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ross Cut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7845"/>
      </a:accent1>
      <a:accent2>
        <a:srgbClr val="F19C58"/>
      </a:accent2>
      <a:accent3>
        <a:srgbClr val="FEC36E"/>
      </a:accent3>
      <a:accent4>
        <a:srgbClr val="517FAB"/>
      </a:accent4>
      <a:accent5>
        <a:srgbClr val="4D999E"/>
      </a:accent5>
      <a:accent6>
        <a:srgbClr val="4BB18B"/>
      </a:accent6>
      <a:hlink>
        <a:srgbClr val="E97845"/>
      </a:hlink>
      <a:folHlink>
        <a:srgbClr val="E97845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193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23</cp:revision>
  <dcterms:created xsi:type="dcterms:W3CDTF">2015-09-10T20:35:32Z</dcterms:created>
  <dcterms:modified xsi:type="dcterms:W3CDTF">2018-01-22T22:31:04Z</dcterms:modified>
</cp:coreProperties>
</file>