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0601"/>
    <a:srgbClr val="C46D1B"/>
    <a:srgbClr val="F7C348"/>
    <a:srgbClr val="FFFF80"/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7A9D9-E964-47F5-BF7B-AF64EEB2046F}" type="datetimeFigureOut">
              <a:rPr lang="en-US"/>
              <a:t>8/7/2015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D3DCE-C448-4B16-A4AC-4C4D8A9FF07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26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D3DCE-C448-4B16-A4AC-4C4D8A9FF075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58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D3DCE-C448-4B16-A4AC-4C4D8A9FF075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7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8/7/2015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/>
              <a:t>Ethiopia Eco-Forecasting</a:t>
            </a:r>
          </a:p>
          <a:p>
            <a:r>
              <a:rPr lang="en-US" sz="2000" dirty="0"/>
              <a:t>USGS at Colorado State University</a:t>
            </a:r>
          </a:p>
          <a:p>
            <a:endParaRPr lang="en-US" sz="1800" dirty="0"/>
          </a:p>
          <a:p>
            <a:r>
              <a:rPr lang="en-US" sz="2400"/>
              <a:t>Summer 2015 </a:t>
            </a:r>
            <a:endParaRPr lang="en-US" sz="2400" dirty="0"/>
          </a:p>
          <a:p>
            <a:r>
              <a:rPr lang="en-US" sz="2800" dirty="0"/>
              <a:t>Final Imagery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215" y="1564295"/>
            <a:ext cx="6061785" cy="46841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072"/>
            <a:ext cx="3657600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USGS Colorado State University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52400" y="1600200"/>
            <a:ext cx="3332956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composited tasseled cap (brightness, greenness, wetness) image of the Bale Mountains, Ethiopia, The image was derived from a scene captured by NASA’s Landsat 5 Thematic Mapper sensor on March 9, 2000 and processed using the </a:t>
            </a:r>
            <a:r>
              <a:rPr lang="en-US" dirty="0" err="1" smtClean="0"/>
              <a:t>LandsatLinkr</a:t>
            </a:r>
            <a:r>
              <a:rPr lang="en-US" dirty="0" smtClean="0"/>
              <a:t> R package. In this image, the </a:t>
            </a:r>
            <a:r>
              <a:rPr lang="en-US" dirty="0" err="1" smtClean="0"/>
              <a:t>Harenna</a:t>
            </a:r>
            <a:r>
              <a:rPr lang="en-US" dirty="0" smtClean="0"/>
              <a:t> Forest on the southern side of the Bale escarpment is shown in turquoise, the Afro-alpine soil and vegetation on the escarpment is shown in red tones, and burned areas can be seen as dark blue patches in the blue </a:t>
            </a:r>
            <a:r>
              <a:rPr lang="en-US" dirty="0" err="1" smtClean="0"/>
              <a:t>shrubland</a:t>
            </a:r>
            <a:r>
              <a:rPr lang="en-US" dirty="0" smtClean="0"/>
              <a:t> zone between the forest and alpine areas. </a:t>
            </a:r>
            <a:r>
              <a:rPr lang="en-US" dirty="0" smtClean="0"/>
              <a:t>Smoke from an active fire is visible in pink near the center of the image. </a:t>
            </a:r>
            <a:r>
              <a:rPr lang="en-US" dirty="0" smtClean="0"/>
              <a:t>This </a:t>
            </a:r>
            <a:r>
              <a:rPr lang="en-US" dirty="0" smtClean="0"/>
              <a:t>image, in conjunction with data from prior and subsequent years, can be used to examine historical fire patterns and to help develop environmental management strategies for anthropogenic </a:t>
            </a:r>
            <a:r>
              <a:rPr lang="en-US" dirty="0"/>
              <a:t>burning in the Bale </a:t>
            </a:r>
            <a:r>
              <a:rPr lang="en-US" dirty="0" smtClean="0"/>
              <a:t>Mountains.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7043" y="625565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Ethiopia Eco-Forecasting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177</Words>
  <Application>Microsoft Office PowerPoint</Application>
  <PresentationFormat>On-screen Show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2</vt:lpstr>
      <vt:lpstr>Office Theme</vt:lpstr>
      <vt:lpstr>Civic</vt:lpstr>
      <vt:lpstr>DEVELOP National Program</vt:lpstr>
      <vt:lpstr>USGS Colorado State University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CAL Admin</cp:lastModifiedBy>
  <cp:revision>51</cp:revision>
  <dcterms:created xsi:type="dcterms:W3CDTF">2012-09-06T20:21:36Z</dcterms:created>
  <dcterms:modified xsi:type="dcterms:W3CDTF">2015-08-07T20:32:16Z</dcterms:modified>
</cp:coreProperties>
</file>