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74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21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45BE4-B950-4ECD-B103-EFA6EDCAF8C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65150"/>
          </a:xfrm>
        </p:spPr>
        <p:txBody>
          <a:bodyPr>
            <a:normAutofit/>
          </a:bodyPr>
          <a:lstStyle/>
          <a:p>
            <a:r>
              <a:rPr lang="en-US" dirty="0" smtClean="0"/>
              <a:t>UGA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3008313" cy="3992563"/>
          </a:xfrm>
        </p:spPr>
        <p:txBody>
          <a:bodyPr>
            <a:normAutofit/>
          </a:bodyPr>
          <a:lstStyle/>
          <a:p>
            <a:r>
              <a:rPr lang="en-US" dirty="0" smtClean="0"/>
              <a:t>NDVI pattern calculated using leaf-off Landsat 5 Thematic Mapper images from </a:t>
            </a:r>
            <a:r>
              <a:rPr lang="en-US" dirty="0"/>
              <a:t>2001 to 2010 for the Great Smoky Mountains National </a:t>
            </a:r>
            <a:r>
              <a:rPr lang="en-US" dirty="0" smtClean="0"/>
              <a:t>Park. </a:t>
            </a:r>
          </a:p>
          <a:p>
            <a:r>
              <a:rPr lang="en-US" dirty="0" smtClean="0"/>
              <a:t>This is an example of how NDVI products extracted from NASA Earth Observation data can be used to monitor the spatiotemporal trend of forest health condition.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914400"/>
            <a:ext cx="3008313" cy="5651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Great Smoky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Mountains Ecological Forecasting</a:t>
            </a:r>
            <a:endParaRPr kumimoji="0" lang="en-US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image09.jpg" descr="NDV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465513" y="381000"/>
            <a:ext cx="5526087" cy="61888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7093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Office Theme</vt:lpstr>
      <vt:lpstr>UGA</vt:lpstr>
    </vt:vector>
  </TitlesOfParts>
  <Company>ODIN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Location Here</dc:title>
  <dc:creator>lmchilds</dc:creator>
  <cp:lastModifiedBy>crms</cp:lastModifiedBy>
  <cp:revision>33</cp:revision>
  <dcterms:created xsi:type="dcterms:W3CDTF">2012-09-06T20:21:36Z</dcterms:created>
  <dcterms:modified xsi:type="dcterms:W3CDTF">2014-04-21T18:42:57Z</dcterms:modified>
</cp:coreProperties>
</file>