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D2672B"/>
    <a:srgbClr val="C13E2D"/>
    <a:srgbClr val="236F99"/>
    <a:srgbClr val="8A5A9A"/>
    <a:srgbClr val="9DB23F"/>
    <a:srgbClr val="67A478"/>
    <a:srgbClr val="BA3A50"/>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50" d="100"/>
          <a:sy n="50" d="100"/>
        </p:scale>
        <p:origin x="29" y="-4027"/>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F974BFEF-F1DF-45F3-87AC-938A06EFA5B8}" authorId="{77B347A8-9765-A4C3-5464-E43998E04CB8}" created="2025-01-24T21:48:39.651">
    <ac:deMkLst xmlns:ac="http://schemas.microsoft.com/office/drawing/2013/main/command">
      <pc:docMk xmlns:pc="http://schemas.microsoft.com/office/powerpoint/2013/main/command"/>
      <pc:sldMk xmlns:pc="http://schemas.microsoft.com/office/powerpoint/2013/main/command" cId="2680647682" sldId="290"/>
      <ac:spMk id="36" creationId="{CEA6638D-285E-8C6D-9C33-C5D054F3DB5E}"/>
    </ac:deMkLst>
    <p188:txBody>
      <a:bodyPr/>
      <a:lstStyle/>
      <a:p>
        <a:r>
          <a:rPr lang="en-US"/>
          <a:t>Please ensure that all content fits within this red box. Delete this prior to final submission.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5372B3"/>
                </a:solidFill>
              </a:defRPr>
            </a:lvl1pPr>
          </a:lstStyle>
          <a:p>
            <a:pPr lvl="0"/>
            <a:r>
              <a:rPr lang="en-US" dirty="0"/>
              <a:t>Study Area Climate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5372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EA6638D-285E-8C6D-9C33-C5D054F3DB5E}"/>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technical paper, and presentation</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723134"/>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31783" y="20745408"/>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217968"/>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439522"/>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9261337"/>
            <a:ext cx="2103119"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9261337"/>
            <a:ext cx="2103119"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9261337"/>
            <a:ext cx="2103119"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9261337"/>
            <a:ext cx="2103119" cy="2083075"/>
          </a:xfrm>
          <a:prstGeom prst="rect">
            <a:avLst/>
          </a:prstGeom>
        </p:spPr>
      </p:pic>
      <p:grpSp>
        <p:nvGrpSpPr>
          <p:cNvPr id="38" name="Group 37">
            <a:extLst>
              <a:ext uri="{FF2B5EF4-FFF2-40B4-BE49-F238E27FC236}">
                <a16:creationId xmlns:a16="http://schemas.microsoft.com/office/drawing/2014/main" id="{4641C21B-4148-F6DD-7577-FA657C1390A2}"/>
              </a:ext>
            </a:extLst>
          </p:cNvPr>
          <p:cNvGrpSpPr/>
          <p:nvPr/>
        </p:nvGrpSpPr>
        <p:grpSpPr>
          <a:xfrm>
            <a:off x="1394751" y="29466980"/>
            <a:ext cx="1645920" cy="1645920"/>
            <a:chOff x="1394751" y="29466980"/>
            <a:chExt cx="1645920" cy="1645920"/>
          </a:xfrm>
        </p:grpSpPr>
        <p:pic>
          <p:nvPicPr>
            <p:cNvPr id="39" name="Picture 38" descr="A satellite image of the earth&#10;&#10;Description automatically generated with medium confidence">
              <a:extLst>
                <a:ext uri="{FF2B5EF4-FFF2-40B4-BE49-F238E27FC236}">
                  <a16:creationId xmlns:a16="http://schemas.microsoft.com/office/drawing/2014/main" id="{F14FAF60-78B4-4EFE-E9E9-98681C1A034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40" name="TextBox 39">
              <a:extLst>
                <a:ext uri="{FF2B5EF4-FFF2-40B4-BE49-F238E27FC236}">
                  <a16:creationId xmlns:a16="http://schemas.microsoft.com/office/drawing/2014/main" id="{83EC22BF-3EDB-DA5B-5C60-69298209B449}"/>
                </a:ext>
              </a:extLst>
            </p:cNvPr>
            <p:cNvSpPr txBox="1"/>
            <p:nvPr/>
          </p:nvSpPr>
          <p:spPr>
            <a:xfrm rot="20028308">
              <a:off x="1586312" y="30036079"/>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5" name="Text Placeholder 16">
            <a:extLst>
              <a:ext uri="{FF2B5EF4-FFF2-40B4-BE49-F238E27FC236}">
                <a16:creationId xmlns:a16="http://schemas.microsoft.com/office/drawing/2014/main" id="{5EF858BD-94C9-9395-500B-2EA434F3D731}"/>
              </a:ext>
            </a:extLst>
          </p:cNvPr>
          <p:cNvSpPr txBox="1">
            <a:spLocks/>
          </p:cNvSpPr>
          <p:nvPr/>
        </p:nvSpPr>
        <p:spPr>
          <a:xfrm>
            <a:off x="975360" y="16519897"/>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11" name="Text Placeholder 16">
            <a:extLst>
              <a:ext uri="{FF2B5EF4-FFF2-40B4-BE49-F238E27FC236}">
                <a16:creationId xmlns:a16="http://schemas.microsoft.com/office/drawing/2014/main" id="{AA5AF178-E96A-B292-2C9F-4903B2C97871}"/>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9C89621B-E5C6-34D4-4BC0-095EC5422B59}"/>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6"/>
              </a:rPr>
              <a:t>DEVELOPedia</a:t>
            </a:r>
            <a:r>
              <a:rPr lang="en-US" dirty="0">
                <a:solidFill>
                  <a:schemeClr val="tx1">
                    <a:lumMod val="75000"/>
                  </a:schemeClr>
                </a:solidFill>
                <a:latin typeface="Garamond" panose="02020404030301010803" pitchFamily="18" charset="0"/>
                <a:hlinkClick r:id="rId6"/>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37" name="Text Placeholder 16">
            <a:extLst>
              <a:ext uri="{FF2B5EF4-FFF2-40B4-BE49-F238E27FC236}">
                <a16:creationId xmlns:a16="http://schemas.microsoft.com/office/drawing/2014/main" id="{99AA1C4E-81CE-E631-2551-D219F8B3831A}"/>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5F4C7C88-3259-6231-62A0-D4A438DED994}"/>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9DCC92BA-B7F3-CCDE-3DD8-C685BA94BEBA}"/>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6B558350-EA8A-5DB8-1C75-C4C7F4F4A0DF}"/>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CDD28638-105D-A068-BB89-0AF6D7304F0B}"/>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67BDA83A-3C8F-B4DF-92C3-41B88ED887A0}"/>
              </a:ext>
            </a:extLst>
          </p:cNvPr>
          <p:cNvSpPr txBox="1">
            <a:spLocks/>
          </p:cNvSpPr>
          <p:nvPr/>
        </p:nvSpPr>
        <p:spPr>
          <a:xfrm>
            <a:off x="377689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7FB0E194-EC09-C351-3A9D-B44182DF5B44}"/>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FABE5527-6130-23A6-DD0E-1B6D32D42ACA}"/>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AA0085E9-2E91-9C48-D4BE-10ED5794971C}"/>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F4C47A12-BF4B-B6DC-34F7-F69AE8EA2C9A}"/>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764A30D1-B50F-7ED5-20FD-53DF5C8E8CD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16995</TotalTime>
  <Words>529</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102</cp:revision>
  <dcterms:created xsi:type="dcterms:W3CDTF">2019-02-05T16:32:03Z</dcterms:created>
  <dcterms:modified xsi:type="dcterms:W3CDTF">2025-01-27T19:10:35Z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