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>
                <a:solidFill>
                  <a:prstClr val="white"/>
                </a:solidFill>
              </a:rPr>
              <a:pPr/>
              <a:t>4/15/2015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276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CALIPSO Health &amp; Air Quality</a:t>
            </a:r>
          </a:p>
          <a:p>
            <a:r>
              <a:rPr lang="en-US" sz="2000" dirty="0" err="1" smtClean="0"/>
              <a:t>Nasa</a:t>
            </a:r>
            <a:r>
              <a:rPr lang="en-US" sz="2000" dirty="0" smtClean="0"/>
              <a:t> Langley research center</a:t>
            </a:r>
          </a:p>
          <a:p>
            <a:endParaRPr lang="en-US" sz="1800" dirty="0" smtClean="0"/>
          </a:p>
          <a:p>
            <a:r>
              <a:rPr lang="en-US" sz="2400" dirty="0" smtClean="0"/>
              <a:t>Spring 2015 </a:t>
            </a:r>
          </a:p>
          <a:p>
            <a:r>
              <a:rPr lang="en-US" sz="2800" dirty="0" smtClean="0"/>
              <a:t>Final Imagery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National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400800"/>
            <a:ext cx="8686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Checklist for Each Image: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Image is derived from NASA sensor data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an outside source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photograph of the team/issue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Preferably, At least one image provided is derived from recent data (2014-2015)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This is mandatory for inclusion in any highlight to NASA HQ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Some kind of processing has taken place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raw image or a photograph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team actually created the image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some other source/world wide web/etc.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High-resolution (over 300 dpi)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Saved as a JPEG or TIFF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Also:</a:t>
            </a:r>
          </a:p>
          <a:p>
            <a:r>
              <a:rPr lang="en-US" dirty="0" smtClean="0"/>
              <a:t>While there are three slides, you can have more imagery. Minimum of one, max of ten.</a:t>
            </a:r>
          </a:p>
          <a:p>
            <a:r>
              <a:rPr lang="en-US" dirty="0" smtClean="0"/>
              <a:t>The “best” image should have a SVG version, saved as a separate file, that will be used on the DEVELOP website and brochures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/>
          </a:bodyPr>
          <a:lstStyle/>
          <a:p>
            <a:r>
              <a:rPr lang="en-US" dirty="0" smtClean="0"/>
              <a:t>LaRC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970683"/>
            <a:ext cx="5264150" cy="2961084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Caption Here - </a:t>
            </a:r>
          </a:p>
          <a:p>
            <a:r>
              <a:rPr lang="en-US" dirty="0" smtClean="0"/>
              <a:t>Tool created by the DEVELOP team to display CALIPSO data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2341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CALIPSO Health &amp; Air Quality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Wingdings</vt:lpstr>
      <vt:lpstr>Wingdings 2</vt:lpstr>
      <vt:lpstr>Office Theme</vt:lpstr>
      <vt:lpstr>Civic</vt:lpstr>
      <vt:lpstr>DEVELOP National Program</vt:lpstr>
      <vt:lpstr>Checklist for Each Image:</vt:lpstr>
      <vt:lpstr>LaRC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peter hawman</cp:lastModifiedBy>
  <cp:revision>24</cp:revision>
  <dcterms:created xsi:type="dcterms:W3CDTF">2012-09-06T20:21:36Z</dcterms:created>
  <dcterms:modified xsi:type="dcterms:W3CDTF">2015-04-15T20:05:49Z</dcterms:modified>
</cp:coreProperties>
</file>