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D2672B"/>
    <a:srgbClr val="9DB13E"/>
    <a:srgbClr val="B8394F"/>
    <a:srgbClr val="FF3333"/>
    <a:srgbClr val="5372B3"/>
    <a:srgbClr val="55AEB2"/>
    <a:srgbClr val="56ADB2"/>
    <a:srgbClr val="D0652A"/>
    <a:srgbClr val="9B3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6" d="100"/>
          <a:sy n="16" d="100"/>
        </p:scale>
        <p:origin x="2501" y="86"/>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6F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A4CFC05D-AD86-4E41-8636-73B5C326920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8783" y="84912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3/2/2022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27" name="Picture 26" descr="Shape, circle&#10;&#10;Description automatically generated">
            <a:extLst>
              <a:ext uri="{FF2B5EF4-FFF2-40B4-BE49-F238E27FC236}">
                <a16:creationId xmlns:a16="http://schemas.microsoft.com/office/drawing/2014/main" id="{1AF78239-02EB-4B4D-AF51-894666F0D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0139310-BB19-4DFE-8C24-4633BE4A17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CF72E00B-2CEB-45CD-AF81-AD052619EF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50E3DF6A-B1A5-45F0-BF41-61162AF56C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98FD1AAB-455D-4A37-B343-E1A0D3D5F70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9" name="Picture 48" descr="Shape, circle&#10;&#10;Description automatically generated">
            <a:extLst>
              <a:ext uri="{FF2B5EF4-FFF2-40B4-BE49-F238E27FC236}">
                <a16:creationId xmlns:a16="http://schemas.microsoft.com/office/drawing/2014/main" id="{2B3458B7-0EED-40DD-8926-FAD01D7ABF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4D25D6D7-810E-4CF6-816C-64BB192A9E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F5FAB9FE-F262-473D-AA9F-4FB3F87088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7CCCC3C9-65E6-43D3-825D-30652EF1D7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7" name="Picture 46" descr="Shape, circle&#10;&#10;Description automatically generated">
            <a:extLst>
              <a:ext uri="{FF2B5EF4-FFF2-40B4-BE49-F238E27FC236}">
                <a16:creationId xmlns:a16="http://schemas.microsoft.com/office/drawing/2014/main" id="{2897BCB3-ACC3-4F12-82C2-1785F1DA8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2240" y="30815136"/>
            <a:ext cx="2103120" cy="2103120"/>
          </a:xfrm>
          <a:prstGeom prst="rect">
            <a:avLst/>
          </a:prstGeom>
        </p:spPr>
      </p:pic>
      <p:pic>
        <p:nvPicPr>
          <p:cNvPr id="48" name="Picture 47" descr="Shape, circle&#10;&#10;Description automatically generated">
            <a:extLst>
              <a:ext uri="{FF2B5EF4-FFF2-40B4-BE49-F238E27FC236}">
                <a16:creationId xmlns:a16="http://schemas.microsoft.com/office/drawing/2014/main" id="{CF4893CF-4DD9-48AF-9B83-4254CB32B4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42042" y="30815136"/>
            <a:ext cx="2103120" cy="2103120"/>
          </a:xfrm>
          <a:prstGeom prst="rect">
            <a:avLst/>
          </a:prstGeom>
        </p:spPr>
      </p:pic>
      <p:pic>
        <p:nvPicPr>
          <p:cNvPr id="49" name="Picture 48" descr="Shape, circle&#10;&#10;Description automatically generated">
            <a:extLst>
              <a:ext uri="{FF2B5EF4-FFF2-40B4-BE49-F238E27FC236}">
                <a16:creationId xmlns:a16="http://schemas.microsoft.com/office/drawing/2014/main" id="{91AD54EE-B68A-4170-B256-05B1C6E7E1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1843"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C0CBB8E0-87DC-4953-8B68-8CE45D4383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61644" y="3081513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38191</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217</cp:revision>
  <dcterms:created xsi:type="dcterms:W3CDTF">2019-02-05T16:32:03Z</dcterms:created>
  <dcterms:modified xsi:type="dcterms:W3CDTF">2022-03-02T23:06:45Z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