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Hunter, Shanise Y. (LARC-E3)[SSAI DEVELOP]" initials="HSY(ED" lastIdx="2" clrIdx="1">
    <p:extLst>
      <p:ext uri="{19B8F6BF-5375-455C-9EA6-DF929625EA0E}">
        <p15:presenceInfo xmlns:p15="http://schemas.microsoft.com/office/powerpoint/2012/main" userId="S::syhunter@ndc.nasa.gov::4313d2d7-74c6-49cc-8409-3769577baa24" providerId="AD"/>
      </p:ext>
    </p:extLst>
  </p:cmAuthor>
  <p:cmAuthor id="3" name="Tamara Barbakova" initials="TB" lastIdx="4" clrIdx="2">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EB2"/>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4BCFD4-0A42-6715-3A2E-01609B416214}" v="9" dt="2022-09-09T16:23:33.665"/>
    <p1510:client id="{5CA02645-3328-5599-F4AD-E39EC415D635}" v="6" dt="2022-09-09T17:57:13.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S::tamara.barbakova@ssaihq.com::c5b038eb-f46c-42fd-a929-91fca4bff84e" providerId="AD" clId="Web-{394BCFD4-0A42-6715-3A2E-01609B416214}"/>
    <pc:docChg chg="modSld">
      <pc:chgData name="Tamara Barbakova" userId="S::tamara.barbakova@ssaihq.com::c5b038eb-f46c-42fd-a929-91fca4bff84e" providerId="AD" clId="Web-{394BCFD4-0A42-6715-3A2E-01609B416214}" dt="2022-09-09T16:23:33.665" v="8" actId="20577"/>
      <pc:docMkLst>
        <pc:docMk/>
      </pc:docMkLst>
      <pc:sldChg chg="modSp addCm">
        <pc:chgData name="Tamara Barbakova" userId="S::tamara.barbakova@ssaihq.com::c5b038eb-f46c-42fd-a929-91fca4bff84e" providerId="AD" clId="Web-{394BCFD4-0A42-6715-3A2E-01609B416214}" dt="2022-09-09T16:23:33.665" v="8" actId="20577"/>
        <pc:sldMkLst>
          <pc:docMk/>
          <pc:sldMk cId="1532886728" sldId="259"/>
        </pc:sldMkLst>
        <pc:spChg chg="mod">
          <ac:chgData name="Tamara Barbakova" userId="S::tamara.barbakova@ssaihq.com::c5b038eb-f46c-42fd-a929-91fca4bff84e" providerId="AD" clId="Web-{394BCFD4-0A42-6715-3A2E-01609B416214}" dt="2022-09-09T16:23:33.665" v="8" actId="20577"/>
          <ac:spMkLst>
            <pc:docMk/>
            <pc:sldMk cId="1532886728" sldId="259"/>
            <ac:spMk id="20" creationId="{3DB0F2C8-7BC4-4C2B-AB78-A72BF7358F44}"/>
          </ac:spMkLst>
        </pc:spChg>
      </pc:sldChg>
    </pc:docChg>
  </pc:docChgLst>
  <pc:docChgLst>
    <pc:chgData name="Tamara Barbakova" userId="S::tamara.barbakova@ssaihq.com::c5b038eb-f46c-42fd-a929-91fca4bff84e" providerId="AD" clId="Web-{5CA02645-3328-5599-F4AD-E39EC415D635}"/>
    <pc:docChg chg="">
      <pc:chgData name="Tamara Barbakova" userId="S::tamara.barbakova@ssaihq.com::c5b038eb-f46c-42fd-a929-91fca4bff84e" providerId="AD" clId="Web-{5CA02645-3328-5599-F4AD-E39EC415D635}" dt="2022-09-09T17:57:13.833" v="5"/>
      <pc:docMkLst>
        <pc:docMk/>
      </pc:docMkLst>
      <pc:sldChg chg="addCm delCm">
        <pc:chgData name="Tamara Barbakova" userId="S::tamara.barbakova@ssaihq.com::c5b038eb-f46c-42fd-a929-91fca4bff84e" providerId="AD" clId="Web-{5CA02645-3328-5599-F4AD-E39EC415D635}" dt="2022-09-09T17:57:13.833" v="5"/>
        <pc:sldMkLst>
          <pc:docMk/>
          <pc:sldMk cId="1532886728" sldId="259"/>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2-06-10T10:11:49.861" idx="1">
    <p:pos x="16004" y="9336"/>
    <p:text>Short title should be in 100pt font. Only shrink the text size if short title cannot fit in provided text box.</p:text>
    <p:extLst>
      <p:ext uri="{C676402C-5697-4E1C-873F-D02D1690AC5C}">
        <p15:threadingInfo xmlns:p15="http://schemas.microsoft.com/office/powerpoint/2012/main" timeZoneBias="240"/>
      </p:ext>
    </p:extLst>
  </p:cm>
  <p:cm authorId="2" dt="2022-06-10T10:12:15.395" idx="2">
    <p:pos x="10450" y="538"/>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240"/>
      </p:ext>
    </p:extLst>
  </p:cm>
  <p:cm authorId="3" dt="2022-09-09T10:57:13.833" idx="4">
    <p:pos x="15287"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747200"/>
            <a:ext cx="5609044" cy="862258"/>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 icon&#10;&#10;Description automatically generated">
            <a:extLst>
              <a:ext uri="{FF2B5EF4-FFF2-40B4-BE49-F238E27FC236}">
                <a16:creationId xmlns:a16="http://schemas.microsoft.com/office/drawing/2014/main" id="{DED4C6EB-D99A-4CD5-8D8F-DCA1C27AFB3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4503" y="86436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24" name="TextBox 23"/>
          <p:cNvSpPr txBox="1"/>
          <p:nvPr/>
        </p:nvSpPr>
        <p:spPr>
          <a:xfrm>
            <a:off x="936787" y="27089437"/>
            <a:ext cx="4542503"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933202"/>
            <a:ext cx="9174477" cy="25314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8402"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4606"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76504"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43860"/>
            <a:ext cx="2103120" cy="2103120"/>
          </a:xfrm>
          <a:prstGeom prst="rect">
            <a:avLst/>
          </a:prstGeom>
        </p:spPr>
      </p:pic>
      <p:sp>
        <p:nvSpPr>
          <p:cNvPr id="37" name="Text Placeholder 11">
            <a:extLst>
              <a:ext uri="{FF2B5EF4-FFF2-40B4-BE49-F238E27FC236}">
                <a16:creationId xmlns:a16="http://schemas.microsoft.com/office/drawing/2014/main" id="{63D2E5E0-B77A-4D23-8EFA-6DF1E95E6B91}"/>
              </a:ext>
            </a:extLst>
          </p:cNvPr>
          <p:cNvSpPr txBox="1">
            <a:spLocks/>
          </p:cNvSpPr>
          <p:nvPr/>
        </p:nvSpPr>
        <p:spPr>
          <a:xfrm>
            <a:off x="5492238" y="3480082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18" name="Text Placeholder 16">
            <a:extLst>
              <a:ext uri="{FF2B5EF4-FFF2-40B4-BE49-F238E27FC236}">
                <a16:creationId xmlns:a16="http://schemas.microsoft.com/office/drawing/2014/main" id="{7B9051A7-A55F-4A3F-8563-3A4C390B43FA}"/>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0CD55AE6-BD13-41D7-8A3F-A97BA0DB2918}"/>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55AEB2"/>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3DB0F2C8-7BC4-4C2B-AB78-A72BF7358F44}"/>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dirty="0">
              <a:solidFill>
                <a:schemeClr val="tx1">
                  <a:lumMod val="75000"/>
                </a:schemeClr>
              </a:solidFill>
              <a:latin typeface="Garamond"/>
            </a:endParaRPr>
          </a:p>
          <a:p>
            <a:r>
              <a:rPr lang="en-US" sz="1100">
                <a:latin typeface="Garamond"/>
                <a:ea typeface="+mn-lt"/>
                <a:cs typeface="+mn-lt"/>
              </a:rPr>
              <a:t>Image credits:</a:t>
            </a:r>
          </a:p>
        </p:txBody>
      </p:sp>
      <p:sp>
        <p:nvSpPr>
          <p:cNvPr id="21" name="TextBox 20">
            <a:extLst>
              <a:ext uri="{FF2B5EF4-FFF2-40B4-BE49-F238E27FC236}">
                <a16:creationId xmlns:a16="http://schemas.microsoft.com/office/drawing/2014/main" id="{50ACF9C0-100D-4122-A0A1-D7C3BAF04EA7}"/>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55AEB2"/>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F835CB9E-9274-4433-A522-1F67E654396B}"/>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AD0D353E-373B-4D3E-826E-EDB0F996116E}"/>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55AEB2"/>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F6C6EB-E5D1-45B6-B48F-4A5E0C129A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25327</TotalTime>
  <Words>216</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215</cp:revision>
  <dcterms:created xsi:type="dcterms:W3CDTF">2019-02-05T16:32:03Z</dcterms:created>
  <dcterms:modified xsi:type="dcterms:W3CDTF">2022-09-09T17:58:48Z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