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0.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drawings/drawing2.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24.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notesSlides/notesSlide27.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1"/>
  </p:notesMasterIdLst>
  <p:sldIdLst>
    <p:sldId id="275" r:id="rId2"/>
    <p:sldId id="285" r:id="rId3"/>
    <p:sldId id="297" r:id="rId4"/>
    <p:sldId id="321" r:id="rId5"/>
    <p:sldId id="322" r:id="rId6"/>
    <p:sldId id="281" r:id="rId7"/>
    <p:sldId id="306" r:id="rId8"/>
    <p:sldId id="323" r:id="rId9"/>
    <p:sldId id="289" r:id="rId10"/>
    <p:sldId id="292" r:id="rId11"/>
    <p:sldId id="310" r:id="rId12"/>
    <p:sldId id="312" r:id="rId13"/>
    <p:sldId id="313" r:id="rId14"/>
    <p:sldId id="349" r:id="rId15"/>
    <p:sldId id="294" r:id="rId16"/>
    <p:sldId id="314" r:id="rId17"/>
    <p:sldId id="315" r:id="rId18"/>
    <p:sldId id="331" r:id="rId19"/>
    <p:sldId id="332" r:id="rId20"/>
    <p:sldId id="350" r:id="rId21"/>
    <p:sldId id="333" r:id="rId22"/>
    <p:sldId id="335" r:id="rId23"/>
    <p:sldId id="336" r:id="rId24"/>
    <p:sldId id="341" r:id="rId25"/>
    <p:sldId id="342" r:id="rId26"/>
    <p:sldId id="338" r:id="rId27"/>
    <p:sldId id="345" r:id="rId28"/>
    <p:sldId id="346" r:id="rId29"/>
    <p:sldId id="34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userDrawn="1">
          <p15:clr>
            <a:srgbClr val="A4A3A4"/>
          </p15:clr>
        </p15:guide>
        <p15:guide id="2" pos="4944" userDrawn="1">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ine Stevens" initials="CS" lastIdx="4" clrIdx="0"/>
  <p:cmAuthor id="1" name="Arya, Vishal (LARC)[DEVELOP]" initials="AV(" lastIdx="16" clrIdx="1">
    <p:extLst/>
  </p:cmAuthor>
  <p:cmAuthor id="2" name="Fenn, Teresa E. (LARC-E3)[SSAI DEVELOP]" initials="FTE(D" lastIdx="10"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4335"/>
    <a:srgbClr val="5B9BD5"/>
    <a:srgbClr val="7586AB"/>
    <a:srgbClr val="F0EA00"/>
    <a:srgbClr val="C15442"/>
    <a:srgbClr val="1F475F"/>
    <a:srgbClr val="2A6CA8"/>
    <a:srgbClr val="586991"/>
    <a:srgbClr val="C7883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74053" autoAdjust="0"/>
  </p:normalViewPr>
  <p:slideViewPr>
    <p:cSldViewPr snapToGrid="0">
      <p:cViewPr>
        <p:scale>
          <a:sx n="70" d="100"/>
          <a:sy n="70" d="100"/>
        </p:scale>
        <p:origin x="-1164" y="-324"/>
      </p:cViewPr>
      <p:guideLst>
        <p:guide orient="horz"/>
        <p:guide pos="4944"/>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ncdc.noaa\shares\INTERNS\NCEI_NASA_DEVELOP\2016\2016SummerTerm\CoastalAQ\Data\Correlations\Honolulu_HI_graph.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ncdc.noaa\shares\INTERNS\NCEI_NASA_DEVELOP\2016\2016SummerTerm\CoastalAQ\Data\Correlations\HI_regression_graph.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ncdc.noaa\shares\INTERNS\NCEI_NASA_DEVELOP\2016\2016SummerTerm\CoastalAQ\Data\Correlation_FL_Terra_ALL_stations.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ncdc.noaa\shares\INTERNS\NCEI_NASA_DEVELOP\2016\2016SummerTerm\CoastalAQ\Data\Correlation_FL_Terra_ALL_stations.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ncdc.noaa\shares\INTERNS\NCEI_NASA_DEVELOP\2016\2016SummerTerm\CoastalAQ\Data\Correlation_FL_Terra_ALL_stations.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ncdc.noaa\shares\INTERNS\NCEI_NASA_DEVELOP\2016\2016SummerTerm\CoastalAQ\Data\Correlation_FL_Terra_ALL_station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ncdc.noaa\shares\INTERNS\NCEI_NASA_DEVELOP\2016\2016SummerTerm\CoastalAQ\Data\Correlations\Honolulu_HI_graph.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ncdc.noaa\shares\INTERNS\NCEI_NASA_DEVELOP\2016\2016SummerTerm\CoastalAQ\Data\Correlations\Miami-Dade_FL_graph.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ncdc.noaa\shares\INTERNS\NCEI_NASA_DEVELOP\2016\2016SummerTerm\CoastalAQ\Data\Correlations\Miami-Dade_FL_graph.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1" Type="http://schemas.openxmlformats.org/officeDocument/2006/relationships/oleObject" Target="file:///\\ncdc.noaa\shares\INTERNS\NCEI_NASA_DEVELOP\2016\2016SummerTerm\CoastalAQ\Data\Correlations\HI_regression_graph.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ncdc.noaa\shares\INTERNS\NCEI_NASA_DEVELOP\2016\2016SummerTerm\CoastalAQ\Data\Correlations\HI_regression_graph.xlsx" TargetMode="Externa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9.xml.rels><?xml version="1.0" encoding="UTF-8" standalone="yes"?>
<Relationships xmlns="http://schemas.openxmlformats.org/package/2006/relationships"><Relationship Id="rId1" Type="http://schemas.openxmlformats.org/officeDocument/2006/relationships/oleObject" Target="file:///\\ncdc.noaa\shares\INTERNS\NCEI_NASA_DEVELOP\2016\2016SummerTerm\CoastalAQ\Data\Correlations\HI_regression_graph.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Monthly Aerosol</a:t>
            </a:r>
            <a:r>
              <a:rPr lang="en-US" baseline="0"/>
              <a:t> Time-series: Honolulu</a:t>
            </a:r>
            <a:r>
              <a:rPr lang="en-US"/>
              <a:t>,</a:t>
            </a:r>
            <a:r>
              <a:rPr lang="en-US" baseline="0"/>
              <a:t> HI</a:t>
            </a:r>
            <a:endParaRPr lang="en-US"/>
          </a:p>
        </c:rich>
      </c:tx>
      <c:layout/>
      <c:overlay val="0"/>
    </c:title>
    <c:autoTitleDeleted val="0"/>
    <c:plotArea>
      <c:layout>
        <c:manualLayout>
          <c:layoutTarget val="inner"/>
          <c:xMode val="edge"/>
          <c:yMode val="edge"/>
          <c:x val="7.2522145669291355E-2"/>
          <c:y val="0.10637941139209338"/>
          <c:w val="0.75503964225628728"/>
          <c:h val="0.71824801985923947"/>
        </c:manualLayout>
      </c:layout>
      <c:lineChart>
        <c:grouping val="standard"/>
        <c:varyColors val="0"/>
        <c:ser>
          <c:idx val="1"/>
          <c:order val="2"/>
          <c:tx>
            <c:v>Station</c:v>
          </c:tx>
          <c:spPr>
            <a:ln>
              <a:solidFill>
                <a:srgbClr val="FF9F9F">
                  <a:alpha val="50000"/>
                </a:srgbClr>
              </a:solidFill>
            </a:ln>
          </c:spPr>
          <c:marker>
            <c:symbol val="none"/>
          </c:marker>
          <c:trendline>
            <c:name>Moving Ave. (Station)</c:name>
            <c:spPr>
              <a:ln w="25400">
                <a:solidFill>
                  <a:schemeClr val="accent2">
                    <a:lumMod val="75000"/>
                  </a:schemeClr>
                </a:solidFill>
              </a:ln>
            </c:spPr>
            <c:trendlineType val="movingAvg"/>
            <c:period val="5"/>
            <c:dispRSqr val="0"/>
            <c:dispEq val="0"/>
          </c:trendline>
          <c:cat>
            <c:strRef>
              <c:f>Sheet1!$C$2:$C$421</c:f>
              <c:strCache>
                <c:ptCount val="420"/>
                <c:pt idx="0">
                  <c:v>Jan-1981</c:v>
                </c:pt>
                <c:pt idx="1">
                  <c:v>Feb-1981</c:v>
                </c:pt>
                <c:pt idx="2">
                  <c:v>Mar-1981</c:v>
                </c:pt>
                <c:pt idx="3">
                  <c:v>Apr-1981</c:v>
                </c:pt>
                <c:pt idx="4">
                  <c:v>May-1981</c:v>
                </c:pt>
                <c:pt idx="5">
                  <c:v>Jun-1981</c:v>
                </c:pt>
                <c:pt idx="6">
                  <c:v>Jul-1981</c:v>
                </c:pt>
                <c:pt idx="7">
                  <c:v>Aug-1981</c:v>
                </c:pt>
                <c:pt idx="8">
                  <c:v>Sep-1981</c:v>
                </c:pt>
                <c:pt idx="9">
                  <c:v>Oct-1981</c:v>
                </c:pt>
                <c:pt idx="10">
                  <c:v>Nov-1981</c:v>
                </c:pt>
                <c:pt idx="11">
                  <c:v>Dec-1981</c:v>
                </c:pt>
                <c:pt idx="12">
                  <c:v>Jan-1982</c:v>
                </c:pt>
                <c:pt idx="13">
                  <c:v>Feb-1982</c:v>
                </c:pt>
                <c:pt idx="14">
                  <c:v>Mar-1982</c:v>
                </c:pt>
                <c:pt idx="15">
                  <c:v>Apr-1982</c:v>
                </c:pt>
                <c:pt idx="16">
                  <c:v>May-1982</c:v>
                </c:pt>
                <c:pt idx="17">
                  <c:v>Jun-1982</c:v>
                </c:pt>
                <c:pt idx="18">
                  <c:v>Jul-1982</c:v>
                </c:pt>
                <c:pt idx="19">
                  <c:v>Aug-1982</c:v>
                </c:pt>
                <c:pt idx="20">
                  <c:v>Sep-1982</c:v>
                </c:pt>
                <c:pt idx="21">
                  <c:v>Oct-1982</c:v>
                </c:pt>
                <c:pt idx="22">
                  <c:v>Nov-1982</c:v>
                </c:pt>
                <c:pt idx="23">
                  <c:v>Dec-1982</c:v>
                </c:pt>
                <c:pt idx="24">
                  <c:v>Jan-1983</c:v>
                </c:pt>
                <c:pt idx="25">
                  <c:v>Feb-1983</c:v>
                </c:pt>
                <c:pt idx="26">
                  <c:v>Mar-1983</c:v>
                </c:pt>
                <c:pt idx="27">
                  <c:v>Apr-1983</c:v>
                </c:pt>
                <c:pt idx="28">
                  <c:v>May-1983</c:v>
                </c:pt>
                <c:pt idx="29">
                  <c:v>Jun-1983</c:v>
                </c:pt>
                <c:pt idx="30">
                  <c:v>Jul-1983</c:v>
                </c:pt>
                <c:pt idx="31">
                  <c:v>Aug-1983</c:v>
                </c:pt>
                <c:pt idx="32">
                  <c:v>Sep-1983</c:v>
                </c:pt>
                <c:pt idx="33">
                  <c:v>Oct-1983</c:v>
                </c:pt>
                <c:pt idx="34">
                  <c:v>Nov-1983</c:v>
                </c:pt>
                <c:pt idx="35">
                  <c:v>Dec-1983</c:v>
                </c:pt>
                <c:pt idx="36">
                  <c:v>Jan-1984</c:v>
                </c:pt>
                <c:pt idx="37">
                  <c:v>Feb-1984</c:v>
                </c:pt>
                <c:pt idx="38">
                  <c:v>Mar-1984</c:v>
                </c:pt>
                <c:pt idx="39">
                  <c:v>Apr-1984</c:v>
                </c:pt>
                <c:pt idx="40">
                  <c:v>May-1984</c:v>
                </c:pt>
                <c:pt idx="41">
                  <c:v>Jun-1984</c:v>
                </c:pt>
                <c:pt idx="42">
                  <c:v>Jul-1984</c:v>
                </c:pt>
                <c:pt idx="43">
                  <c:v>Aug-1984</c:v>
                </c:pt>
                <c:pt idx="44">
                  <c:v>Sep-1984</c:v>
                </c:pt>
                <c:pt idx="45">
                  <c:v>Oct-1984</c:v>
                </c:pt>
                <c:pt idx="46">
                  <c:v>Nov-1984</c:v>
                </c:pt>
                <c:pt idx="47">
                  <c:v>Dec-1984</c:v>
                </c:pt>
                <c:pt idx="48">
                  <c:v>Jan-1985</c:v>
                </c:pt>
                <c:pt idx="49">
                  <c:v>Feb-1985</c:v>
                </c:pt>
                <c:pt idx="50">
                  <c:v>Mar-1985</c:v>
                </c:pt>
                <c:pt idx="51">
                  <c:v>Apr-1985</c:v>
                </c:pt>
                <c:pt idx="52">
                  <c:v>May-1985</c:v>
                </c:pt>
                <c:pt idx="53">
                  <c:v>Jun-1985</c:v>
                </c:pt>
                <c:pt idx="54">
                  <c:v>Jul-1985</c:v>
                </c:pt>
                <c:pt idx="55">
                  <c:v>Aug-1985</c:v>
                </c:pt>
                <c:pt idx="56">
                  <c:v>Sep-1985</c:v>
                </c:pt>
                <c:pt idx="57">
                  <c:v>Oct-1985</c:v>
                </c:pt>
                <c:pt idx="58">
                  <c:v>Nov-1985</c:v>
                </c:pt>
                <c:pt idx="59">
                  <c:v>Dec-1985</c:v>
                </c:pt>
                <c:pt idx="60">
                  <c:v>Jan-1986</c:v>
                </c:pt>
                <c:pt idx="61">
                  <c:v>Feb-1986</c:v>
                </c:pt>
                <c:pt idx="62">
                  <c:v>Mar-1986</c:v>
                </c:pt>
                <c:pt idx="63">
                  <c:v>Apr-1986</c:v>
                </c:pt>
                <c:pt idx="64">
                  <c:v>May-1986</c:v>
                </c:pt>
                <c:pt idx="65">
                  <c:v>Jun-1986</c:v>
                </c:pt>
                <c:pt idx="66">
                  <c:v>Jul-1986</c:v>
                </c:pt>
                <c:pt idx="67">
                  <c:v>Aug-1986</c:v>
                </c:pt>
                <c:pt idx="68">
                  <c:v>Sep-1986</c:v>
                </c:pt>
                <c:pt idx="69">
                  <c:v>Oct-1986</c:v>
                </c:pt>
                <c:pt idx="70">
                  <c:v>Nov-1986</c:v>
                </c:pt>
                <c:pt idx="71">
                  <c:v>Dec-1986</c:v>
                </c:pt>
                <c:pt idx="72">
                  <c:v>Jan-1987</c:v>
                </c:pt>
                <c:pt idx="73">
                  <c:v>Feb-1987</c:v>
                </c:pt>
                <c:pt idx="74">
                  <c:v>Mar-1987</c:v>
                </c:pt>
                <c:pt idx="75">
                  <c:v>Apr-1987</c:v>
                </c:pt>
                <c:pt idx="76">
                  <c:v>May-1987</c:v>
                </c:pt>
                <c:pt idx="77">
                  <c:v>Jun-1987</c:v>
                </c:pt>
                <c:pt idx="78">
                  <c:v>Jul-1987</c:v>
                </c:pt>
                <c:pt idx="79">
                  <c:v>Aug-1987</c:v>
                </c:pt>
                <c:pt idx="80">
                  <c:v>Sep-1987</c:v>
                </c:pt>
                <c:pt idx="81">
                  <c:v>Oct-1987</c:v>
                </c:pt>
                <c:pt idx="82">
                  <c:v>Nov-1987</c:v>
                </c:pt>
                <c:pt idx="83">
                  <c:v>Dec-1987</c:v>
                </c:pt>
                <c:pt idx="84">
                  <c:v>Jan-1988</c:v>
                </c:pt>
                <c:pt idx="85">
                  <c:v>Feb-1988</c:v>
                </c:pt>
                <c:pt idx="86">
                  <c:v>Mar-1988</c:v>
                </c:pt>
                <c:pt idx="87">
                  <c:v>Apr-1988</c:v>
                </c:pt>
                <c:pt idx="88">
                  <c:v>May-1988</c:v>
                </c:pt>
                <c:pt idx="89">
                  <c:v>Jun-1988</c:v>
                </c:pt>
                <c:pt idx="90">
                  <c:v>Jul-1988</c:v>
                </c:pt>
                <c:pt idx="91">
                  <c:v>Aug-1988</c:v>
                </c:pt>
                <c:pt idx="92">
                  <c:v>Sep-1988</c:v>
                </c:pt>
                <c:pt idx="93">
                  <c:v>Oct-1988</c:v>
                </c:pt>
                <c:pt idx="94">
                  <c:v>Nov-1988</c:v>
                </c:pt>
                <c:pt idx="95">
                  <c:v>Dec-1988</c:v>
                </c:pt>
                <c:pt idx="96">
                  <c:v>Jan-1989</c:v>
                </c:pt>
                <c:pt idx="97">
                  <c:v>Feb-1989</c:v>
                </c:pt>
                <c:pt idx="98">
                  <c:v>Mar-1989</c:v>
                </c:pt>
                <c:pt idx="99">
                  <c:v>Apr-1989</c:v>
                </c:pt>
                <c:pt idx="100">
                  <c:v>May-1989</c:v>
                </c:pt>
                <c:pt idx="101">
                  <c:v>Jun-1989</c:v>
                </c:pt>
                <c:pt idx="102">
                  <c:v>Jul-1989</c:v>
                </c:pt>
                <c:pt idx="103">
                  <c:v>Aug-1989</c:v>
                </c:pt>
                <c:pt idx="104">
                  <c:v>Sep-1989</c:v>
                </c:pt>
                <c:pt idx="105">
                  <c:v>Oct-1989</c:v>
                </c:pt>
                <c:pt idx="106">
                  <c:v>Nov-1989</c:v>
                </c:pt>
                <c:pt idx="107">
                  <c:v>Dec-1989</c:v>
                </c:pt>
                <c:pt idx="108">
                  <c:v>Jan-1990</c:v>
                </c:pt>
                <c:pt idx="109">
                  <c:v>Feb-1990</c:v>
                </c:pt>
                <c:pt idx="110">
                  <c:v>Mar-1990</c:v>
                </c:pt>
                <c:pt idx="111">
                  <c:v>Apr-1990</c:v>
                </c:pt>
                <c:pt idx="112">
                  <c:v>May-1990</c:v>
                </c:pt>
                <c:pt idx="113">
                  <c:v>Jun-1990</c:v>
                </c:pt>
                <c:pt idx="114">
                  <c:v>Jul-1990</c:v>
                </c:pt>
                <c:pt idx="115">
                  <c:v>Aug-1990</c:v>
                </c:pt>
                <c:pt idx="116">
                  <c:v>Sep-1990</c:v>
                </c:pt>
                <c:pt idx="117">
                  <c:v>Oct-1990</c:v>
                </c:pt>
                <c:pt idx="118">
                  <c:v>Nov-1990</c:v>
                </c:pt>
                <c:pt idx="119">
                  <c:v>Dec-1990</c:v>
                </c:pt>
                <c:pt idx="120">
                  <c:v>Jan-1991</c:v>
                </c:pt>
                <c:pt idx="121">
                  <c:v>Feb-1991</c:v>
                </c:pt>
                <c:pt idx="122">
                  <c:v>Mar-1991</c:v>
                </c:pt>
                <c:pt idx="123">
                  <c:v>Apr-1991</c:v>
                </c:pt>
                <c:pt idx="124">
                  <c:v>May-1991</c:v>
                </c:pt>
                <c:pt idx="125">
                  <c:v>Jun-1991</c:v>
                </c:pt>
                <c:pt idx="126">
                  <c:v>Jul-1991</c:v>
                </c:pt>
                <c:pt idx="127">
                  <c:v>Aug-1991</c:v>
                </c:pt>
                <c:pt idx="128">
                  <c:v>Sep-1991</c:v>
                </c:pt>
                <c:pt idx="129">
                  <c:v>Oct-1991</c:v>
                </c:pt>
                <c:pt idx="130">
                  <c:v>Nov-1991</c:v>
                </c:pt>
                <c:pt idx="131">
                  <c:v>Dec-1991</c:v>
                </c:pt>
                <c:pt idx="132">
                  <c:v>Jan-1992</c:v>
                </c:pt>
                <c:pt idx="133">
                  <c:v>Feb-1992</c:v>
                </c:pt>
                <c:pt idx="134">
                  <c:v>Mar-1992</c:v>
                </c:pt>
                <c:pt idx="135">
                  <c:v>Apr-1992</c:v>
                </c:pt>
                <c:pt idx="136">
                  <c:v>May-1992</c:v>
                </c:pt>
                <c:pt idx="137">
                  <c:v>Jun-1992</c:v>
                </c:pt>
                <c:pt idx="138">
                  <c:v>Jul-1992</c:v>
                </c:pt>
                <c:pt idx="139">
                  <c:v>Aug-1992</c:v>
                </c:pt>
                <c:pt idx="140">
                  <c:v>Sep-1992</c:v>
                </c:pt>
                <c:pt idx="141">
                  <c:v>Oct-1992</c:v>
                </c:pt>
                <c:pt idx="142">
                  <c:v>Nov-1992</c:v>
                </c:pt>
                <c:pt idx="143">
                  <c:v>Dec-1992</c:v>
                </c:pt>
                <c:pt idx="144">
                  <c:v>Jan-1993</c:v>
                </c:pt>
                <c:pt idx="145">
                  <c:v>Feb-1993</c:v>
                </c:pt>
                <c:pt idx="146">
                  <c:v>Mar-1993</c:v>
                </c:pt>
                <c:pt idx="147">
                  <c:v>Apr-1993</c:v>
                </c:pt>
                <c:pt idx="148">
                  <c:v>May-1993</c:v>
                </c:pt>
                <c:pt idx="149">
                  <c:v>Jun-1993</c:v>
                </c:pt>
                <c:pt idx="150">
                  <c:v>Jul-1993</c:v>
                </c:pt>
                <c:pt idx="151">
                  <c:v>Aug-1993</c:v>
                </c:pt>
                <c:pt idx="152">
                  <c:v>Sep-1993</c:v>
                </c:pt>
                <c:pt idx="153">
                  <c:v>Oct-1993</c:v>
                </c:pt>
                <c:pt idx="154">
                  <c:v>Nov-1993</c:v>
                </c:pt>
                <c:pt idx="155">
                  <c:v>Dec-1993</c:v>
                </c:pt>
                <c:pt idx="156">
                  <c:v>Jan-1994</c:v>
                </c:pt>
                <c:pt idx="157">
                  <c:v>Feb-1994</c:v>
                </c:pt>
                <c:pt idx="158">
                  <c:v>Mar-1994</c:v>
                </c:pt>
                <c:pt idx="159">
                  <c:v>Apr-1994</c:v>
                </c:pt>
                <c:pt idx="160">
                  <c:v>May-1994</c:v>
                </c:pt>
                <c:pt idx="161">
                  <c:v>Jun-1994</c:v>
                </c:pt>
                <c:pt idx="162">
                  <c:v>Jul-1994</c:v>
                </c:pt>
                <c:pt idx="163">
                  <c:v>Aug-1994</c:v>
                </c:pt>
                <c:pt idx="164">
                  <c:v>Sep-1994</c:v>
                </c:pt>
                <c:pt idx="165">
                  <c:v>Oct-1994</c:v>
                </c:pt>
                <c:pt idx="166">
                  <c:v>Nov-1994</c:v>
                </c:pt>
                <c:pt idx="167">
                  <c:v>Dec-1994</c:v>
                </c:pt>
                <c:pt idx="168">
                  <c:v>Jan-1995</c:v>
                </c:pt>
                <c:pt idx="169">
                  <c:v>Feb-1995</c:v>
                </c:pt>
                <c:pt idx="170">
                  <c:v>Mar-1995</c:v>
                </c:pt>
                <c:pt idx="171">
                  <c:v>Apr-1995</c:v>
                </c:pt>
                <c:pt idx="172">
                  <c:v>May-1995</c:v>
                </c:pt>
                <c:pt idx="173">
                  <c:v>Jun-1995</c:v>
                </c:pt>
                <c:pt idx="174">
                  <c:v>Jul-1995</c:v>
                </c:pt>
                <c:pt idx="175">
                  <c:v>Aug-1995</c:v>
                </c:pt>
                <c:pt idx="176">
                  <c:v>Sep-1995</c:v>
                </c:pt>
                <c:pt idx="177">
                  <c:v>Oct-1995</c:v>
                </c:pt>
                <c:pt idx="178">
                  <c:v>Nov-1995</c:v>
                </c:pt>
                <c:pt idx="179">
                  <c:v>Dec-1995</c:v>
                </c:pt>
                <c:pt idx="180">
                  <c:v>Jan-1996</c:v>
                </c:pt>
                <c:pt idx="181">
                  <c:v>Feb-1996</c:v>
                </c:pt>
                <c:pt idx="182">
                  <c:v>Mar-1996</c:v>
                </c:pt>
                <c:pt idx="183">
                  <c:v>Apr-1996</c:v>
                </c:pt>
                <c:pt idx="184">
                  <c:v>May-1996</c:v>
                </c:pt>
                <c:pt idx="185">
                  <c:v>Jun-1996</c:v>
                </c:pt>
                <c:pt idx="186">
                  <c:v>Jul-1996</c:v>
                </c:pt>
                <c:pt idx="187">
                  <c:v>Aug-1996</c:v>
                </c:pt>
                <c:pt idx="188">
                  <c:v>Sep-1996</c:v>
                </c:pt>
                <c:pt idx="189">
                  <c:v>Oct-1996</c:v>
                </c:pt>
                <c:pt idx="190">
                  <c:v>Nov-1996</c:v>
                </c:pt>
                <c:pt idx="191">
                  <c:v>Dec-1996</c:v>
                </c:pt>
                <c:pt idx="192">
                  <c:v>Jan-1997</c:v>
                </c:pt>
                <c:pt idx="193">
                  <c:v>Feb-1997</c:v>
                </c:pt>
                <c:pt idx="194">
                  <c:v>Mar-1997</c:v>
                </c:pt>
                <c:pt idx="195">
                  <c:v>Apr-1997</c:v>
                </c:pt>
                <c:pt idx="196">
                  <c:v>May-1997</c:v>
                </c:pt>
                <c:pt idx="197">
                  <c:v>Jun-1997</c:v>
                </c:pt>
                <c:pt idx="198">
                  <c:v>Jul-1997</c:v>
                </c:pt>
                <c:pt idx="199">
                  <c:v>Aug-1997</c:v>
                </c:pt>
                <c:pt idx="200">
                  <c:v>Sep-1997</c:v>
                </c:pt>
                <c:pt idx="201">
                  <c:v>Oct-1997</c:v>
                </c:pt>
                <c:pt idx="202">
                  <c:v>Nov-1997</c:v>
                </c:pt>
                <c:pt idx="203">
                  <c:v>Dec-1997</c:v>
                </c:pt>
                <c:pt idx="204">
                  <c:v>Jan-1998</c:v>
                </c:pt>
                <c:pt idx="205">
                  <c:v>Feb-1998</c:v>
                </c:pt>
                <c:pt idx="206">
                  <c:v>Mar-1998</c:v>
                </c:pt>
                <c:pt idx="207">
                  <c:v>Apr-1998</c:v>
                </c:pt>
                <c:pt idx="208">
                  <c:v>May-1998</c:v>
                </c:pt>
                <c:pt idx="209">
                  <c:v>Jun-1998</c:v>
                </c:pt>
                <c:pt idx="210">
                  <c:v>Jul-1998</c:v>
                </c:pt>
                <c:pt idx="211">
                  <c:v>Aug-1998</c:v>
                </c:pt>
                <c:pt idx="212">
                  <c:v>Sep-1998</c:v>
                </c:pt>
                <c:pt idx="213">
                  <c:v>Oct-1998</c:v>
                </c:pt>
                <c:pt idx="214">
                  <c:v>Nov-1998</c:v>
                </c:pt>
                <c:pt idx="215">
                  <c:v>Dec-1998</c:v>
                </c:pt>
                <c:pt idx="216">
                  <c:v>Jan-1999</c:v>
                </c:pt>
                <c:pt idx="217">
                  <c:v>Feb-1999</c:v>
                </c:pt>
                <c:pt idx="218">
                  <c:v>Mar-1999</c:v>
                </c:pt>
                <c:pt idx="219">
                  <c:v>Apr-1999</c:v>
                </c:pt>
                <c:pt idx="220">
                  <c:v>May-1999</c:v>
                </c:pt>
                <c:pt idx="221">
                  <c:v>Jun-1999</c:v>
                </c:pt>
                <c:pt idx="222">
                  <c:v>Jul-1999</c:v>
                </c:pt>
                <c:pt idx="223">
                  <c:v>Aug-1999</c:v>
                </c:pt>
                <c:pt idx="224">
                  <c:v>Sep-1999</c:v>
                </c:pt>
                <c:pt idx="225">
                  <c:v>Oct-1999</c:v>
                </c:pt>
                <c:pt idx="226">
                  <c:v>Nov-1999</c:v>
                </c:pt>
                <c:pt idx="227">
                  <c:v>Dec-1999</c:v>
                </c:pt>
                <c:pt idx="228">
                  <c:v>Jan-2000</c:v>
                </c:pt>
                <c:pt idx="229">
                  <c:v>Feb-2000</c:v>
                </c:pt>
                <c:pt idx="230">
                  <c:v>Mar-2000</c:v>
                </c:pt>
                <c:pt idx="231">
                  <c:v>Apr-2000</c:v>
                </c:pt>
                <c:pt idx="232">
                  <c:v>May-2000</c:v>
                </c:pt>
                <c:pt idx="233">
                  <c:v>Jun-2000</c:v>
                </c:pt>
                <c:pt idx="234">
                  <c:v>Jul-2000</c:v>
                </c:pt>
                <c:pt idx="235">
                  <c:v>Aug-2000</c:v>
                </c:pt>
                <c:pt idx="236">
                  <c:v>Sep-2000</c:v>
                </c:pt>
                <c:pt idx="237">
                  <c:v>Oct-2000</c:v>
                </c:pt>
                <c:pt idx="238">
                  <c:v>Nov-2000</c:v>
                </c:pt>
                <c:pt idx="239">
                  <c:v>Dec-2000</c:v>
                </c:pt>
                <c:pt idx="240">
                  <c:v>Jan-2001</c:v>
                </c:pt>
                <c:pt idx="241">
                  <c:v>Feb-2001</c:v>
                </c:pt>
                <c:pt idx="242">
                  <c:v>Mar-2001</c:v>
                </c:pt>
                <c:pt idx="243">
                  <c:v>Apr-2001</c:v>
                </c:pt>
                <c:pt idx="244">
                  <c:v>May-2001</c:v>
                </c:pt>
                <c:pt idx="245">
                  <c:v>Jun-2001</c:v>
                </c:pt>
                <c:pt idx="246">
                  <c:v>Jul-2001</c:v>
                </c:pt>
                <c:pt idx="247">
                  <c:v>Aug-2001</c:v>
                </c:pt>
                <c:pt idx="248">
                  <c:v>Sep-2001</c:v>
                </c:pt>
                <c:pt idx="249">
                  <c:v>Oct-2001</c:v>
                </c:pt>
                <c:pt idx="250">
                  <c:v>Nov-2001</c:v>
                </c:pt>
                <c:pt idx="251">
                  <c:v>Dec-2001</c:v>
                </c:pt>
                <c:pt idx="252">
                  <c:v>Jan-2002</c:v>
                </c:pt>
                <c:pt idx="253">
                  <c:v>Feb-2002</c:v>
                </c:pt>
                <c:pt idx="254">
                  <c:v>Mar-2002</c:v>
                </c:pt>
                <c:pt idx="255">
                  <c:v>Apr-2002</c:v>
                </c:pt>
                <c:pt idx="256">
                  <c:v>May-2002</c:v>
                </c:pt>
                <c:pt idx="257">
                  <c:v>Jun-2002</c:v>
                </c:pt>
                <c:pt idx="258">
                  <c:v>Jul-2002</c:v>
                </c:pt>
                <c:pt idx="259">
                  <c:v>Aug-2002</c:v>
                </c:pt>
                <c:pt idx="260">
                  <c:v>Sep-2002</c:v>
                </c:pt>
                <c:pt idx="261">
                  <c:v>Oct-2002</c:v>
                </c:pt>
                <c:pt idx="262">
                  <c:v>Nov-2002</c:v>
                </c:pt>
                <c:pt idx="263">
                  <c:v>Dec-2002</c:v>
                </c:pt>
                <c:pt idx="264">
                  <c:v>Jan-2003</c:v>
                </c:pt>
                <c:pt idx="265">
                  <c:v>Feb-2003</c:v>
                </c:pt>
                <c:pt idx="266">
                  <c:v>Mar-2003</c:v>
                </c:pt>
                <c:pt idx="267">
                  <c:v>Apr-2003</c:v>
                </c:pt>
                <c:pt idx="268">
                  <c:v>May-2003</c:v>
                </c:pt>
                <c:pt idx="269">
                  <c:v>Jun-2003</c:v>
                </c:pt>
                <c:pt idx="270">
                  <c:v>Jul-2003</c:v>
                </c:pt>
                <c:pt idx="271">
                  <c:v>Aug-2003</c:v>
                </c:pt>
                <c:pt idx="272">
                  <c:v>Sep-2003</c:v>
                </c:pt>
                <c:pt idx="273">
                  <c:v>Oct-2003</c:v>
                </c:pt>
                <c:pt idx="274">
                  <c:v>Nov-2003</c:v>
                </c:pt>
                <c:pt idx="275">
                  <c:v>Dec-2003</c:v>
                </c:pt>
                <c:pt idx="276">
                  <c:v>Jan-2004</c:v>
                </c:pt>
                <c:pt idx="277">
                  <c:v>Feb-2004</c:v>
                </c:pt>
                <c:pt idx="278">
                  <c:v>Mar-2004</c:v>
                </c:pt>
                <c:pt idx="279">
                  <c:v>Apr-2004</c:v>
                </c:pt>
                <c:pt idx="280">
                  <c:v>May-2004</c:v>
                </c:pt>
                <c:pt idx="281">
                  <c:v>Jun-2004</c:v>
                </c:pt>
                <c:pt idx="282">
                  <c:v>Jul-2004</c:v>
                </c:pt>
                <c:pt idx="283">
                  <c:v>Aug-2004</c:v>
                </c:pt>
                <c:pt idx="284">
                  <c:v>Sep-2004</c:v>
                </c:pt>
                <c:pt idx="285">
                  <c:v>Oct-2004</c:v>
                </c:pt>
                <c:pt idx="286">
                  <c:v>Nov-2004</c:v>
                </c:pt>
                <c:pt idx="287">
                  <c:v>Dec-2004</c:v>
                </c:pt>
                <c:pt idx="288">
                  <c:v>Jan-2005</c:v>
                </c:pt>
                <c:pt idx="289">
                  <c:v>Feb-2005</c:v>
                </c:pt>
                <c:pt idx="290">
                  <c:v>Mar-2005</c:v>
                </c:pt>
                <c:pt idx="291">
                  <c:v>Apr-2005</c:v>
                </c:pt>
                <c:pt idx="292">
                  <c:v>May-2005</c:v>
                </c:pt>
                <c:pt idx="293">
                  <c:v>Jun-2005</c:v>
                </c:pt>
                <c:pt idx="294">
                  <c:v>Jul-2005</c:v>
                </c:pt>
                <c:pt idx="295">
                  <c:v>Aug-2005</c:v>
                </c:pt>
                <c:pt idx="296">
                  <c:v>Sep-2005</c:v>
                </c:pt>
                <c:pt idx="297">
                  <c:v>Oct-2005</c:v>
                </c:pt>
                <c:pt idx="298">
                  <c:v>Nov-2005</c:v>
                </c:pt>
                <c:pt idx="299">
                  <c:v>Dec-2005</c:v>
                </c:pt>
                <c:pt idx="300">
                  <c:v>Jan-2006</c:v>
                </c:pt>
                <c:pt idx="301">
                  <c:v>Feb-2006</c:v>
                </c:pt>
                <c:pt idx="302">
                  <c:v>Mar-2006</c:v>
                </c:pt>
                <c:pt idx="303">
                  <c:v>Apr-2006</c:v>
                </c:pt>
                <c:pt idx="304">
                  <c:v>May-2006</c:v>
                </c:pt>
                <c:pt idx="305">
                  <c:v>Jun-2006</c:v>
                </c:pt>
                <c:pt idx="306">
                  <c:v>Jul-2006</c:v>
                </c:pt>
                <c:pt idx="307">
                  <c:v>Aug-2006</c:v>
                </c:pt>
                <c:pt idx="308">
                  <c:v>Sep-2006</c:v>
                </c:pt>
                <c:pt idx="309">
                  <c:v>Oct-2006</c:v>
                </c:pt>
                <c:pt idx="310">
                  <c:v>Nov-2006</c:v>
                </c:pt>
                <c:pt idx="311">
                  <c:v>Dec-2006</c:v>
                </c:pt>
                <c:pt idx="312">
                  <c:v>Jan-2007</c:v>
                </c:pt>
                <c:pt idx="313">
                  <c:v>Feb-2007</c:v>
                </c:pt>
                <c:pt idx="314">
                  <c:v>Mar-2007</c:v>
                </c:pt>
                <c:pt idx="315">
                  <c:v>Apr-2007</c:v>
                </c:pt>
                <c:pt idx="316">
                  <c:v>May-2007</c:v>
                </c:pt>
                <c:pt idx="317">
                  <c:v>Jun-2007</c:v>
                </c:pt>
                <c:pt idx="318">
                  <c:v>Jul-2007</c:v>
                </c:pt>
                <c:pt idx="319">
                  <c:v>Aug-2007</c:v>
                </c:pt>
                <c:pt idx="320">
                  <c:v>Sep-2007</c:v>
                </c:pt>
                <c:pt idx="321">
                  <c:v>Oct-2007</c:v>
                </c:pt>
                <c:pt idx="322">
                  <c:v>Nov-2007</c:v>
                </c:pt>
                <c:pt idx="323">
                  <c:v>Dec-2007</c:v>
                </c:pt>
                <c:pt idx="324">
                  <c:v>Jan-2008</c:v>
                </c:pt>
                <c:pt idx="325">
                  <c:v>Feb-2008</c:v>
                </c:pt>
                <c:pt idx="326">
                  <c:v>Mar-2008</c:v>
                </c:pt>
                <c:pt idx="327">
                  <c:v>Apr-2008</c:v>
                </c:pt>
                <c:pt idx="328">
                  <c:v>May-2008</c:v>
                </c:pt>
                <c:pt idx="329">
                  <c:v>Jun-2008</c:v>
                </c:pt>
                <c:pt idx="330">
                  <c:v>Jul-2008</c:v>
                </c:pt>
                <c:pt idx="331">
                  <c:v>Aug-2008</c:v>
                </c:pt>
                <c:pt idx="332">
                  <c:v>Sep-2008</c:v>
                </c:pt>
                <c:pt idx="333">
                  <c:v>Oct-2008</c:v>
                </c:pt>
                <c:pt idx="334">
                  <c:v>Nov-2008</c:v>
                </c:pt>
                <c:pt idx="335">
                  <c:v>Dec-2008</c:v>
                </c:pt>
                <c:pt idx="336">
                  <c:v>Jan-2009</c:v>
                </c:pt>
                <c:pt idx="337">
                  <c:v>Feb-2009</c:v>
                </c:pt>
                <c:pt idx="338">
                  <c:v>Mar-2009</c:v>
                </c:pt>
                <c:pt idx="339">
                  <c:v>Apr-2009</c:v>
                </c:pt>
                <c:pt idx="340">
                  <c:v>May-2009</c:v>
                </c:pt>
                <c:pt idx="341">
                  <c:v>Jun-2009</c:v>
                </c:pt>
                <c:pt idx="342">
                  <c:v>Jul-2009</c:v>
                </c:pt>
                <c:pt idx="343">
                  <c:v>Aug-2009</c:v>
                </c:pt>
                <c:pt idx="344">
                  <c:v>Sep-2009</c:v>
                </c:pt>
                <c:pt idx="345">
                  <c:v>Oct-2009</c:v>
                </c:pt>
                <c:pt idx="346">
                  <c:v>Nov-2009</c:v>
                </c:pt>
                <c:pt idx="347">
                  <c:v>Dec-2009</c:v>
                </c:pt>
                <c:pt idx="348">
                  <c:v>Jan-2010</c:v>
                </c:pt>
                <c:pt idx="349">
                  <c:v>Feb-2010</c:v>
                </c:pt>
                <c:pt idx="350">
                  <c:v>Mar-2010</c:v>
                </c:pt>
                <c:pt idx="351">
                  <c:v>Apr-2010</c:v>
                </c:pt>
                <c:pt idx="352">
                  <c:v>May-2010</c:v>
                </c:pt>
                <c:pt idx="353">
                  <c:v>Jun-2010</c:v>
                </c:pt>
                <c:pt idx="354">
                  <c:v>Jul-2010</c:v>
                </c:pt>
                <c:pt idx="355">
                  <c:v>Aug-2010</c:v>
                </c:pt>
                <c:pt idx="356">
                  <c:v>Sep-2010</c:v>
                </c:pt>
                <c:pt idx="357">
                  <c:v>Oct-2010</c:v>
                </c:pt>
                <c:pt idx="358">
                  <c:v>Nov-2010</c:v>
                </c:pt>
                <c:pt idx="359">
                  <c:v>Dec-2010</c:v>
                </c:pt>
                <c:pt idx="360">
                  <c:v>Jan-2011</c:v>
                </c:pt>
                <c:pt idx="361">
                  <c:v>Feb-2011</c:v>
                </c:pt>
                <c:pt idx="362">
                  <c:v>Mar-2011</c:v>
                </c:pt>
                <c:pt idx="363">
                  <c:v>Apr-2011</c:v>
                </c:pt>
                <c:pt idx="364">
                  <c:v>May-2011</c:v>
                </c:pt>
                <c:pt idx="365">
                  <c:v>Jun-2011</c:v>
                </c:pt>
                <c:pt idx="366">
                  <c:v>Jul-2011</c:v>
                </c:pt>
                <c:pt idx="367">
                  <c:v>Aug-2011</c:v>
                </c:pt>
                <c:pt idx="368">
                  <c:v>Sep-2011</c:v>
                </c:pt>
                <c:pt idx="369">
                  <c:v>Oct-2011</c:v>
                </c:pt>
                <c:pt idx="370">
                  <c:v>Nov-2011</c:v>
                </c:pt>
                <c:pt idx="371">
                  <c:v>Dec-2011</c:v>
                </c:pt>
                <c:pt idx="372">
                  <c:v>Jan-2012</c:v>
                </c:pt>
                <c:pt idx="373">
                  <c:v>Feb-2012</c:v>
                </c:pt>
                <c:pt idx="374">
                  <c:v>Mar-2012</c:v>
                </c:pt>
                <c:pt idx="375">
                  <c:v>Apr-2012</c:v>
                </c:pt>
                <c:pt idx="376">
                  <c:v>May-2012</c:v>
                </c:pt>
                <c:pt idx="377">
                  <c:v>Jun-2012</c:v>
                </c:pt>
                <c:pt idx="378">
                  <c:v>Jul-2012</c:v>
                </c:pt>
                <c:pt idx="379">
                  <c:v>Aug-2012</c:v>
                </c:pt>
                <c:pt idx="380">
                  <c:v>Sep-2012</c:v>
                </c:pt>
                <c:pt idx="381">
                  <c:v>Oct-2012</c:v>
                </c:pt>
                <c:pt idx="382">
                  <c:v>Nov-2012</c:v>
                </c:pt>
                <c:pt idx="383">
                  <c:v>Dec-2012</c:v>
                </c:pt>
                <c:pt idx="384">
                  <c:v>Jan-2013</c:v>
                </c:pt>
                <c:pt idx="385">
                  <c:v>Feb-2013</c:v>
                </c:pt>
                <c:pt idx="386">
                  <c:v>Mar-2013</c:v>
                </c:pt>
                <c:pt idx="387">
                  <c:v>Apr-2013</c:v>
                </c:pt>
                <c:pt idx="388">
                  <c:v>May-2013</c:v>
                </c:pt>
                <c:pt idx="389">
                  <c:v>Jun-2013</c:v>
                </c:pt>
                <c:pt idx="390">
                  <c:v>Jul-2013</c:v>
                </c:pt>
                <c:pt idx="391">
                  <c:v>Aug-2013</c:v>
                </c:pt>
                <c:pt idx="392">
                  <c:v>Sep-2013</c:v>
                </c:pt>
                <c:pt idx="393">
                  <c:v>Oct-2013</c:v>
                </c:pt>
                <c:pt idx="394">
                  <c:v>Nov-2013</c:v>
                </c:pt>
                <c:pt idx="395">
                  <c:v>Dec-2013</c:v>
                </c:pt>
                <c:pt idx="396">
                  <c:v>Jan-2014</c:v>
                </c:pt>
                <c:pt idx="397">
                  <c:v>Feb-2014</c:v>
                </c:pt>
                <c:pt idx="398">
                  <c:v>Mar-2014</c:v>
                </c:pt>
                <c:pt idx="399">
                  <c:v>Apr-2014</c:v>
                </c:pt>
                <c:pt idx="400">
                  <c:v>May-2014</c:v>
                </c:pt>
                <c:pt idx="401">
                  <c:v>Jun-2014</c:v>
                </c:pt>
                <c:pt idx="402">
                  <c:v>Jul-2014</c:v>
                </c:pt>
                <c:pt idx="403">
                  <c:v>Aug-2014</c:v>
                </c:pt>
                <c:pt idx="404">
                  <c:v>Sep-2014</c:v>
                </c:pt>
                <c:pt idx="405">
                  <c:v>Oct-2014</c:v>
                </c:pt>
                <c:pt idx="406">
                  <c:v>Nov-2014</c:v>
                </c:pt>
                <c:pt idx="407">
                  <c:v>Dec-2014</c:v>
                </c:pt>
                <c:pt idx="408">
                  <c:v>Jan-2015</c:v>
                </c:pt>
                <c:pt idx="409">
                  <c:v>Feb-2015</c:v>
                </c:pt>
                <c:pt idx="410">
                  <c:v>Mar-2015</c:v>
                </c:pt>
                <c:pt idx="411">
                  <c:v>Apr-2015</c:v>
                </c:pt>
                <c:pt idx="412">
                  <c:v>May-2015</c:v>
                </c:pt>
                <c:pt idx="413">
                  <c:v>Jun-2015</c:v>
                </c:pt>
                <c:pt idx="414">
                  <c:v>Jul-2015</c:v>
                </c:pt>
                <c:pt idx="415">
                  <c:v>Aug-2015</c:v>
                </c:pt>
                <c:pt idx="416">
                  <c:v>Sep-2015</c:v>
                </c:pt>
                <c:pt idx="417">
                  <c:v>Oct-2015</c:v>
                </c:pt>
                <c:pt idx="418">
                  <c:v>Nov-2015</c:v>
                </c:pt>
                <c:pt idx="419">
                  <c:v>Dec-2015</c:v>
                </c:pt>
              </c:strCache>
            </c:strRef>
          </c:cat>
          <c:val>
            <c:numRef>
              <c:f>Sheet1!$F$2:$F$421</c:f>
              <c:numCache>
                <c:formatCode>General</c:formatCode>
                <c:ptCount val="420"/>
                <c:pt idx="229">
                  <c:v>6.164285714</c:v>
                </c:pt>
                <c:pt idx="230">
                  <c:v>4.8931034479999997</c:v>
                </c:pt>
                <c:pt idx="231">
                  <c:v>4.0208333329999997</c:v>
                </c:pt>
                <c:pt idx="232">
                  <c:v>3.878571429</c:v>
                </c:pt>
                <c:pt idx="233">
                  <c:v>2.7250000000000001</c:v>
                </c:pt>
                <c:pt idx="234">
                  <c:v>3.1033333330000001</c:v>
                </c:pt>
                <c:pt idx="235">
                  <c:v>3.693333333</c:v>
                </c:pt>
                <c:pt idx="236">
                  <c:v>3.0555555559999998</c:v>
                </c:pt>
                <c:pt idx="237">
                  <c:v>4.1076923079999998</c:v>
                </c:pt>
                <c:pt idx="238">
                  <c:v>3.461538462</c:v>
                </c:pt>
                <c:pt idx="239">
                  <c:v>3.8230769229999999</c:v>
                </c:pt>
                <c:pt idx="240">
                  <c:v>3.6833333330000002</c:v>
                </c:pt>
                <c:pt idx="241">
                  <c:v>6.1040000000000001</c:v>
                </c:pt>
                <c:pt idx="242">
                  <c:v>5.011111111</c:v>
                </c:pt>
                <c:pt idx="243">
                  <c:v>4.5999999999999996</c:v>
                </c:pt>
                <c:pt idx="244">
                  <c:v>3.2290322580000002</c:v>
                </c:pt>
                <c:pt idx="245">
                  <c:v>2.9035714289999999</c:v>
                </c:pt>
                <c:pt idx="246">
                  <c:v>3.36</c:v>
                </c:pt>
                <c:pt idx="247">
                  <c:v>3.0838709679999998</c:v>
                </c:pt>
                <c:pt idx="248">
                  <c:v>3.06</c:v>
                </c:pt>
                <c:pt idx="249">
                  <c:v>3.861290323</c:v>
                </c:pt>
                <c:pt idx="250">
                  <c:v>4.1758620689999999</c:v>
                </c:pt>
                <c:pt idx="251">
                  <c:v>6.5032258059999997</c:v>
                </c:pt>
                <c:pt idx="252">
                  <c:v>5.86</c:v>
                </c:pt>
                <c:pt idx="253">
                  <c:v>3.8153846150000001</c:v>
                </c:pt>
                <c:pt idx="254">
                  <c:v>4.1692307690000003</c:v>
                </c:pt>
                <c:pt idx="255">
                  <c:v>4.7275862069999999</c:v>
                </c:pt>
                <c:pt idx="256">
                  <c:v>4.479310345</c:v>
                </c:pt>
                <c:pt idx="257">
                  <c:v>2.6480000000000001</c:v>
                </c:pt>
                <c:pt idx="258">
                  <c:v>2.6193548390000001</c:v>
                </c:pt>
                <c:pt idx="259">
                  <c:v>3.3935483870000001</c:v>
                </c:pt>
                <c:pt idx="260">
                  <c:v>3.75</c:v>
                </c:pt>
                <c:pt idx="261">
                  <c:v>3.2903225809999999</c:v>
                </c:pt>
                <c:pt idx="262">
                  <c:v>3.4103448279999999</c:v>
                </c:pt>
                <c:pt idx="263">
                  <c:v>5.1064516129999999</c:v>
                </c:pt>
                <c:pt idx="264">
                  <c:v>6.2870967740000001</c:v>
                </c:pt>
                <c:pt idx="265">
                  <c:v>3.2642857140000001</c:v>
                </c:pt>
                <c:pt idx="266">
                  <c:v>4.2548387099999996</c:v>
                </c:pt>
                <c:pt idx="267">
                  <c:v>5.2466666670000004</c:v>
                </c:pt>
                <c:pt idx="268">
                  <c:v>5.5233333330000001</c:v>
                </c:pt>
                <c:pt idx="269">
                  <c:v>3.35862069</c:v>
                </c:pt>
                <c:pt idx="270">
                  <c:v>3.841935484</c:v>
                </c:pt>
                <c:pt idx="271">
                  <c:v>3.4266666670000001</c:v>
                </c:pt>
                <c:pt idx="272">
                  <c:v>3.5633333330000001</c:v>
                </c:pt>
                <c:pt idx="273">
                  <c:v>4.2612903229999999</c:v>
                </c:pt>
                <c:pt idx="274">
                  <c:v>3.8833333329999999</c:v>
                </c:pt>
                <c:pt idx="275">
                  <c:v>4.42</c:v>
                </c:pt>
                <c:pt idx="276">
                  <c:v>5.4965517239999997</c:v>
                </c:pt>
                <c:pt idx="277">
                  <c:v>3.9222222219999998</c:v>
                </c:pt>
                <c:pt idx="278">
                  <c:v>3.846666667</c:v>
                </c:pt>
                <c:pt idx="279">
                  <c:v>4.516666667</c:v>
                </c:pt>
                <c:pt idx="280">
                  <c:v>4.2516129029999998</c:v>
                </c:pt>
                <c:pt idx="281">
                  <c:v>2.5633333330000001</c:v>
                </c:pt>
                <c:pt idx="282">
                  <c:v>2.82</c:v>
                </c:pt>
                <c:pt idx="283">
                  <c:v>2.9137931030000002</c:v>
                </c:pt>
                <c:pt idx="284">
                  <c:v>2.1777777779999998</c:v>
                </c:pt>
                <c:pt idx="285">
                  <c:v>3.21</c:v>
                </c:pt>
                <c:pt idx="286">
                  <c:v>3.4310344829999999</c:v>
                </c:pt>
                <c:pt idx="287">
                  <c:v>4.4566666670000004</c:v>
                </c:pt>
                <c:pt idx="288">
                  <c:v>5.9</c:v>
                </c:pt>
                <c:pt idx="289">
                  <c:v>3</c:v>
                </c:pt>
                <c:pt idx="290">
                  <c:v>5.2066666670000004</c:v>
                </c:pt>
                <c:pt idx="291">
                  <c:v>4.673076923</c:v>
                </c:pt>
                <c:pt idx="292">
                  <c:v>3.8</c:v>
                </c:pt>
                <c:pt idx="293">
                  <c:v>3.0241379309999998</c:v>
                </c:pt>
                <c:pt idx="294">
                  <c:v>2.1800000000000002</c:v>
                </c:pt>
                <c:pt idx="306">
                  <c:v>4.2</c:v>
                </c:pt>
                <c:pt idx="307">
                  <c:v>2.877777778</c:v>
                </c:pt>
                <c:pt idx="308">
                  <c:v>2.6571428570000002</c:v>
                </c:pt>
                <c:pt idx="309">
                  <c:v>4.1900000000000004</c:v>
                </c:pt>
                <c:pt idx="310">
                  <c:v>3.38</c:v>
                </c:pt>
                <c:pt idx="311">
                  <c:v>3.7818181819999999</c:v>
                </c:pt>
                <c:pt idx="312">
                  <c:v>4.1900000000000004</c:v>
                </c:pt>
                <c:pt idx="313">
                  <c:v>4.4000000000000004</c:v>
                </c:pt>
                <c:pt idx="314">
                  <c:v>4.1363636359999996</c:v>
                </c:pt>
                <c:pt idx="315">
                  <c:v>4.74</c:v>
                </c:pt>
                <c:pt idx="316">
                  <c:v>5.3428571429999998</c:v>
                </c:pt>
                <c:pt idx="317">
                  <c:v>3.42</c:v>
                </c:pt>
                <c:pt idx="318">
                  <c:v>2.08</c:v>
                </c:pt>
                <c:pt idx="319">
                  <c:v>2.92</c:v>
                </c:pt>
                <c:pt idx="320">
                  <c:v>3.622222222</c:v>
                </c:pt>
                <c:pt idx="321">
                  <c:v>4.01</c:v>
                </c:pt>
                <c:pt idx="322">
                  <c:v>3.85</c:v>
                </c:pt>
                <c:pt idx="323">
                  <c:v>4.78</c:v>
                </c:pt>
                <c:pt idx="324">
                  <c:v>5.0545454550000004</c:v>
                </c:pt>
                <c:pt idx="325">
                  <c:v>5.011111111</c:v>
                </c:pt>
                <c:pt idx="326">
                  <c:v>4.4000000000000004</c:v>
                </c:pt>
                <c:pt idx="327">
                  <c:v>7.67</c:v>
                </c:pt>
                <c:pt idx="328">
                  <c:v>9.3444444440000005</c:v>
                </c:pt>
                <c:pt idx="329">
                  <c:v>3.72</c:v>
                </c:pt>
                <c:pt idx="330">
                  <c:v>3.3444444440000001</c:v>
                </c:pt>
                <c:pt idx="331">
                  <c:v>2.6454545450000002</c:v>
                </c:pt>
                <c:pt idx="332">
                  <c:v>3.72</c:v>
                </c:pt>
                <c:pt idx="333">
                  <c:v>4.71</c:v>
                </c:pt>
                <c:pt idx="334">
                  <c:v>4.26</c:v>
                </c:pt>
                <c:pt idx="335">
                  <c:v>3.2777777779999999</c:v>
                </c:pt>
                <c:pt idx="336">
                  <c:v>4.5272727269999997</c:v>
                </c:pt>
                <c:pt idx="337">
                  <c:v>4.3555555559999997</c:v>
                </c:pt>
                <c:pt idx="338">
                  <c:v>4.2699999999999996</c:v>
                </c:pt>
                <c:pt idx="339">
                  <c:v>5.1866666669999999</c:v>
                </c:pt>
                <c:pt idx="340">
                  <c:v>7.374193548</c:v>
                </c:pt>
                <c:pt idx="341">
                  <c:v>5.49</c:v>
                </c:pt>
                <c:pt idx="342">
                  <c:v>3.0677419349999999</c:v>
                </c:pt>
                <c:pt idx="343">
                  <c:v>3.2870967740000001</c:v>
                </c:pt>
                <c:pt idx="344">
                  <c:v>3.27</c:v>
                </c:pt>
                <c:pt idx="345">
                  <c:v>5.8903225810000004</c:v>
                </c:pt>
                <c:pt idx="346">
                  <c:v>3.766666667</c:v>
                </c:pt>
                <c:pt idx="347">
                  <c:v>7.4935483869999997</c:v>
                </c:pt>
                <c:pt idx="348">
                  <c:v>8.9741935480000006</c:v>
                </c:pt>
                <c:pt idx="349">
                  <c:v>4.5678571430000003</c:v>
                </c:pt>
                <c:pt idx="350">
                  <c:v>5.1451612899999999</c:v>
                </c:pt>
                <c:pt idx="351">
                  <c:v>4.3821428569999998</c:v>
                </c:pt>
                <c:pt idx="352">
                  <c:v>4.6967741939999996</c:v>
                </c:pt>
                <c:pt idx="353">
                  <c:v>4.3666666669999996</c:v>
                </c:pt>
                <c:pt idx="354">
                  <c:v>4.1068965520000003</c:v>
                </c:pt>
                <c:pt idx="355">
                  <c:v>5.4741935479999997</c:v>
                </c:pt>
                <c:pt idx="356">
                  <c:v>2.8533333330000001</c:v>
                </c:pt>
                <c:pt idx="357">
                  <c:v>2.941935484</c:v>
                </c:pt>
                <c:pt idx="358">
                  <c:v>2.78</c:v>
                </c:pt>
                <c:pt idx="359">
                  <c:v>5.3032258060000004</c:v>
                </c:pt>
                <c:pt idx="360">
                  <c:v>5.1838709679999999</c:v>
                </c:pt>
                <c:pt idx="361">
                  <c:v>7.0107142859999998</c:v>
                </c:pt>
                <c:pt idx="362">
                  <c:v>6.3096774189999998</c:v>
                </c:pt>
                <c:pt idx="363">
                  <c:v>3.7366666670000002</c:v>
                </c:pt>
                <c:pt idx="364">
                  <c:v>4.9451612899999997</c:v>
                </c:pt>
                <c:pt idx="365">
                  <c:v>4.2733333330000001</c:v>
                </c:pt>
                <c:pt idx="366">
                  <c:v>3.4</c:v>
                </c:pt>
                <c:pt idx="367">
                  <c:v>3.0476190480000001</c:v>
                </c:pt>
                <c:pt idx="368">
                  <c:v>3.9666666670000001</c:v>
                </c:pt>
                <c:pt idx="369">
                  <c:v>3.2208333329999999</c:v>
                </c:pt>
                <c:pt idx="370">
                  <c:v>4.483333333</c:v>
                </c:pt>
                <c:pt idx="371">
                  <c:v>5.8166666669999998</c:v>
                </c:pt>
                <c:pt idx="372">
                  <c:v>6.9576923080000004</c:v>
                </c:pt>
                <c:pt idx="373">
                  <c:v>6.917241379</c:v>
                </c:pt>
                <c:pt idx="374">
                  <c:v>5.4777777780000001</c:v>
                </c:pt>
                <c:pt idx="375">
                  <c:v>5.9517241380000003</c:v>
                </c:pt>
                <c:pt idx="376">
                  <c:v>6.374193548</c:v>
                </c:pt>
                <c:pt idx="377">
                  <c:v>3.6266666669999998</c:v>
                </c:pt>
                <c:pt idx="378">
                  <c:v>3.1548387099999999</c:v>
                </c:pt>
                <c:pt idx="379">
                  <c:v>2.7766666670000002</c:v>
                </c:pt>
                <c:pt idx="380">
                  <c:v>3.6928571429999999</c:v>
                </c:pt>
                <c:pt idx="381">
                  <c:v>5.9961538460000003</c:v>
                </c:pt>
                <c:pt idx="382">
                  <c:v>4.2833333329999999</c:v>
                </c:pt>
                <c:pt idx="383">
                  <c:v>6.5279999999999996</c:v>
                </c:pt>
                <c:pt idx="384">
                  <c:v>5.7451612900000004</c:v>
                </c:pt>
                <c:pt idx="385">
                  <c:v>4.6821428569999997</c:v>
                </c:pt>
                <c:pt idx="386">
                  <c:v>4.8866666670000001</c:v>
                </c:pt>
                <c:pt idx="387">
                  <c:v>6.8366666670000003</c:v>
                </c:pt>
                <c:pt idx="388">
                  <c:v>5.490322581</c:v>
                </c:pt>
                <c:pt idx="389">
                  <c:v>5.1769230769999997</c:v>
                </c:pt>
                <c:pt idx="390">
                  <c:v>4.0526315789999998</c:v>
                </c:pt>
                <c:pt idx="391">
                  <c:v>4.74</c:v>
                </c:pt>
                <c:pt idx="392">
                  <c:v>4.9000000000000004</c:v>
                </c:pt>
                <c:pt idx="393">
                  <c:v>5.4480000000000004</c:v>
                </c:pt>
                <c:pt idx="394">
                  <c:v>5.2777777779999999</c:v>
                </c:pt>
                <c:pt idx="395">
                  <c:v>5.3296296300000003</c:v>
                </c:pt>
                <c:pt idx="396">
                  <c:v>4.9161290319999997</c:v>
                </c:pt>
                <c:pt idx="397">
                  <c:v>5.2458333330000002</c:v>
                </c:pt>
                <c:pt idx="398">
                  <c:v>3.5705882350000002</c:v>
                </c:pt>
                <c:pt idx="399">
                  <c:v>5.7320000000000002</c:v>
                </c:pt>
                <c:pt idx="400">
                  <c:v>6.78</c:v>
                </c:pt>
                <c:pt idx="401">
                  <c:v>3.2695652169999998</c:v>
                </c:pt>
                <c:pt idx="402">
                  <c:v>3.0419354840000001</c:v>
                </c:pt>
                <c:pt idx="403">
                  <c:v>4.2583333330000004</c:v>
                </c:pt>
                <c:pt idx="404">
                  <c:v>3.3</c:v>
                </c:pt>
                <c:pt idx="405">
                  <c:v>3.9115384620000002</c:v>
                </c:pt>
                <c:pt idx="406">
                  <c:v>4.4884615380000001</c:v>
                </c:pt>
                <c:pt idx="407">
                  <c:v>3.75</c:v>
                </c:pt>
                <c:pt idx="408">
                  <c:v>6.5225806449999997</c:v>
                </c:pt>
                <c:pt idx="409">
                  <c:v>6.7304347829999998</c:v>
                </c:pt>
                <c:pt idx="410">
                  <c:v>1.63</c:v>
                </c:pt>
                <c:pt idx="411">
                  <c:v>1.983333333</c:v>
                </c:pt>
                <c:pt idx="412">
                  <c:v>3.6129032259999998</c:v>
                </c:pt>
                <c:pt idx="413">
                  <c:v>3.0233333330000001</c:v>
                </c:pt>
                <c:pt idx="414">
                  <c:v>2.8645161290000001</c:v>
                </c:pt>
                <c:pt idx="415">
                  <c:v>2.8866666670000001</c:v>
                </c:pt>
                <c:pt idx="416">
                  <c:v>3.67</c:v>
                </c:pt>
                <c:pt idx="417">
                  <c:v>3.6428571430000001</c:v>
                </c:pt>
                <c:pt idx="418">
                  <c:v>4.2699999999999996</c:v>
                </c:pt>
                <c:pt idx="419">
                  <c:v>4.0833333329999997</c:v>
                </c:pt>
              </c:numCache>
            </c:numRef>
          </c:val>
          <c:smooth val="0"/>
        </c:ser>
        <c:dLbls>
          <c:showLegendKey val="0"/>
          <c:showVal val="0"/>
          <c:showCatName val="0"/>
          <c:showSerName val="0"/>
          <c:showPercent val="0"/>
          <c:showBubbleSize val="0"/>
        </c:dLbls>
        <c:marker val="1"/>
        <c:smooth val="0"/>
        <c:axId val="58641792"/>
        <c:axId val="58643968"/>
      </c:lineChart>
      <c:lineChart>
        <c:grouping val="standard"/>
        <c:varyColors val="0"/>
        <c:ser>
          <c:idx val="0"/>
          <c:order val="0"/>
          <c:tx>
            <c:v>AVHRR</c:v>
          </c:tx>
          <c:spPr>
            <a:ln>
              <a:solidFill>
                <a:schemeClr val="accent6">
                  <a:lumMod val="60000"/>
                  <a:lumOff val="40000"/>
                  <a:alpha val="50000"/>
                </a:schemeClr>
              </a:solidFill>
              <a:prstDash val="solid"/>
            </a:ln>
          </c:spPr>
          <c:marker>
            <c:symbol val="none"/>
          </c:marker>
          <c:trendline>
            <c:name>Moving Ave. (AVHRR)</c:name>
            <c:spPr>
              <a:ln w="25400">
                <a:solidFill>
                  <a:schemeClr val="accent6">
                    <a:lumMod val="75000"/>
                  </a:schemeClr>
                </a:solidFill>
              </a:ln>
            </c:spPr>
            <c:trendlineType val="movingAvg"/>
            <c:period val="5"/>
            <c:dispRSqr val="0"/>
            <c:dispEq val="0"/>
          </c:trendline>
          <c:cat>
            <c:strRef>
              <c:f>Sheet1!$C$2:$C$421</c:f>
              <c:strCache>
                <c:ptCount val="420"/>
                <c:pt idx="0">
                  <c:v>Jan-1981</c:v>
                </c:pt>
                <c:pt idx="1">
                  <c:v>Feb-1981</c:v>
                </c:pt>
                <c:pt idx="2">
                  <c:v>Mar-1981</c:v>
                </c:pt>
                <c:pt idx="3">
                  <c:v>Apr-1981</c:v>
                </c:pt>
                <c:pt idx="4">
                  <c:v>May-1981</c:v>
                </c:pt>
                <c:pt idx="5">
                  <c:v>Jun-1981</c:v>
                </c:pt>
                <c:pt idx="6">
                  <c:v>Jul-1981</c:v>
                </c:pt>
                <c:pt idx="7">
                  <c:v>Aug-1981</c:v>
                </c:pt>
                <c:pt idx="8">
                  <c:v>Sep-1981</c:v>
                </c:pt>
                <c:pt idx="9">
                  <c:v>Oct-1981</c:v>
                </c:pt>
                <c:pt idx="10">
                  <c:v>Nov-1981</c:v>
                </c:pt>
                <c:pt idx="11">
                  <c:v>Dec-1981</c:v>
                </c:pt>
                <c:pt idx="12">
                  <c:v>Jan-1982</c:v>
                </c:pt>
                <c:pt idx="13">
                  <c:v>Feb-1982</c:v>
                </c:pt>
                <c:pt idx="14">
                  <c:v>Mar-1982</c:v>
                </c:pt>
                <c:pt idx="15">
                  <c:v>Apr-1982</c:v>
                </c:pt>
                <c:pt idx="16">
                  <c:v>May-1982</c:v>
                </c:pt>
                <c:pt idx="17">
                  <c:v>Jun-1982</c:v>
                </c:pt>
                <c:pt idx="18">
                  <c:v>Jul-1982</c:v>
                </c:pt>
                <c:pt idx="19">
                  <c:v>Aug-1982</c:v>
                </c:pt>
                <c:pt idx="20">
                  <c:v>Sep-1982</c:v>
                </c:pt>
                <c:pt idx="21">
                  <c:v>Oct-1982</c:v>
                </c:pt>
                <c:pt idx="22">
                  <c:v>Nov-1982</c:v>
                </c:pt>
                <c:pt idx="23">
                  <c:v>Dec-1982</c:v>
                </c:pt>
                <c:pt idx="24">
                  <c:v>Jan-1983</c:v>
                </c:pt>
                <c:pt idx="25">
                  <c:v>Feb-1983</c:v>
                </c:pt>
                <c:pt idx="26">
                  <c:v>Mar-1983</c:v>
                </c:pt>
                <c:pt idx="27">
                  <c:v>Apr-1983</c:v>
                </c:pt>
                <c:pt idx="28">
                  <c:v>May-1983</c:v>
                </c:pt>
                <c:pt idx="29">
                  <c:v>Jun-1983</c:v>
                </c:pt>
                <c:pt idx="30">
                  <c:v>Jul-1983</c:v>
                </c:pt>
                <c:pt idx="31">
                  <c:v>Aug-1983</c:v>
                </c:pt>
                <c:pt idx="32">
                  <c:v>Sep-1983</c:v>
                </c:pt>
                <c:pt idx="33">
                  <c:v>Oct-1983</c:v>
                </c:pt>
                <c:pt idx="34">
                  <c:v>Nov-1983</c:v>
                </c:pt>
                <c:pt idx="35">
                  <c:v>Dec-1983</c:v>
                </c:pt>
                <c:pt idx="36">
                  <c:v>Jan-1984</c:v>
                </c:pt>
                <c:pt idx="37">
                  <c:v>Feb-1984</c:v>
                </c:pt>
                <c:pt idx="38">
                  <c:v>Mar-1984</c:v>
                </c:pt>
                <c:pt idx="39">
                  <c:v>Apr-1984</c:v>
                </c:pt>
                <c:pt idx="40">
                  <c:v>May-1984</c:v>
                </c:pt>
                <c:pt idx="41">
                  <c:v>Jun-1984</c:v>
                </c:pt>
                <c:pt idx="42">
                  <c:v>Jul-1984</c:v>
                </c:pt>
                <c:pt idx="43">
                  <c:v>Aug-1984</c:v>
                </c:pt>
                <c:pt idx="44">
                  <c:v>Sep-1984</c:v>
                </c:pt>
                <c:pt idx="45">
                  <c:v>Oct-1984</c:v>
                </c:pt>
                <c:pt idx="46">
                  <c:v>Nov-1984</c:v>
                </c:pt>
                <c:pt idx="47">
                  <c:v>Dec-1984</c:v>
                </c:pt>
                <c:pt idx="48">
                  <c:v>Jan-1985</c:v>
                </c:pt>
                <c:pt idx="49">
                  <c:v>Feb-1985</c:v>
                </c:pt>
                <c:pt idx="50">
                  <c:v>Mar-1985</c:v>
                </c:pt>
                <c:pt idx="51">
                  <c:v>Apr-1985</c:v>
                </c:pt>
                <c:pt idx="52">
                  <c:v>May-1985</c:v>
                </c:pt>
                <c:pt idx="53">
                  <c:v>Jun-1985</c:v>
                </c:pt>
                <c:pt idx="54">
                  <c:v>Jul-1985</c:v>
                </c:pt>
                <c:pt idx="55">
                  <c:v>Aug-1985</c:v>
                </c:pt>
                <c:pt idx="56">
                  <c:v>Sep-1985</c:v>
                </c:pt>
                <c:pt idx="57">
                  <c:v>Oct-1985</c:v>
                </c:pt>
                <c:pt idx="58">
                  <c:v>Nov-1985</c:v>
                </c:pt>
                <c:pt idx="59">
                  <c:v>Dec-1985</c:v>
                </c:pt>
                <c:pt idx="60">
                  <c:v>Jan-1986</c:v>
                </c:pt>
                <c:pt idx="61">
                  <c:v>Feb-1986</c:v>
                </c:pt>
                <c:pt idx="62">
                  <c:v>Mar-1986</c:v>
                </c:pt>
                <c:pt idx="63">
                  <c:v>Apr-1986</c:v>
                </c:pt>
                <c:pt idx="64">
                  <c:v>May-1986</c:v>
                </c:pt>
                <c:pt idx="65">
                  <c:v>Jun-1986</c:v>
                </c:pt>
                <c:pt idx="66">
                  <c:v>Jul-1986</c:v>
                </c:pt>
                <c:pt idx="67">
                  <c:v>Aug-1986</c:v>
                </c:pt>
                <c:pt idx="68">
                  <c:v>Sep-1986</c:v>
                </c:pt>
                <c:pt idx="69">
                  <c:v>Oct-1986</c:v>
                </c:pt>
                <c:pt idx="70">
                  <c:v>Nov-1986</c:v>
                </c:pt>
                <c:pt idx="71">
                  <c:v>Dec-1986</c:v>
                </c:pt>
                <c:pt idx="72">
                  <c:v>Jan-1987</c:v>
                </c:pt>
                <c:pt idx="73">
                  <c:v>Feb-1987</c:v>
                </c:pt>
                <c:pt idx="74">
                  <c:v>Mar-1987</c:v>
                </c:pt>
                <c:pt idx="75">
                  <c:v>Apr-1987</c:v>
                </c:pt>
                <c:pt idx="76">
                  <c:v>May-1987</c:v>
                </c:pt>
                <c:pt idx="77">
                  <c:v>Jun-1987</c:v>
                </c:pt>
                <c:pt idx="78">
                  <c:v>Jul-1987</c:v>
                </c:pt>
                <c:pt idx="79">
                  <c:v>Aug-1987</c:v>
                </c:pt>
                <c:pt idx="80">
                  <c:v>Sep-1987</c:v>
                </c:pt>
                <c:pt idx="81">
                  <c:v>Oct-1987</c:v>
                </c:pt>
                <c:pt idx="82">
                  <c:v>Nov-1987</c:v>
                </c:pt>
                <c:pt idx="83">
                  <c:v>Dec-1987</c:v>
                </c:pt>
                <c:pt idx="84">
                  <c:v>Jan-1988</c:v>
                </c:pt>
                <c:pt idx="85">
                  <c:v>Feb-1988</c:v>
                </c:pt>
                <c:pt idx="86">
                  <c:v>Mar-1988</c:v>
                </c:pt>
                <c:pt idx="87">
                  <c:v>Apr-1988</c:v>
                </c:pt>
                <c:pt idx="88">
                  <c:v>May-1988</c:v>
                </c:pt>
                <c:pt idx="89">
                  <c:v>Jun-1988</c:v>
                </c:pt>
                <c:pt idx="90">
                  <c:v>Jul-1988</c:v>
                </c:pt>
                <c:pt idx="91">
                  <c:v>Aug-1988</c:v>
                </c:pt>
                <c:pt idx="92">
                  <c:v>Sep-1988</c:v>
                </c:pt>
                <c:pt idx="93">
                  <c:v>Oct-1988</c:v>
                </c:pt>
                <c:pt idx="94">
                  <c:v>Nov-1988</c:v>
                </c:pt>
                <c:pt idx="95">
                  <c:v>Dec-1988</c:v>
                </c:pt>
                <c:pt idx="96">
                  <c:v>Jan-1989</c:v>
                </c:pt>
                <c:pt idx="97">
                  <c:v>Feb-1989</c:v>
                </c:pt>
                <c:pt idx="98">
                  <c:v>Mar-1989</c:v>
                </c:pt>
                <c:pt idx="99">
                  <c:v>Apr-1989</c:v>
                </c:pt>
                <c:pt idx="100">
                  <c:v>May-1989</c:v>
                </c:pt>
                <c:pt idx="101">
                  <c:v>Jun-1989</c:v>
                </c:pt>
                <c:pt idx="102">
                  <c:v>Jul-1989</c:v>
                </c:pt>
                <c:pt idx="103">
                  <c:v>Aug-1989</c:v>
                </c:pt>
                <c:pt idx="104">
                  <c:v>Sep-1989</c:v>
                </c:pt>
                <c:pt idx="105">
                  <c:v>Oct-1989</c:v>
                </c:pt>
                <c:pt idx="106">
                  <c:v>Nov-1989</c:v>
                </c:pt>
                <c:pt idx="107">
                  <c:v>Dec-1989</c:v>
                </c:pt>
                <c:pt idx="108">
                  <c:v>Jan-1990</c:v>
                </c:pt>
                <c:pt idx="109">
                  <c:v>Feb-1990</c:v>
                </c:pt>
                <c:pt idx="110">
                  <c:v>Mar-1990</c:v>
                </c:pt>
                <c:pt idx="111">
                  <c:v>Apr-1990</c:v>
                </c:pt>
                <c:pt idx="112">
                  <c:v>May-1990</c:v>
                </c:pt>
                <c:pt idx="113">
                  <c:v>Jun-1990</c:v>
                </c:pt>
                <c:pt idx="114">
                  <c:v>Jul-1990</c:v>
                </c:pt>
                <c:pt idx="115">
                  <c:v>Aug-1990</c:v>
                </c:pt>
                <c:pt idx="116">
                  <c:v>Sep-1990</c:v>
                </c:pt>
                <c:pt idx="117">
                  <c:v>Oct-1990</c:v>
                </c:pt>
                <c:pt idx="118">
                  <c:v>Nov-1990</c:v>
                </c:pt>
                <c:pt idx="119">
                  <c:v>Dec-1990</c:v>
                </c:pt>
                <c:pt idx="120">
                  <c:v>Jan-1991</c:v>
                </c:pt>
                <c:pt idx="121">
                  <c:v>Feb-1991</c:v>
                </c:pt>
                <c:pt idx="122">
                  <c:v>Mar-1991</c:v>
                </c:pt>
                <c:pt idx="123">
                  <c:v>Apr-1991</c:v>
                </c:pt>
                <c:pt idx="124">
                  <c:v>May-1991</c:v>
                </c:pt>
                <c:pt idx="125">
                  <c:v>Jun-1991</c:v>
                </c:pt>
                <c:pt idx="126">
                  <c:v>Jul-1991</c:v>
                </c:pt>
                <c:pt idx="127">
                  <c:v>Aug-1991</c:v>
                </c:pt>
                <c:pt idx="128">
                  <c:v>Sep-1991</c:v>
                </c:pt>
                <c:pt idx="129">
                  <c:v>Oct-1991</c:v>
                </c:pt>
                <c:pt idx="130">
                  <c:v>Nov-1991</c:v>
                </c:pt>
                <c:pt idx="131">
                  <c:v>Dec-1991</c:v>
                </c:pt>
                <c:pt idx="132">
                  <c:v>Jan-1992</c:v>
                </c:pt>
                <c:pt idx="133">
                  <c:v>Feb-1992</c:v>
                </c:pt>
                <c:pt idx="134">
                  <c:v>Mar-1992</c:v>
                </c:pt>
                <c:pt idx="135">
                  <c:v>Apr-1992</c:v>
                </c:pt>
                <c:pt idx="136">
                  <c:v>May-1992</c:v>
                </c:pt>
                <c:pt idx="137">
                  <c:v>Jun-1992</c:v>
                </c:pt>
                <c:pt idx="138">
                  <c:v>Jul-1992</c:v>
                </c:pt>
                <c:pt idx="139">
                  <c:v>Aug-1992</c:v>
                </c:pt>
                <c:pt idx="140">
                  <c:v>Sep-1992</c:v>
                </c:pt>
                <c:pt idx="141">
                  <c:v>Oct-1992</c:v>
                </c:pt>
                <c:pt idx="142">
                  <c:v>Nov-1992</c:v>
                </c:pt>
                <c:pt idx="143">
                  <c:v>Dec-1992</c:v>
                </c:pt>
                <c:pt idx="144">
                  <c:v>Jan-1993</c:v>
                </c:pt>
                <c:pt idx="145">
                  <c:v>Feb-1993</c:v>
                </c:pt>
                <c:pt idx="146">
                  <c:v>Mar-1993</c:v>
                </c:pt>
                <c:pt idx="147">
                  <c:v>Apr-1993</c:v>
                </c:pt>
                <c:pt idx="148">
                  <c:v>May-1993</c:v>
                </c:pt>
                <c:pt idx="149">
                  <c:v>Jun-1993</c:v>
                </c:pt>
                <c:pt idx="150">
                  <c:v>Jul-1993</c:v>
                </c:pt>
                <c:pt idx="151">
                  <c:v>Aug-1993</c:v>
                </c:pt>
                <c:pt idx="152">
                  <c:v>Sep-1993</c:v>
                </c:pt>
                <c:pt idx="153">
                  <c:v>Oct-1993</c:v>
                </c:pt>
                <c:pt idx="154">
                  <c:v>Nov-1993</c:v>
                </c:pt>
                <c:pt idx="155">
                  <c:v>Dec-1993</c:v>
                </c:pt>
                <c:pt idx="156">
                  <c:v>Jan-1994</c:v>
                </c:pt>
                <c:pt idx="157">
                  <c:v>Feb-1994</c:v>
                </c:pt>
                <c:pt idx="158">
                  <c:v>Mar-1994</c:v>
                </c:pt>
                <c:pt idx="159">
                  <c:v>Apr-1994</c:v>
                </c:pt>
                <c:pt idx="160">
                  <c:v>May-1994</c:v>
                </c:pt>
                <c:pt idx="161">
                  <c:v>Jun-1994</c:v>
                </c:pt>
                <c:pt idx="162">
                  <c:v>Jul-1994</c:v>
                </c:pt>
                <c:pt idx="163">
                  <c:v>Aug-1994</c:v>
                </c:pt>
                <c:pt idx="164">
                  <c:v>Sep-1994</c:v>
                </c:pt>
                <c:pt idx="165">
                  <c:v>Oct-1994</c:v>
                </c:pt>
                <c:pt idx="166">
                  <c:v>Nov-1994</c:v>
                </c:pt>
                <c:pt idx="167">
                  <c:v>Dec-1994</c:v>
                </c:pt>
                <c:pt idx="168">
                  <c:v>Jan-1995</c:v>
                </c:pt>
                <c:pt idx="169">
                  <c:v>Feb-1995</c:v>
                </c:pt>
                <c:pt idx="170">
                  <c:v>Mar-1995</c:v>
                </c:pt>
                <c:pt idx="171">
                  <c:v>Apr-1995</c:v>
                </c:pt>
                <c:pt idx="172">
                  <c:v>May-1995</c:v>
                </c:pt>
                <c:pt idx="173">
                  <c:v>Jun-1995</c:v>
                </c:pt>
                <c:pt idx="174">
                  <c:v>Jul-1995</c:v>
                </c:pt>
                <c:pt idx="175">
                  <c:v>Aug-1995</c:v>
                </c:pt>
                <c:pt idx="176">
                  <c:v>Sep-1995</c:v>
                </c:pt>
                <c:pt idx="177">
                  <c:v>Oct-1995</c:v>
                </c:pt>
                <c:pt idx="178">
                  <c:v>Nov-1995</c:v>
                </c:pt>
                <c:pt idx="179">
                  <c:v>Dec-1995</c:v>
                </c:pt>
                <c:pt idx="180">
                  <c:v>Jan-1996</c:v>
                </c:pt>
                <c:pt idx="181">
                  <c:v>Feb-1996</c:v>
                </c:pt>
                <c:pt idx="182">
                  <c:v>Mar-1996</c:v>
                </c:pt>
                <c:pt idx="183">
                  <c:v>Apr-1996</c:v>
                </c:pt>
                <c:pt idx="184">
                  <c:v>May-1996</c:v>
                </c:pt>
                <c:pt idx="185">
                  <c:v>Jun-1996</c:v>
                </c:pt>
                <c:pt idx="186">
                  <c:v>Jul-1996</c:v>
                </c:pt>
                <c:pt idx="187">
                  <c:v>Aug-1996</c:v>
                </c:pt>
                <c:pt idx="188">
                  <c:v>Sep-1996</c:v>
                </c:pt>
                <c:pt idx="189">
                  <c:v>Oct-1996</c:v>
                </c:pt>
                <c:pt idx="190">
                  <c:v>Nov-1996</c:v>
                </c:pt>
                <c:pt idx="191">
                  <c:v>Dec-1996</c:v>
                </c:pt>
                <c:pt idx="192">
                  <c:v>Jan-1997</c:v>
                </c:pt>
                <c:pt idx="193">
                  <c:v>Feb-1997</c:v>
                </c:pt>
                <c:pt idx="194">
                  <c:v>Mar-1997</c:v>
                </c:pt>
                <c:pt idx="195">
                  <c:v>Apr-1997</c:v>
                </c:pt>
                <c:pt idx="196">
                  <c:v>May-1997</c:v>
                </c:pt>
                <c:pt idx="197">
                  <c:v>Jun-1997</c:v>
                </c:pt>
                <c:pt idx="198">
                  <c:v>Jul-1997</c:v>
                </c:pt>
                <c:pt idx="199">
                  <c:v>Aug-1997</c:v>
                </c:pt>
                <c:pt idx="200">
                  <c:v>Sep-1997</c:v>
                </c:pt>
                <c:pt idx="201">
                  <c:v>Oct-1997</c:v>
                </c:pt>
                <c:pt idx="202">
                  <c:v>Nov-1997</c:v>
                </c:pt>
                <c:pt idx="203">
                  <c:v>Dec-1997</c:v>
                </c:pt>
                <c:pt idx="204">
                  <c:v>Jan-1998</c:v>
                </c:pt>
                <c:pt idx="205">
                  <c:v>Feb-1998</c:v>
                </c:pt>
                <c:pt idx="206">
                  <c:v>Mar-1998</c:v>
                </c:pt>
                <c:pt idx="207">
                  <c:v>Apr-1998</c:v>
                </c:pt>
                <c:pt idx="208">
                  <c:v>May-1998</c:v>
                </c:pt>
                <c:pt idx="209">
                  <c:v>Jun-1998</c:v>
                </c:pt>
                <c:pt idx="210">
                  <c:v>Jul-1998</c:v>
                </c:pt>
                <c:pt idx="211">
                  <c:v>Aug-1998</c:v>
                </c:pt>
                <c:pt idx="212">
                  <c:v>Sep-1998</c:v>
                </c:pt>
                <c:pt idx="213">
                  <c:v>Oct-1998</c:v>
                </c:pt>
                <c:pt idx="214">
                  <c:v>Nov-1998</c:v>
                </c:pt>
                <c:pt idx="215">
                  <c:v>Dec-1998</c:v>
                </c:pt>
                <c:pt idx="216">
                  <c:v>Jan-1999</c:v>
                </c:pt>
                <c:pt idx="217">
                  <c:v>Feb-1999</c:v>
                </c:pt>
                <c:pt idx="218">
                  <c:v>Mar-1999</c:v>
                </c:pt>
                <c:pt idx="219">
                  <c:v>Apr-1999</c:v>
                </c:pt>
                <c:pt idx="220">
                  <c:v>May-1999</c:v>
                </c:pt>
                <c:pt idx="221">
                  <c:v>Jun-1999</c:v>
                </c:pt>
                <c:pt idx="222">
                  <c:v>Jul-1999</c:v>
                </c:pt>
                <c:pt idx="223">
                  <c:v>Aug-1999</c:v>
                </c:pt>
                <c:pt idx="224">
                  <c:v>Sep-1999</c:v>
                </c:pt>
                <c:pt idx="225">
                  <c:v>Oct-1999</c:v>
                </c:pt>
                <c:pt idx="226">
                  <c:v>Nov-1999</c:v>
                </c:pt>
                <c:pt idx="227">
                  <c:v>Dec-1999</c:v>
                </c:pt>
                <c:pt idx="228">
                  <c:v>Jan-2000</c:v>
                </c:pt>
                <c:pt idx="229">
                  <c:v>Feb-2000</c:v>
                </c:pt>
                <c:pt idx="230">
                  <c:v>Mar-2000</c:v>
                </c:pt>
                <c:pt idx="231">
                  <c:v>Apr-2000</c:v>
                </c:pt>
                <c:pt idx="232">
                  <c:v>May-2000</c:v>
                </c:pt>
                <c:pt idx="233">
                  <c:v>Jun-2000</c:v>
                </c:pt>
                <c:pt idx="234">
                  <c:v>Jul-2000</c:v>
                </c:pt>
                <c:pt idx="235">
                  <c:v>Aug-2000</c:v>
                </c:pt>
                <c:pt idx="236">
                  <c:v>Sep-2000</c:v>
                </c:pt>
                <c:pt idx="237">
                  <c:v>Oct-2000</c:v>
                </c:pt>
                <c:pt idx="238">
                  <c:v>Nov-2000</c:v>
                </c:pt>
                <c:pt idx="239">
                  <c:v>Dec-2000</c:v>
                </c:pt>
                <c:pt idx="240">
                  <c:v>Jan-2001</c:v>
                </c:pt>
                <c:pt idx="241">
                  <c:v>Feb-2001</c:v>
                </c:pt>
                <c:pt idx="242">
                  <c:v>Mar-2001</c:v>
                </c:pt>
                <c:pt idx="243">
                  <c:v>Apr-2001</c:v>
                </c:pt>
                <c:pt idx="244">
                  <c:v>May-2001</c:v>
                </c:pt>
                <c:pt idx="245">
                  <c:v>Jun-2001</c:v>
                </c:pt>
                <c:pt idx="246">
                  <c:v>Jul-2001</c:v>
                </c:pt>
                <c:pt idx="247">
                  <c:v>Aug-2001</c:v>
                </c:pt>
                <c:pt idx="248">
                  <c:v>Sep-2001</c:v>
                </c:pt>
                <c:pt idx="249">
                  <c:v>Oct-2001</c:v>
                </c:pt>
                <c:pt idx="250">
                  <c:v>Nov-2001</c:v>
                </c:pt>
                <c:pt idx="251">
                  <c:v>Dec-2001</c:v>
                </c:pt>
                <c:pt idx="252">
                  <c:v>Jan-2002</c:v>
                </c:pt>
                <c:pt idx="253">
                  <c:v>Feb-2002</c:v>
                </c:pt>
                <c:pt idx="254">
                  <c:v>Mar-2002</c:v>
                </c:pt>
                <c:pt idx="255">
                  <c:v>Apr-2002</c:v>
                </c:pt>
                <c:pt idx="256">
                  <c:v>May-2002</c:v>
                </c:pt>
                <c:pt idx="257">
                  <c:v>Jun-2002</c:v>
                </c:pt>
                <c:pt idx="258">
                  <c:v>Jul-2002</c:v>
                </c:pt>
                <c:pt idx="259">
                  <c:v>Aug-2002</c:v>
                </c:pt>
                <c:pt idx="260">
                  <c:v>Sep-2002</c:v>
                </c:pt>
                <c:pt idx="261">
                  <c:v>Oct-2002</c:v>
                </c:pt>
                <c:pt idx="262">
                  <c:v>Nov-2002</c:v>
                </c:pt>
                <c:pt idx="263">
                  <c:v>Dec-2002</c:v>
                </c:pt>
                <c:pt idx="264">
                  <c:v>Jan-2003</c:v>
                </c:pt>
                <c:pt idx="265">
                  <c:v>Feb-2003</c:v>
                </c:pt>
                <c:pt idx="266">
                  <c:v>Mar-2003</c:v>
                </c:pt>
                <c:pt idx="267">
                  <c:v>Apr-2003</c:v>
                </c:pt>
                <c:pt idx="268">
                  <c:v>May-2003</c:v>
                </c:pt>
                <c:pt idx="269">
                  <c:v>Jun-2003</c:v>
                </c:pt>
                <c:pt idx="270">
                  <c:v>Jul-2003</c:v>
                </c:pt>
                <c:pt idx="271">
                  <c:v>Aug-2003</c:v>
                </c:pt>
                <c:pt idx="272">
                  <c:v>Sep-2003</c:v>
                </c:pt>
                <c:pt idx="273">
                  <c:v>Oct-2003</c:v>
                </c:pt>
                <c:pt idx="274">
                  <c:v>Nov-2003</c:v>
                </c:pt>
                <c:pt idx="275">
                  <c:v>Dec-2003</c:v>
                </c:pt>
                <c:pt idx="276">
                  <c:v>Jan-2004</c:v>
                </c:pt>
                <c:pt idx="277">
                  <c:v>Feb-2004</c:v>
                </c:pt>
                <c:pt idx="278">
                  <c:v>Mar-2004</c:v>
                </c:pt>
                <c:pt idx="279">
                  <c:v>Apr-2004</c:v>
                </c:pt>
                <c:pt idx="280">
                  <c:v>May-2004</c:v>
                </c:pt>
                <c:pt idx="281">
                  <c:v>Jun-2004</c:v>
                </c:pt>
                <c:pt idx="282">
                  <c:v>Jul-2004</c:v>
                </c:pt>
                <c:pt idx="283">
                  <c:v>Aug-2004</c:v>
                </c:pt>
                <c:pt idx="284">
                  <c:v>Sep-2004</c:v>
                </c:pt>
                <c:pt idx="285">
                  <c:v>Oct-2004</c:v>
                </c:pt>
                <c:pt idx="286">
                  <c:v>Nov-2004</c:v>
                </c:pt>
                <c:pt idx="287">
                  <c:v>Dec-2004</c:v>
                </c:pt>
                <c:pt idx="288">
                  <c:v>Jan-2005</c:v>
                </c:pt>
                <c:pt idx="289">
                  <c:v>Feb-2005</c:v>
                </c:pt>
                <c:pt idx="290">
                  <c:v>Mar-2005</c:v>
                </c:pt>
                <c:pt idx="291">
                  <c:v>Apr-2005</c:v>
                </c:pt>
                <c:pt idx="292">
                  <c:v>May-2005</c:v>
                </c:pt>
                <c:pt idx="293">
                  <c:v>Jun-2005</c:v>
                </c:pt>
                <c:pt idx="294">
                  <c:v>Jul-2005</c:v>
                </c:pt>
                <c:pt idx="295">
                  <c:v>Aug-2005</c:v>
                </c:pt>
                <c:pt idx="296">
                  <c:v>Sep-2005</c:v>
                </c:pt>
                <c:pt idx="297">
                  <c:v>Oct-2005</c:v>
                </c:pt>
                <c:pt idx="298">
                  <c:v>Nov-2005</c:v>
                </c:pt>
                <c:pt idx="299">
                  <c:v>Dec-2005</c:v>
                </c:pt>
                <c:pt idx="300">
                  <c:v>Jan-2006</c:v>
                </c:pt>
                <c:pt idx="301">
                  <c:v>Feb-2006</c:v>
                </c:pt>
                <c:pt idx="302">
                  <c:v>Mar-2006</c:v>
                </c:pt>
                <c:pt idx="303">
                  <c:v>Apr-2006</c:v>
                </c:pt>
                <c:pt idx="304">
                  <c:v>May-2006</c:v>
                </c:pt>
                <c:pt idx="305">
                  <c:v>Jun-2006</c:v>
                </c:pt>
                <c:pt idx="306">
                  <c:v>Jul-2006</c:v>
                </c:pt>
                <c:pt idx="307">
                  <c:v>Aug-2006</c:v>
                </c:pt>
                <c:pt idx="308">
                  <c:v>Sep-2006</c:v>
                </c:pt>
                <c:pt idx="309">
                  <c:v>Oct-2006</c:v>
                </c:pt>
                <c:pt idx="310">
                  <c:v>Nov-2006</c:v>
                </c:pt>
                <c:pt idx="311">
                  <c:v>Dec-2006</c:v>
                </c:pt>
                <c:pt idx="312">
                  <c:v>Jan-2007</c:v>
                </c:pt>
                <c:pt idx="313">
                  <c:v>Feb-2007</c:v>
                </c:pt>
                <c:pt idx="314">
                  <c:v>Mar-2007</c:v>
                </c:pt>
                <c:pt idx="315">
                  <c:v>Apr-2007</c:v>
                </c:pt>
                <c:pt idx="316">
                  <c:v>May-2007</c:v>
                </c:pt>
                <c:pt idx="317">
                  <c:v>Jun-2007</c:v>
                </c:pt>
                <c:pt idx="318">
                  <c:v>Jul-2007</c:v>
                </c:pt>
                <c:pt idx="319">
                  <c:v>Aug-2007</c:v>
                </c:pt>
                <c:pt idx="320">
                  <c:v>Sep-2007</c:v>
                </c:pt>
                <c:pt idx="321">
                  <c:v>Oct-2007</c:v>
                </c:pt>
                <c:pt idx="322">
                  <c:v>Nov-2007</c:v>
                </c:pt>
                <c:pt idx="323">
                  <c:v>Dec-2007</c:v>
                </c:pt>
                <c:pt idx="324">
                  <c:v>Jan-2008</c:v>
                </c:pt>
                <c:pt idx="325">
                  <c:v>Feb-2008</c:v>
                </c:pt>
                <c:pt idx="326">
                  <c:v>Mar-2008</c:v>
                </c:pt>
                <c:pt idx="327">
                  <c:v>Apr-2008</c:v>
                </c:pt>
                <c:pt idx="328">
                  <c:v>May-2008</c:v>
                </c:pt>
                <c:pt idx="329">
                  <c:v>Jun-2008</c:v>
                </c:pt>
                <c:pt idx="330">
                  <c:v>Jul-2008</c:v>
                </c:pt>
                <c:pt idx="331">
                  <c:v>Aug-2008</c:v>
                </c:pt>
                <c:pt idx="332">
                  <c:v>Sep-2008</c:v>
                </c:pt>
                <c:pt idx="333">
                  <c:v>Oct-2008</c:v>
                </c:pt>
                <c:pt idx="334">
                  <c:v>Nov-2008</c:v>
                </c:pt>
                <c:pt idx="335">
                  <c:v>Dec-2008</c:v>
                </c:pt>
                <c:pt idx="336">
                  <c:v>Jan-2009</c:v>
                </c:pt>
                <c:pt idx="337">
                  <c:v>Feb-2009</c:v>
                </c:pt>
                <c:pt idx="338">
                  <c:v>Mar-2009</c:v>
                </c:pt>
                <c:pt idx="339">
                  <c:v>Apr-2009</c:v>
                </c:pt>
                <c:pt idx="340">
                  <c:v>May-2009</c:v>
                </c:pt>
                <c:pt idx="341">
                  <c:v>Jun-2009</c:v>
                </c:pt>
                <c:pt idx="342">
                  <c:v>Jul-2009</c:v>
                </c:pt>
                <c:pt idx="343">
                  <c:v>Aug-2009</c:v>
                </c:pt>
                <c:pt idx="344">
                  <c:v>Sep-2009</c:v>
                </c:pt>
                <c:pt idx="345">
                  <c:v>Oct-2009</c:v>
                </c:pt>
                <c:pt idx="346">
                  <c:v>Nov-2009</c:v>
                </c:pt>
                <c:pt idx="347">
                  <c:v>Dec-2009</c:v>
                </c:pt>
                <c:pt idx="348">
                  <c:v>Jan-2010</c:v>
                </c:pt>
                <c:pt idx="349">
                  <c:v>Feb-2010</c:v>
                </c:pt>
                <c:pt idx="350">
                  <c:v>Mar-2010</c:v>
                </c:pt>
                <c:pt idx="351">
                  <c:v>Apr-2010</c:v>
                </c:pt>
                <c:pt idx="352">
                  <c:v>May-2010</c:v>
                </c:pt>
                <c:pt idx="353">
                  <c:v>Jun-2010</c:v>
                </c:pt>
                <c:pt idx="354">
                  <c:v>Jul-2010</c:v>
                </c:pt>
                <c:pt idx="355">
                  <c:v>Aug-2010</c:v>
                </c:pt>
                <c:pt idx="356">
                  <c:v>Sep-2010</c:v>
                </c:pt>
                <c:pt idx="357">
                  <c:v>Oct-2010</c:v>
                </c:pt>
                <c:pt idx="358">
                  <c:v>Nov-2010</c:v>
                </c:pt>
                <c:pt idx="359">
                  <c:v>Dec-2010</c:v>
                </c:pt>
                <c:pt idx="360">
                  <c:v>Jan-2011</c:v>
                </c:pt>
                <c:pt idx="361">
                  <c:v>Feb-2011</c:v>
                </c:pt>
                <c:pt idx="362">
                  <c:v>Mar-2011</c:v>
                </c:pt>
                <c:pt idx="363">
                  <c:v>Apr-2011</c:v>
                </c:pt>
                <c:pt idx="364">
                  <c:v>May-2011</c:v>
                </c:pt>
                <c:pt idx="365">
                  <c:v>Jun-2011</c:v>
                </c:pt>
                <c:pt idx="366">
                  <c:v>Jul-2011</c:v>
                </c:pt>
                <c:pt idx="367">
                  <c:v>Aug-2011</c:v>
                </c:pt>
                <c:pt idx="368">
                  <c:v>Sep-2011</c:v>
                </c:pt>
                <c:pt idx="369">
                  <c:v>Oct-2011</c:v>
                </c:pt>
                <c:pt idx="370">
                  <c:v>Nov-2011</c:v>
                </c:pt>
                <c:pt idx="371">
                  <c:v>Dec-2011</c:v>
                </c:pt>
                <c:pt idx="372">
                  <c:v>Jan-2012</c:v>
                </c:pt>
                <c:pt idx="373">
                  <c:v>Feb-2012</c:v>
                </c:pt>
                <c:pt idx="374">
                  <c:v>Mar-2012</c:v>
                </c:pt>
                <c:pt idx="375">
                  <c:v>Apr-2012</c:v>
                </c:pt>
                <c:pt idx="376">
                  <c:v>May-2012</c:v>
                </c:pt>
                <c:pt idx="377">
                  <c:v>Jun-2012</c:v>
                </c:pt>
                <c:pt idx="378">
                  <c:v>Jul-2012</c:v>
                </c:pt>
                <c:pt idx="379">
                  <c:v>Aug-2012</c:v>
                </c:pt>
                <c:pt idx="380">
                  <c:v>Sep-2012</c:v>
                </c:pt>
                <c:pt idx="381">
                  <c:v>Oct-2012</c:v>
                </c:pt>
                <c:pt idx="382">
                  <c:v>Nov-2012</c:v>
                </c:pt>
                <c:pt idx="383">
                  <c:v>Dec-2012</c:v>
                </c:pt>
                <c:pt idx="384">
                  <c:v>Jan-2013</c:v>
                </c:pt>
                <c:pt idx="385">
                  <c:v>Feb-2013</c:v>
                </c:pt>
                <c:pt idx="386">
                  <c:v>Mar-2013</c:v>
                </c:pt>
                <c:pt idx="387">
                  <c:v>Apr-2013</c:v>
                </c:pt>
                <c:pt idx="388">
                  <c:v>May-2013</c:v>
                </c:pt>
                <c:pt idx="389">
                  <c:v>Jun-2013</c:v>
                </c:pt>
                <c:pt idx="390">
                  <c:v>Jul-2013</c:v>
                </c:pt>
                <c:pt idx="391">
                  <c:v>Aug-2013</c:v>
                </c:pt>
                <c:pt idx="392">
                  <c:v>Sep-2013</c:v>
                </c:pt>
                <c:pt idx="393">
                  <c:v>Oct-2013</c:v>
                </c:pt>
                <c:pt idx="394">
                  <c:v>Nov-2013</c:v>
                </c:pt>
                <c:pt idx="395">
                  <c:v>Dec-2013</c:v>
                </c:pt>
                <c:pt idx="396">
                  <c:v>Jan-2014</c:v>
                </c:pt>
                <c:pt idx="397">
                  <c:v>Feb-2014</c:v>
                </c:pt>
                <c:pt idx="398">
                  <c:v>Mar-2014</c:v>
                </c:pt>
                <c:pt idx="399">
                  <c:v>Apr-2014</c:v>
                </c:pt>
                <c:pt idx="400">
                  <c:v>May-2014</c:v>
                </c:pt>
                <c:pt idx="401">
                  <c:v>Jun-2014</c:v>
                </c:pt>
                <c:pt idx="402">
                  <c:v>Jul-2014</c:v>
                </c:pt>
                <c:pt idx="403">
                  <c:v>Aug-2014</c:v>
                </c:pt>
                <c:pt idx="404">
                  <c:v>Sep-2014</c:v>
                </c:pt>
                <c:pt idx="405">
                  <c:v>Oct-2014</c:v>
                </c:pt>
                <c:pt idx="406">
                  <c:v>Nov-2014</c:v>
                </c:pt>
                <c:pt idx="407">
                  <c:v>Dec-2014</c:v>
                </c:pt>
                <c:pt idx="408">
                  <c:v>Jan-2015</c:v>
                </c:pt>
                <c:pt idx="409">
                  <c:v>Feb-2015</c:v>
                </c:pt>
                <c:pt idx="410">
                  <c:v>Mar-2015</c:v>
                </c:pt>
                <c:pt idx="411">
                  <c:v>Apr-2015</c:v>
                </c:pt>
                <c:pt idx="412">
                  <c:v>May-2015</c:v>
                </c:pt>
                <c:pt idx="413">
                  <c:v>Jun-2015</c:v>
                </c:pt>
                <c:pt idx="414">
                  <c:v>Jul-2015</c:v>
                </c:pt>
                <c:pt idx="415">
                  <c:v>Aug-2015</c:v>
                </c:pt>
                <c:pt idx="416">
                  <c:v>Sep-2015</c:v>
                </c:pt>
                <c:pt idx="417">
                  <c:v>Oct-2015</c:v>
                </c:pt>
                <c:pt idx="418">
                  <c:v>Nov-2015</c:v>
                </c:pt>
                <c:pt idx="419">
                  <c:v>Dec-2015</c:v>
                </c:pt>
              </c:strCache>
            </c:strRef>
          </c:cat>
          <c:val>
            <c:numRef>
              <c:f>Sheet1!$D$2:$D$421</c:f>
              <c:numCache>
                <c:formatCode>General</c:formatCode>
                <c:ptCount val="420"/>
                <c:pt idx="0">
                  <c:v>-0.13189000000000001</c:v>
                </c:pt>
                <c:pt idx="1">
                  <c:v>-7.7130000000000004E-2</c:v>
                </c:pt>
                <c:pt idx="2">
                  <c:v>-0.10365000000000001</c:v>
                </c:pt>
                <c:pt idx="3">
                  <c:v>-6.8680000000000005E-2</c:v>
                </c:pt>
                <c:pt idx="4">
                  <c:v>-9.5740000000000006E-2</c:v>
                </c:pt>
                <c:pt idx="5">
                  <c:v>-0.10084</c:v>
                </c:pt>
                <c:pt idx="6">
                  <c:v>-0.11029</c:v>
                </c:pt>
                <c:pt idx="7">
                  <c:v>4.7120000000000002E-2</c:v>
                </c:pt>
                <c:pt idx="8">
                  <c:v>0.15232000000000001</c:v>
                </c:pt>
                <c:pt idx="9">
                  <c:v>0.13131999999999999</c:v>
                </c:pt>
                <c:pt idx="10">
                  <c:v>0.12919</c:v>
                </c:pt>
                <c:pt idx="11">
                  <c:v>0.12726000000000001</c:v>
                </c:pt>
                <c:pt idx="12">
                  <c:v>0.17144000000000001</c:v>
                </c:pt>
                <c:pt idx="13">
                  <c:v>0.15254999999999999</c:v>
                </c:pt>
                <c:pt idx="14">
                  <c:v>0.20726</c:v>
                </c:pt>
                <c:pt idx="15">
                  <c:v>0.20155999999999999</c:v>
                </c:pt>
                <c:pt idx="16">
                  <c:v>0.38196999999999998</c:v>
                </c:pt>
                <c:pt idx="17">
                  <c:v>0.37341000000000002</c:v>
                </c:pt>
                <c:pt idx="18">
                  <c:v>0.40075</c:v>
                </c:pt>
                <c:pt idx="19">
                  <c:v>0.37236999999999998</c:v>
                </c:pt>
                <c:pt idx="20">
                  <c:v>0.32967999999999997</c:v>
                </c:pt>
                <c:pt idx="21">
                  <c:v>0.28532999999999997</c:v>
                </c:pt>
                <c:pt idx="22">
                  <c:v>0.26399</c:v>
                </c:pt>
                <c:pt idx="23">
                  <c:v>0.23018</c:v>
                </c:pt>
                <c:pt idx="24">
                  <c:v>0.25269999999999998</c:v>
                </c:pt>
                <c:pt idx="25">
                  <c:v>0.25457000000000002</c:v>
                </c:pt>
                <c:pt idx="26">
                  <c:v>0.24421999999999999</c:v>
                </c:pt>
                <c:pt idx="27">
                  <c:v>0.28509000000000001</c:v>
                </c:pt>
                <c:pt idx="28">
                  <c:v>0.22661000000000001</c:v>
                </c:pt>
                <c:pt idx="29">
                  <c:v>0.21687000000000001</c:v>
                </c:pt>
                <c:pt idx="30">
                  <c:v>0.23441999999999999</c:v>
                </c:pt>
                <c:pt idx="31">
                  <c:v>0.20508999999999999</c:v>
                </c:pt>
                <c:pt idx="32">
                  <c:v>0.14465</c:v>
                </c:pt>
                <c:pt idx="33">
                  <c:v>0.12336</c:v>
                </c:pt>
                <c:pt idx="34">
                  <c:v>0.11551</c:v>
                </c:pt>
                <c:pt idx="35">
                  <c:v>9.7720000000000001E-2</c:v>
                </c:pt>
                <c:pt idx="36">
                  <c:v>0.14374999999999999</c:v>
                </c:pt>
                <c:pt idx="37">
                  <c:v>0.16092999999999999</c:v>
                </c:pt>
                <c:pt idx="38">
                  <c:v>0.16016</c:v>
                </c:pt>
                <c:pt idx="39">
                  <c:v>0.15570999999999999</c:v>
                </c:pt>
                <c:pt idx="40">
                  <c:v>0.12074</c:v>
                </c:pt>
                <c:pt idx="41">
                  <c:v>0.14157</c:v>
                </c:pt>
                <c:pt idx="42">
                  <c:v>0.13397000000000001</c:v>
                </c:pt>
                <c:pt idx="43">
                  <c:v>0.13825999999999999</c:v>
                </c:pt>
                <c:pt idx="44">
                  <c:v>9.6290000000000001E-2</c:v>
                </c:pt>
                <c:pt idx="45">
                  <c:v>0.11373999999999999</c:v>
                </c:pt>
                <c:pt idx="46">
                  <c:v>7.2169999999999998E-2</c:v>
                </c:pt>
                <c:pt idx="47">
                  <c:v>8.4879999999999997E-2</c:v>
                </c:pt>
                <c:pt idx="48">
                  <c:v>7.3480000000000004E-2</c:v>
                </c:pt>
                <c:pt idx="49">
                  <c:v>0.19993</c:v>
                </c:pt>
                <c:pt idx="50">
                  <c:v>0.27557999999999999</c:v>
                </c:pt>
                <c:pt idx="51">
                  <c:v>0.20896000000000001</c:v>
                </c:pt>
                <c:pt idx="52">
                  <c:v>0.21625</c:v>
                </c:pt>
                <c:pt idx="53">
                  <c:v>0.17973</c:v>
                </c:pt>
                <c:pt idx="54">
                  <c:v>0.12977</c:v>
                </c:pt>
                <c:pt idx="55">
                  <c:v>9.8019999999999996E-2</c:v>
                </c:pt>
                <c:pt idx="56">
                  <c:v>0.11405</c:v>
                </c:pt>
                <c:pt idx="57">
                  <c:v>0.11487</c:v>
                </c:pt>
                <c:pt idx="58">
                  <c:v>0.12217</c:v>
                </c:pt>
                <c:pt idx="59">
                  <c:v>0.10953</c:v>
                </c:pt>
                <c:pt idx="60">
                  <c:v>0.15842000000000001</c:v>
                </c:pt>
                <c:pt idx="61">
                  <c:v>0.14294999999999999</c:v>
                </c:pt>
                <c:pt idx="62">
                  <c:v>0.19907</c:v>
                </c:pt>
                <c:pt idx="63">
                  <c:v>0.20627999999999999</c:v>
                </c:pt>
                <c:pt idx="64">
                  <c:v>0.16453000000000001</c:v>
                </c:pt>
                <c:pt idx="65">
                  <c:v>0.17304</c:v>
                </c:pt>
                <c:pt idx="66">
                  <c:v>0.18110000000000001</c:v>
                </c:pt>
                <c:pt idx="67">
                  <c:v>0.15237000000000001</c:v>
                </c:pt>
                <c:pt idx="68">
                  <c:v>0.16261999999999999</c:v>
                </c:pt>
                <c:pt idx="69">
                  <c:v>0.11952</c:v>
                </c:pt>
                <c:pt idx="70">
                  <c:v>0.11178</c:v>
                </c:pt>
                <c:pt idx="71">
                  <c:v>9.9089999999999998E-2</c:v>
                </c:pt>
                <c:pt idx="72">
                  <c:v>0.16546</c:v>
                </c:pt>
                <c:pt idx="73">
                  <c:v>0.15090999999999999</c:v>
                </c:pt>
                <c:pt idx="74">
                  <c:v>0.15765000000000001</c:v>
                </c:pt>
                <c:pt idx="75">
                  <c:v>0.17587</c:v>
                </c:pt>
                <c:pt idx="76">
                  <c:v>0.14532</c:v>
                </c:pt>
                <c:pt idx="77">
                  <c:v>0.16725000000000001</c:v>
                </c:pt>
                <c:pt idx="78">
                  <c:v>0.11845</c:v>
                </c:pt>
                <c:pt idx="79">
                  <c:v>0.1109</c:v>
                </c:pt>
                <c:pt idx="80">
                  <c:v>9.7280000000000005E-2</c:v>
                </c:pt>
                <c:pt idx="81">
                  <c:v>7.7030000000000001E-2</c:v>
                </c:pt>
                <c:pt idx="82">
                  <c:v>6.4670000000000005E-2</c:v>
                </c:pt>
                <c:pt idx="83">
                  <c:v>5.3809999999999997E-2</c:v>
                </c:pt>
                <c:pt idx="84">
                  <c:v>9.7629999999999995E-2</c:v>
                </c:pt>
                <c:pt idx="85">
                  <c:v>0.12654000000000001</c:v>
                </c:pt>
                <c:pt idx="86">
                  <c:v>0.13066</c:v>
                </c:pt>
                <c:pt idx="87">
                  <c:v>0.13164000000000001</c:v>
                </c:pt>
                <c:pt idx="88">
                  <c:v>0.11726</c:v>
                </c:pt>
                <c:pt idx="89">
                  <c:v>0.10061</c:v>
                </c:pt>
                <c:pt idx="90">
                  <c:v>0.10392999999999999</c:v>
                </c:pt>
                <c:pt idx="91">
                  <c:v>7.3760000000000006E-2</c:v>
                </c:pt>
                <c:pt idx="92">
                  <c:v>8.5500000000000007E-2</c:v>
                </c:pt>
                <c:pt idx="93">
                  <c:v>6.2530000000000002E-2</c:v>
                </c:pt>
                <c:pt idx="94">
                  <c:v>0.11677</c:v>
                </c:pt>
                <c:pt idx="95">
                  <c:v>0.16381999999999999</c:v>
                </c:pt>
                <c:pt idx="96">
                  <c:v>0.1787</c:v>
                </c:pt>
                <c:pt idx="97">
                  <c:v>0.19051000000000001</c:v>
                </c:pt>
                <c:pt idx="98">
                  <c:v>0.18625</c:v>
                </c:pt>
                <c:pt idx="99">
                  <c:v>0.1825</c:v>
                </c:pt>
                <c:pt idx="100">
                  <c:v>0.16436000000000001</c:v>
                </c:pt>
                <c:pt idx="101">
                  <c:v>0.15468000000000001</c:v>
                </c:pt>
                <c:pt idx="102">
                  <c:v>0.16794999999999999</c:v>
                </c:pt>
                <c:pt idx="103">
                  <c:v>0.13461999999999999</c:v>
                </c:pt>
                <c:pt idx="104">
                  <c:v>0.16053000000000001</c:v>
                </c:pt>
                <c:pt idx="105">
                  <c:v>0.14444000000000001</c:v>
                </c:pt>
                <c:pt idx="106">
                  <c:v>0.14612</c:v>
                </c:pt>
                <c:pt idx="107">
                  <c:v>0.11708</c:v>
                </c:pt>
                <c:pt idx="108">
                  <c:v>0.17016999999999999</c:v>
                </c:pt>
                <c:pt idx="109">
                  <c:v>0.22556000000000001</c:v>
                </c:pt>
                <c:pt idx="110">
                  <c:v>0.23347999999999999</c:v>
                </c:pt>
                <c:pt idx="111">
                  <c:v>0.20549999999999999</c:v>
                </c:pt>
                <c:pt idx="112">
                  <c:v>0.17066000000000001</c:v>
                </c:pt>
                <c:pt idx="113">
                  <c:v>0.16786000000000001</c:v>
                </c:pt>
                <c:pt idx="114">
                  <c:v>0.14405999999999999</c:v>
                </c:pt>
                <c:pt idx="115">
                  <c:v>0.14573</c:v>
                </c:pt>
                <c:pt idx="116">
                  <c:v>0.17638000000000001</c:v>
                </c:pt>
                <c:pt idx="117">
                  <c:v>0.14610999999999999</c:v>
                </c:pt>
                <c:pt idx="118">
                  <c:v>0.11683</c:v>
                </c:pt>
                <c:pt idx="119">
                  <c:v>0.11185</c:v>
                </c:pt>
                <c:pt idx="120">
                  <c:v>0.16389999999999999</c:v>
                </c:pt>
                <c:pt idx="121">
                  <c:v>0.18046999999999999</c:v>
                </c:pt>
                <c:pt idx="122">
                  <c:v>0.23136000000000001</c:v>
                </c:pt>
                <c:pt idx="123">
                  <c:v>0.26216</c:v>
                </c:pt>
                <c:pt idx="124">
                  <c:v>0.19278000000000001</c:v>
                </c:pt>
                <c:pt idx="125">
                  <c:v>0.15473000000000001</c:v>
                </c:pt>
                <c:pt idx="126">
                  <c:v>0.38157000000000002</c:v>
                </c:pt>
                <c:pt idx="127">
                  <c:v>0.42386000000000001</c:v>
                </c:pt>
                <c:pt idx="128">
                  <c:v>0.39352999999999999</c:v>
                </c:pt>
                <c:pt idx="129">
                  <c:v>0.32608999999999999</c:v>
                </c:pt>
                <c:pt idx="130">
                  <c:v>0.30702000000000002</c:v>
                </c:pt>
                <c:pt idx="131">
                  <c:v>0.30764000000000002</c:v>
                </c:pt>
                <c:pt idx="132">
                  <c:v>0.31120999999999999</c:v>
                </c:pt>
                <c:pt idx="133">
                  <c:v>0.29553000000000001</c:v>
                </c:pt>
                <c:pt idx="134">
                  <c:v>0.35391</c:v>
                </c:pt>
                <c:pt idx="135">
                  <c:v>0.28835</c:v>
                </c:pt>
                <c:pt idx="136">
                  <c:v>0.25023000000000001</c:v>
                </c:pt>
                <c:pt idx="137">
                  <c:v>0.25874000000000003</c:v>
                </c:pt>
                <c:pt idx="138">
                  <c:v>0.21906</c:v>
                </c:pt>
                <c:pt idx="139">
                  <c:v>0.22717000000000001</c:v>
                </c:pt>
                <c:pt idx="140">
                  <c:v>0.20448</c:v>
                </c:pt>
                <c:pt idx="141">
                  <c:v>0.18199000000000001</c:v>
                </c:pt>
                <c:pt idx="142">
                  <c:v>0.14565</c:v>
                </c:pt>
                <c:pt idx="143">
                  <c:v>0.15287999999999999</c:v>
                </c:pt>
                <c:pt idx="144">
                  <c:v>0.13672000000000001</c:v>
                </c:pt>
                <c:pt idx="145">
                  <c:v>0.15545999999999999</c:v>
                </c:pt>
                <c:pt idx="146">
                  <c:v>0.1789</c:v>
                </c:pt>
                <c:pt idx="147">
                  <c:v>0.16513</c:v>
                </c:pt>
                <c:pt idx="148">
                  <c:v>0.15412999999999999</c:v>
                </c:pt>
                <c:pt idx="149">
                  <c:v>0.13483000000000001</c:v>
                </c:pt>
                <c:pt idx="150">
                  <c:v>0.12239</c:v>
                </c:pt>
                <c:pt idx="151">
                  <c:v>0.11055</c:v>
                </c:pt>
                <c:pt idx="152">
                  <c:v>0.10063</c:v>
                </c:pt>
                <c:pt idx="153">
                  <c:v>7.1819999999999995E-2</c:v>
                </c:pt>
                <c:pt idx="154">
                  <c:v>6.6979999999999998E-2</c:v>
                </c:pt>
                <c:pt idx="155">
                  <c:v>3.6600000000000001E-2</c:v>
                </c:pt>
                <c:pt idx="156">
                  <c:v>6.769E-2</c:v>
                </c:pt>
                <c:pt idx="157">
                  <c:v>7.1499999999999994E-2</c:v>
                </c:pt>
                <c:pt idx="158">
                  <c:v>7.2599999999999998E-2</c:v>
                </c:pt>
                <c:pt idx="159">
                  <c:v>9.554E-2</c:v>
                </c:pt>
                <c:pt idx="160">
                  <c:v>9.5560000000000006E-2</c:v>
                </c:pt>
                <c:pt idx="161">
                  <c:v>5.6309999999999999E-2</c:v>
                </c:pt>
                <c:pt idx="162">
                  <c:v>5.3510000000000002E-2</c:v>
                </c:pt>
                <c:pt idx="163">
                  <c:v>5.8970000000000002E-2</c:v>
                </c:pt>
                <c:pt idx="164">
                  <c:v>5.7180000000000002E-2</c:v>
                </c:pt>
                <c:pt idx="165">
                  <c:v>2.8410000000000001E-2</c:v>
                </c:pt>
                <c:pt idx="166">
                  <c:v>1.8710000000000001E-2</c:v>
                </c:pt>
                <c:pt idx="169">
                  <c:v>0.18457000000000001</c:v>
                </c:pt>
                <c:pt idx="170">
                  <c:v>0.20426</c:v>
                </c:pt>
                <c:pt idx="171">
                  <c:v>0.21973000000000001</c:v>
                </c:pt>
                <c:pt idx="172">
                  <c:v>0.16213</c:v>
                </c:pt>
                <c:pt idx="173">
                  <c:v>0.16541</c:v>
                </c:pt>
                <c:pt idx="174">
                  <c:v>0.18296000000000001</c:v>
                </c:pt>
                <c:pt idx="175">
                  <c:v>0.19786999999999999</c:v>
                </c:pt>
                <c:pt idx="176">
                  <c:v>0.20139000000000001</c:v>
                </c:pt>
                <c:pt idx="177">
                  <c:v>0.17085</c:v>
                </c:pt>
                <c:pt idx="178">
                  <c:v>0.15623000000000001</c:v>
                </c:pt>
                <c:pt idx="179">
                  <c:v>0.16439999999999999</c:v>
                </c:pt>
                <c:pt idx="180">
                  <c:v>0.16864000000000001</c:v>
                </c:pt>
                <c:pt idx="181">
                  <c:v>0.20249</c:v>
                </c:pt>
                <c:pt idx="182">
                  <c:v>0.20827000000000001</c:v>
                </c:pt>
                <c:pt idx="183">
                  <c:v>0.25545000000000001</c:v>
                </c:pt>
                <c:pt idx="184">
                  <c:v>0.19489000000000001</c:v>
                </c:pt>
                <c:pt idx="185">
                  <c:v>0.19656000000000001</c:v>
                </c:pt>
                <c:pt idx="186">
                  <c:v>0.18462000000000001</c:v>
                </c:pt>
                <c:pt idx="187">
                  <c:v>0.17938999999999999</c:v>
                </c:pt>
                <c:pt idx="188">
                  <c:v>0.19731000000000001</c:v>
                </c:pt>
                <c:pt idx="189">
                  <c:v>0.18901000000000001</c:v>
                </c:pt>
                <c:pt idx="190">
                  <c:v>0.17644000000000001</c:v>
                </c:pt>
                <c:pt idx="191">
                  <c:v>0.16619999999999999</c:v>
                </c:pt>
                <c:pt idx="192">
                  <c:v>0.16347999999999999</c:v>
                </c:pt>
                <c:pt idx="193">
                  <c:v>0.18795000000000001</c:v>
                </c:pt>
                <c:pt idx="194">
                  <c:v>0.24906</c:v>
                </c:pt>
                <c:pt idx="195">
                  <c:v>0.20355999999999999</c:v>
                </c:pt>
                <c:pt idx="196">
                  <c:v>0.16002</c:v>
                </c:pt>
                <c:pt idx="197">
                  <c:v>0.17285</c:v>
                </c:pt>
                <c:pt idx="198">
                  <c:v>0.17021</c:v>
                </c:pt>
                <c:pt idx="199">
                  <c:v>0.19067999999999999</c:v>
                </c:pt>
                <c:pt idx="200">
                  <c:v>0.16292000000000001</c:v>
                </c:pt>
                <c:pt idx="201">
                  <c:v>0.13311000000000001</c:v>
                </c:pt>
                <c:pt idx="202">
                  <c:v>0.13299</c:v>
                </c:pt>
                <c:pt idx="203">
                  <c:v>0.16277</c:v>
                </c:pt>
                <c:pt idx="204">
                  <c:v>0.16828000000000001</c:v>
                </c:pt>
                <c:pt idx="205">
                  <c:v>0.17835999999999999</c:v>
                </c:pt>
                <c:pt idx="206">
                  <c:v>0.19348000000000001</c:v>
                </c:pt>
                <c:pt idx="207">
                  <c:v>0.22278999999999999</c:v>
                </c:pt>
                <c:pt idx="208">
                  <c:v>0.22353000000000001</c:v>
                </c:pt>
                <c:pt idx="209">
                  <c:v>0.17896999999999999</c:v>
                </c:pt>
                <c:pt idx="210">
                  <c:v>0.16805</c:v>
                </c:pt>
                <c:pt idx="211">
                  <c:v>0.17763000000000001</c:v>
                </c:pt>
                <c:pt idx="212">
                  <c:v>0.14874000000000001</c:v>
                </c:pt>
                <c:pt idx="213">
                  <c:v>0.15090000000000001</c:v>
                </c:pt>
                <c:pt idx="214">
                  <c:v>0.11869</c:v>
                </c:pt>
                <c:pt idx="215">
                  <c:v>0.14648</c:v>
                </c:pt>
                <c:pt idx="216">
                  <c:v>0.13611999999999999</c:v>
                </c:pt>
                <c:pt idx="217">
                  <c:v>0.16041</c:v>
                </c:pt>
                <c:pt idx="218">
                  <c:v>0.17448</c:v>
                </c:pt>
                <c:pt idx="219">
                  <c:v>0.16061</c:v>
                </c:pt>
                <c:pt idx="220">
                  <c:v>0.13877999999999999</c:v>
                </c:pt>
                <c:pt idx="221">
                  <c:v>0.12231</c:v>
                </c:pt>
                <c:pt idx="222">
                  <c:v>0.12654000000000001</c:v>
                </c:pt>
                <c:pt idx="223">
                  <c:v>0.12124</c:v>
                </c:pt>
                <c:pt idx="224">
                  <c:v>0.10421</c:v>
                </c:pt>
                <c:pt idx="225">
                  <c:v>8.2570000000000005E-2</c:v>
                </c:pt>
                <c:pt idx="226">
                  <c:v>7.9049999999999995E-2</c:v>
                </c:pt>
                <c:pt idx="227">
                  <c:v>7.621E-2</c:v>
                </c:pt>
                <c:pt idx="228">
                  <c:v>0.11425</c:v>
                </c:pt>
                <c:pt idx="229">
                  <c:v>0.11541999999999999</c:v>
                </c:pt>
                <c:pt idx="230">
                  <c:v>0.12069000000000001</c:v>
                </c:pt>
                <c:pt idx="231">
                  <c:v>0.13063</c:v>
                </c:pt>
                <c:pt idx="232">
                  <c:v>0.12452000000000001</c:v>
                </c:pt>
                <c:pt idx="233">
                  <c:v>9.6210000000000004E-2</c:v>
                </c:pt>
                <c:pt idx="234">
                  <c:v>0.12928000000000001</c:v>
                </c:pt>
                <c:pt idx="235">
                  <c:v>0.11926</c:v>
                </c:pt>
                <c:pt idx="236">
                  <c:v>6.7669999999999994E-2</c:v>
                </c:pt>
                <c:pt idx="237">
                  <c:v>5.1270000000000003E-2</c:v>
                </c:pt>
                <c:pt idx="240">
                  <c:v>3.3579999999999999E-2</c:v>
                </c:pt>
                <c:pt idx="241">
                  <c:v>7.4779999999999999E-2</c:v>
                </c:pt>
                <c:pt idx="242">
                  <c:v>0.16384000000000001</c:v>
                </c:pt>
                <c:pt idx="243">
                  <c:v>0.19142999999999999</c:v>
                </c:pt>
                <c:pt idx="244">
                  <c:v>0.13444999999999999</c:v>
                </c:pt>
                <c:pt idx="245">
                  <c:v>0.11194</c:v>
                </c:pt>
                <c:pt idx="246">
                  <c:v>0.11989</c:v>
                </c:pt>
                <c:pt idx="247">
                  <c:v>0.16657</c:v>
                </c:pt>
                <c:pt idx="248">
                  <c:v>0.12354</c:v>
                </c:pt>
                <c:pt idx="249">
                  <c:v>0.12767999999999999</c:v>
                </c:pt>
                <c:pt idx="250">
                  <c:v>0.14380000000000001</c:v>
                </c:pt>
                <c:pt idx="251">
                  <c:v>0.15201999999999999</c:v>
                </c:pt>
                <c:pt idx="252">
                  <c:v>0.12302</c:v>
                </c:pt>
                <c:pt idx="253">
                  <c:v>0.15995000000000001</c:v>
                </c:pt>
                <c:pt idx="254">
                  <c:v>0.24174999999999999</c:v>
                </c:pt>
                <c:pt idx="255">
                  <c:v>0.18905</c:v>
                </c:pt>
                <c:pt idx="256">
                  <c:v>0.14194999999999999</c:v>
                </c:pt>
                <c:pt idx="257">
                  <c:v>0.16228999999999999</c:v>
                </c:pt>
                <c:pt idx="258">
                  <c:v>0.14374000000000001</c:v>
                </c:pt>
                <c:pt idx="259">
                  <c:v>0.15676999999999999</c:v>
                </c:pt>
                <c:pt idx="260">
                  <c:v>0.13074</c:v>
                </c:pt>
                <c:pt idx="261">
                  <c:v>0.14595</c:v>
                </c:pt>
                <c:pt idx="262">
                  <c:v>0.11183999999999999</c:v>
                </c:pt>
                <c:pt idx="263">
                  <c:v>0.1399</c:v>
                </c:pt>
                <c:pt idx="264">
                  <c:v>0.11879000000000001</c:v>
                </c:pt>
                <c:pt idx="265">
                  <c:v>0.15728</c:v>
                </c:pt>
                <c:pt idx="266">
                  <c:v>0.17927000000000001</c:v>
                </c:pt>
                <c:pt idx="267">
                  <c:v>0.20937</c:v>
                </c:pt>
                <c:pt idx="268">
                  <c:v>0.21564</c:v>
                </c:pt>
                <c:pt idx="269">
                  <c:v>0.13395000000000001</c:v>
                </c:pt>
                <c:pt idx="270">
                  <c:v>0.15670000000000001</c:v>
                </c:pt>
                <c:pt idx="271">
                  <c:v>0.16778999999999999</c:v>
                </c:pt>
                <c:pt idx="272">
                  <c:v>0.13303000000000001</c:v>
                </c:pt>
                <c:pt idx="273">
                  <c:v>0.13650999999999999</c:v>
                </c:pt>
                <c:pt idx="274">
                  <c:v>0.13005</c:v>
                </c:pt>
                <c:pt idx="275">
                  <c:v>0.15006</c:v>
                </c:pt>
                <c:pt idx="276">
                  <c:v>0.11871</c:v>
                </c:pt>
                <c:pt idx="277">
                  <c:v>0.14527000000000001</c:v>
                </c:pt>
                <c:pt idx="278">
                  <c:v>0.18396999999999999</c:v>
                </c:pt>
                <c:pt idx="279">
                  <c:v>0.18412999999999999</c:v>
                </c:pt>
                <c:pt idx="280">
                  <c:v>0.16211</c:v>
                </c:pt>
                <c:pt idx="281">
                  <c:v>0.1396</c:v>
                </c:pt>
                <c:pt idx="282">
                  <c:v>0.12872</c:v>
                </c:pt>
                <c:pt idx="283">
                  <c:v>0.14341000000000001</c:v>
                </c:pt>
                <c:pt idx="284">
                  <c:v>0.12271</c:v>
                </c:pt>
                <c:pt idx="285">
                  <c:v>0.11693000000000001</c:v>
                </c:pt>
                <c:pt idx="286">
                  <c:v>0.11703</c:v>
                </c:pt>
                <c:pt idx="287">
                  <c:v>0.10609</c:v>
                </c:pt>
                <c:pt idx="288">
                  <c:v>0.11234</c:v>
                </c:pt>
                <c:pt idx="289">
                  <c:v>0.17249</c:v>
                </c:pt>
                <c:pt idx="290">
                  <c:v>0.14047999999999999</c:v>
                </c:pt>
                <c:pt idx="291">
                  <c:v>0.20543</c:v>
                </c:pt>
                <c:pt idx="292">
                  <c:v>0.17011000000000001</c:v>
                </c:pt>
                <c:pt idx="293">
                  <c:v>0.17238000000000001</c:v>
                </c:pt>
                <c:pt idx="294">
                  <c:v>0.16900000000000001</c:v>
                </c:pt>
                <c:pt idx="295">
                  <c:v>0.15654999999999999</c:v>
                </c:pt>
                <c:pt idx="296">
                  <c:v>0.16234999999999999</c:v>
                </c:pt>
                <c:pt idx="297">
                  <c:v>0.14821000000000001</c:v>
                </c:pt>
                <c:pt idx="298">
                  <c:v>0.14723</c:v>
                </c:pt>
                <c:pt idx="299">
                  <c:v>0.11840000000000001</c:v>
                </c:pt>
                <c:pt idx="300">
                  <c:v>0.16494</c:v>
                </c:pt>
                <c:pt idx="301">
                  <c:v>0.15129000000000001</c:v>
                </c:pt>
                <c:pt idx="302">
                  <c:v>0.17491000000000001</c:v>
                </c:pt>
                <c:pt idx="303">
                  <c:v>0.23885999999999999</c:v>
                </c:pt>
                <c:pt idx="304">
                  <c:v>0.16309000000000001</c:v>
                </c:pt>
                <c:pt idx="305">
                  <c:v>0.15304000000000001</c:v>
                </c:pt>
                <c:pt idx="306">
                  <c:v>0.16308</c:v>
                </c:pt>
                <c:pt idx="307">
                  <c:v>0.17956</c:v>
                </c:pt>
                <c:pt idx="308">
                  <c:v>0.17555000000000001</c:v>
                </c:pt>
                <c:pt idx="309">
                  <c:v>0.14101</c:v>
                </c:pt>
                <c:pt idx="310">
                  <c:v>0.13521</c:v>
                </c:pt>
                <c:pt idx="311">
                  <c:v>0.16089999999999999</c:v>
                </c:pt>
                <c:pt idx="312">
                  <c:v>0.17632</c:v>
                </c:pt>
                <c:pt idx="313">
                  <c:v>0.18917</c:v>
                </c:pt>
                <c:pt idx="314">
                  <c:v>0.21309</c:v>
                </c:pt>
                <c:pt idx="315">
                  <c:v>0.24167</c:v>
                </c:pt>
                <c:pt idx="316">
                  <c:v>0.18390999999999999</c:v>
                </c:pt>
                <c:pt idx="317">
                  <c:v>0.17455999999999999</c:v>
                </c:pt>
                <c:pt idx="318">
                  <c:v>0.15195</c:v>
                </c:pt>
                <c:pt idx="319">
                  <c:v>0.16322999999999999</c:v>
                </c:pt>
                <c:pt idx="320">
                  <c:v>0.19606000000000001</c:v>
                </c:pt>
                <c:pt idx="321">
                  <c:v>0.17287</c:v>
                </c:pt>
                <c:pt idx="322">
                  <c:v>0.16077</c:v>
                </c:pt>
                <c:pt idx="323">
                  <c:v>0.15651000000000001</c:v>
                </c:pt>
                <c:pt idx="324">
                  <c:v>0.17104</c:v>
                </c:pt>
                <c:pt idx="325">
                  <c:v>0.15007000000000001</c:v>
                </c:pt>
                <c:pt idx="326">
                  <c:v>0.19839000000000001</c:v>
                </c:pt>
                <c:pt idx="327">
                  <c:v>0.23179</c:v>
                </c:pt>
                <c:pt idx="328">
                  <c:v>0.20391000000000001</c:v>
                </c:pt>
                <c:pt idx="329">
                  <c:v>0.17141000000000001</c:v>
                </c:pt>
                <c:pt idx="330">
                  <c:v>0.1522</c:v>
                </c:pt>
                <c:pt idx="331">
                  <c:v>0.16155</c:v>
                </c:pt>
                <c:pt idx="332">
                  <c:v>0.17430999999999999</c:v>
                </c:pt>
                <c:pt idx="333">
                  <c:v>0.16903000000000001</c:v>
                </c:pt>
                <c:pt idx="334">
                  <c:v>0.18476999999999999</c:v>
                </c:pt>
                <c:pt idx="335">
                  <c:v>0.15951000000000001</c:v>
                </c:pt>
                <c:pt idx="336">
                  <c:v>0.15640999999999999</c:v>
                </c:pt>
                <c:pt idx="337">
                  <c:v>0.24984000000000001</c:v>
                </c:pt>
                <c:pt idx="338">
                  <c:v>0.21004999999999999</c:v>
                </c:pt>
                <c:pt idx="339">
                  <c:v>0.21121999999999999</c:v>
                </c:pt>
                <c:pt idx="340">
                  <c:v>0.18423999999999999</c:v>
                </c:pt>
                <c:pt idx="341">
                  <c:v>0.15770000000000001</c:v>
                </c:pt>
                <c:pt idx="342">
                  <c:v>0.16051000000000001</c:v>
                </c:pt>
                <c:pt idx="343">
                  <c:v>0.15933</c:v>
                </c:pt>
                <c:pt idx="344">
                  <c:v>0.18004999999999999</c:v>
                </c:pt>
                <c:pt idx="345">
                  <c:v>0.15945000000000001</c:v>
                </c:pt>
                <c:pt idx="346">
                  <c:v>0.16256000000000001</c:v>
                </c:pt>
                <c:pt idx="347">
                  <c:v>0.14646999999999999</c:v>
                </c:pt>
                <c:pt idx="348">
                  <c:v>0.16061</c:v>
                </c:pt>
                <c:pt idx="349">
                  <c:v>0.20114000000000001</c:v>
                </c:pt>
                <c:pt idx="350">
                  <c:v>0.23266999999999999</c:v>
                </c:pt>
                <c:pt idx="351">
                  <c:v>0.22574</c:v>
                </c:pt>
                <c:pt idx="352">
                  <c:v>0.19789000000000001</c:v>
                </c:pt>
                <c:pt idx="353">
                  <c:v>0.15531</c:v>
                </c:pt>
                <c:pt idx="354">
                  <c:v>0.14216999999999999</c:v>
                </c:pt>
                <c:pt idx="355">
                  <c:v>0.16517999999999999</c:v>
                </c:pt>
                <c:pt idx="356">
                  <c:v>0.16866</c:v>
                </c:pt>
                <c:pt idx="357">
                  <c:v>0.18132999999999999</c:v>
                </c:pt>
                <c:pt idx="358">
                  <c:v>0.14954999999999999</c:v>
                </c:pt>
                <c:pt idx="359">
                  <c:v>0.15373999999999999</c:v>
                </c:pt>
                <c:pt idx="360">
                  <c:v>0.12422999999999999</c:v>
                </c:pt>
                <c:pt idx="361">
                  <c:v>0.16755999999999999</c:v>
                </c:pt>
                <c:pt idx="362">
                  <c:v>0.19245000000000001</c:v>
                </c:pt>
                <c:pt idx="363">
                  <c:v>0.19273999999999999</c:v>
                </c:pt>
                <c:pt idx="364">
                  <c:v>0.19811000000000001</c:v>
                </c:pt>
                <c:pt idx="365">
                  <c:v>0.17735000000000001</c:v>
                </c:pt>
                <c:pt idx="366">
                  <c:v>0.15797</c:v>
                </c:pt>
                <c:pt idx="367">
                  <c:v>0.17288999999999999</c:v>
                </c:pt>
                <c:pt idx="368">
                  <c:v>0.17305999999999999</c:v>
                </c:pt>
                <c:pt idx="369">
                  <c:v>0.16062000000000001</c:v>
                </c:pt>
                <c:pt idx="370">
                  <c:v>0.16461999999999999</c:v>
                </c:pt>
                <c:pt idx="371">
                  <c:v>0.18437000000000001</c:v>
                </c:pt>
                <c:pt idx="372">
                  <c:v>0.18451000000000001</c:v>
                </c:pt>
                <c:pt idx="373">
                  <c:v>0.18026</c:v>
                </c:pt>
                <c:pt idx="374">
                  <c:v>0.22528999999999999</c:v>
                </c:pt>
                <c:pt idx="375">
                  <c:v>0.22170000000000001</c:v>
                </c:pt>
                <c:pt idx="376">
                  <c:v>0.20979999999999999</c:v>
                </c:pt>
                <c:pt idx="377">
                  <c:v>0.18559</c:v>
                </c:pt>
                <c:pt idx="378">
                  <c:v>0.17111999999999999</c:v>
                </c:pt>
                <c:pt idx="379">
                  <c:v>0.16386000000000001</c:v>
                </c:pt>
                <c:pt idx="380">
                  <c:v>0.18897</c:v>
                </c:pt>
                <c:pt idx="381">
                  <c:v>0.15837000000000001</c:v>
                </c:pt>
                <c:pt idx="382">
                  <c:v>0.16694000000000001</c:v>
                </c:pt>
                <c:pt idx="383">
                  <c:v>0.18337999999999999</c:v>
                </c:pt>
                <c:pt idx="384">
                  <c:v>0.16248000000000001</c:v>
                </c:pt>
                <c:pt idx="385">
                  <c:v>0.20419999999999999</c:v>
                </c:pt>
                <c:pt idx="386">
                  <c:v>0.21598999999999999</c:v>
                </c:pt>
                <c:pt idx="387">
                  <c:v>0.19900999999999999</c:v>
                </c:pt>
                <c:pt idx="388">
                  <c:v>0.16377</c:v>
                </c:pt>
                <c:pt idx="389">
                  <c:v>0.16159999999999999</c:v>
                </c:pt>
                <c:pt idx="390">
                  <c:v>0.15067</c:v>
                </c:pt>
                <c:pt idx="391">
                  <c:v>0.16037000000000001</c:v>
                </c:pt>
                <c:pt idx="392">
                  <c:v>0.14943000000000001</c:v>
                </c:pt>
                <c:pt idx="393">
                  <c:v>0.13991999999999999</c:v>
                </c:pt>
                <c:pt idx="394">
                  <c:v>0.13935</c:v>
                </c:pt>
                <c:pt idx="395">
                  <c:v>0.14147999999999999</c:v>
                </c:pt>
                <c:pt idx="396">
                  <c:v>0.12839</c:v>
                </c:pt>
                <c:pt idx="397">
                  <c:v>0.17021</c:v>
                </c:pt>
                <c:pt idx="398">
                  <c:v>0.19681999999999999</c:v>
                </c:pt>
                <c:pt idx="399">
                  <c:v>0.2041</c:v>
                </c:pt>
                <c:pt idx="400">
                  <c:v>0.16261999999999999</c:v>
                </c:pt>
                <c:pt idx="401">
                  <c:v>0.1641</c:v>
                </c:pt>
                <c:pt idx="402">
                  <c:v>0.15359</c:v>
                </c:pt>
                <c:pt idx="403">
                  <c:v>0.15110000000000001</c:v>
                </c:pt>
                <c:pt idx="404">
                  <c:v>0.15262000000000001</c:v>
                </c:pt>
                <c:pt idx="405">
                  <c:v>0.18726999999999999</c:v>
                </c:pt>
                <c:pt idx="406">
                  <c:v>0.18493000000000001</c:v>
                </c:pt>
                <c:pt idx="407">
                  <c:v>0.19114999999999999</c:v>
                </c:pt>
                <c:pt idx="408">
                  <c:v>0.16558999999999999</c:v>
                </c:pt>
                <c:pt idx="409">
                  <c:v>0.18551000000000001</c:v>
                </c:pt>
                <c:pt idx="410">
                  <c:v>0.20995</c:v>
                </c:pt>
                <c:pt idx="411">
                  <c:v>0.23079</c:v>
                </c:pt>
                <c:pt idx="412">
                  <c:v>0.14377000000000001</c:v>
                </c:pt>
                <c:pt idx="413">
                  <c:v>0.17213999999999999</c:v>
                </c:pt>
                <c:pt idx="414">
                  <c:v>0.14036999999999999</c:v>
                </c:pt>
                <c:pt idx="415">
                  <c:v>0.14768999999999999</c:v>
                </c:pt>
                <c:pt idx="416">
                  <c:v>0.14929000000000001</c:v>
                </c:pt>
                <c:pt idx="417">
                  <c:v>0.13944000000000001</c:v>
                </c:pt>
                <c:pt idx="418">
                  <c:v>0.14377000000000001</c:v>
                </c:pt>
                <c:pt idx="419">
                  <c:v>0.18237999999999999</c:v>
                </c:pt>
              </c:numCache>
            </c:numRef>
          </c:val>
          <c:smooth val="0"/>
        </c:ser>
        <c:ser>
          <c:idx val="2"/>
          <c:order val="1"/>
          <c:tx>
            <c:v>MODIS</c:v>
          </c:tx>
          <c:spPr>
            <a:ln>
              <a:solidFill>
                <a:schemeClr val="accent5">
                  <a:lumMod val="60000"/>
                  <a:lumOff val="40000"/>
                  <a:alpha val="50000"/>
                </a:schemeClr>
              </a:solidFill>
            </a:ln>
          </c:spPr>
          <c:marker>
            <c:symbol val="none"/>
          </c:marker>
          <c:trendline>
            <c:name>Moving Ave. (MODIS)</c:name>
            <c:spPr>
              <a:ln w="25400">
                <a:solidFill>
                  <a:schemeClr val="accent1">
                    <a:lumMod val="50000"/>
                  </a:schemeClr>
                </a:solidFill>
              </a:ln>
            </c:spPr>
            <c:trendlineType val="movingAvg"/>
            <c:period val="5"/>
            <c:dispRSqr val="0"/>
            <c:dispEq val="0"/>
          </c:trendline>
          <c:cat>
            <c:strRef>
              <c:f>Sheet1!$C$2:$C$421</c:f>
              <c:strCache>
                <c:ptCount val="420"/>
                <c:pt idx="0">
                  <c:v>Jan-1981</c:v>
                </c:pt>
                <c:pt idx="1">
                  <c:v>Feb-1981</c:v>
                </c:pt>
                <c:pt idx="2">
                  <c:v>Mar-1981</c:v>
                </c:pt>
                <c:pt idx="3">
                  <c:v>Apr-1981</c:v>
                </c:pt>
                <c:pt idx="4">
                  <c:v>May-1981</c:v>
                </c:pt>
                <c:pt idx="5">
                  <c:v>Jun-1981</c:v>
                </c:pt>
                <c:pt idx="6">
                  <c:v>Jul-1981</c:v>
                </c:pt>
                <c:pt idx="7">
                  <c:v>Aug-1981</c:v>
                </c:pt>
                <c:pt idx="8">
                  <c:v>Sep-1981</c:v>
                </c:pt>
                <c:pt idx="9">
                  <c:v>Oct-1981</c:v>
                </c:pt>
                <c:pt idx="10">
                  <c:v>Nov-1981</c:v>
                </c:pt>
                <c:pt idx="11">
                  <c:v>Dec-1981</c:v>
                </c:pt>
                <c:pt idx="12">
                  <c:v>Jan-1982</c:v>
                </c:pt>
                <c:pt idx="13">
                  <c:v>Feb-1982</c:v>
                </c:pt>
                <c:pt idx="14">
                  <c:v>Mar-1982</c:v>
                </c:pt>
                <c:pt idx="15">
                  <c:v>Apr-1982</c:v>
                </c:pt>
                <c:pt idx="16">
                  <c:v>May-1982</c:v>
                </c:pt>
                <c:pt idx="17">
                  <c:v>Jun-1982</c:v>
                </c:pt>
                <c:pt idx="18">
                  <c:v>Jul-1982</c:v>
                </c:pt>
                <c:pt idx="19">
                  <c:v>Aug-1982</c:v>
                </c:pt>
                <c:pt idx="20">
                  <c:v>Sep-1982</c:v>
                </c:pt>
                <c:pt idx="21">
                  <c:v>Oct-1982</c:v>
                </c:pt>
                <c:pt idx="22">
                  <c:v>Nov-1982</c:v>
                </c:pt>
                <c:pt idx="23">
                  <c:v>Dec-1982</c:v>
                </c:pt>
                <c:pt idx="24">
                  <c:v>Jan-1983</c:v>
                </c:pt>
                <c:pt idx="25">
                  <c:v>Feb-1983</c:v>
                </c:pt>
                <c:pt idx="26">
                  <c:v>Mar-1983</c:v>
                </c:pt>
                <c:pt idx="27">
                  <c:v>Apr-1983</c:v>
                </c:pt>
                <c:pt idx="28">
                  <c:v>May-1983</c:v>
                </c:pt>
                <c:pt idx="29">
                  <c:v>Jun-1983</c:v>
                </c:pt>
                <c:pt idx="30">
                  <c:v>Jul-1983</c:v>
                </c:pt>
                <c:pt idx="31">
                  <c:v>Aug-1983</c:v>
                </c:pt>
                <c:pt idx="32">
                  <c:v>Sep-1983</c:v>
                </c:pt>
                <c:pt idx="33">
                  <c:v>Oct-1983</c:v>
                </c:pt>
                <c:pt idx="34">
                  <c:v>Nov-1983</c:v>
                </c:pt>
                <c:pt idx="35">
                  <c:v>Dec-1983</c:v>
                </c:pt>
                <c:pt idx="36">
                  <c:v>Jan-1984</c:v>
                </c:pt>
                <c:pt idx="37">
                  <c:v>Feb-1984</c:v>
                </c:pt>
                <c:pt idx="38">
                  <c:v>Mar-1984</c:v>
                </c:pt>
                <c:pt idx="39">
                  <c:v>Apr-1984</c:v>
                </c:pt>
                <c:pt idx="40">
                  <c:v>May-1984</c:v>
                </c:pt>
                <c:pt idx="41">
                  <c:v>Jun-1984</c:v>
                </c:pt>
                <c:pt idx="42">
                  <c:v>Jul-1984</c:v>
                </c:pt>
                <c:pt idx="43">
                  <c:v>Aug-1984</c:v>
                </c:pt>
                <c:pt idx="44">
                  <c:v>Sep-1984</c:v>
                </c:pt>
                <c:pt idx="45">
                  <c:v>Oct-1984</c:v>
                </c:pt>
                <c:pt idx="46">
                  <c:v>Nov-1984</c:v>
                </c:pt>
                <c:pt idx="47">
                  <c:v>Dec-1984</c:v>
                </c:pt>
                <c:pt idx="48">
                  <c:v>Jan-1985</c:v>
                </c:pt>
                <c:pt idx="49">
                  <c:v>Feb-1985</c:v>
                </c:pt>
                <c:pt idx="50">
                  <c:v>Mar-1985</c:v>
                </c:pt>
                <c:pt idx="51">
                  <c:v>Apr-1985</c:v>
                </c:pt>
                <c:pt idx="52">
                  <c:v>May-1985</c:v>
                </c:pt>
                <c:pt idx="53">
                  <c:v>Jun-1985</c:v>
                </c:pt>
                <c:pt idx="54">
                  <c:v>Jul-1985</c:v>
                </c:pt>
                <c:pt idx="55">
                  <c:v>Aug-1985</c:v>
                </c:pt>
                <c:pt idx="56">
                  <c:v>Sep-1985</c:v>
                </c:pt>
                <c:pt idx="57">
                  <c:v>Oct-1985</c:v>
                </c:pt>
                <c:pt idx="58">
                  <c:v>Nov-1985</c:v>
                </c:pt>
                <c:pt idx="59">
                  <c:v>Dec-1985</c:v>
                </c:pt>
                <c:pt idx="60">
                  <c:v>Jan-1986</c:v>
                </c:pt>
                <c:pt idx="61">
                  <c:v>Feb-1986</c:v>
                </c:pt>
                <c:pt idx="62">
                  <c:v>Mar-1986</c:v>
                </c:pt>
                <c:pt idx="63">
                  <c:v>Apr-1986</c:v>
                </c:pt>
                <c:pt idx="64">
                  <c:v>May-1986</c:v>
                </c:pt>
                <c:pt idx="65">
                  <c:v>Jun-1986</c:v>
                </c:pt>
                <c:pt idx="66">
                  <c:v>Jul-1986</c:v>
                </c:pt>
                <c:pt idx="67">
                  <c:v>Aug-1986</c:v>
                </c:pt>
                <c:pt idx="68">
                  <c:v>Sep-1986</c:v>
                </c:pt>
                <c:pt idx="69">
                  <c:v>Oct-1986</c:v>
                </c:pt>
                <c:pt idx="70">
                  <c:v>Nov-1986</c:v>
                </c:pt>
                <c:pt idx="71">
                  <c:v>Dec-1986</c:v>
                </c:pt>
                <c:pt idx="72">
                  <c:v>Jan-1987</c:v>
                </c:pt>
                <c:pt idx="73">
                  <c:v>Feb-1987</c:v>
                </c:pt>
                <c:pt idx="74">
                  <c:v>Mar-1987</c:v>
                </c:pt>
                <c:pt idx="75">
                  <c:v>Apr-1987</c:v>
                </c:pt>
                <c:pt idx="76">
                  <c:v>May-1987</c:v>
                </c:pt>
                <c:pt idx="77">
                  <c:v>Jun-1987</c:v>
                </c:pt>
                <c:pt idx="78">
                  <c:v>Jul-1987</c:v>
                </c:pt>
                <c:pt idx="79">
                  <c:v>Aug-1987</c:v>
                </c:pt>
                <c:pt idx="80">
                  <c:v>Sep-1987</c:v>
                </c:pt>
                <c:pt idx="81">
                  <c:v>Oct-1987</c:v>
                </c:pt>
                <c:pt idx="82">
                  <c:v>Nov-1987</c:v>
                </c:pt>
                <c:pt idx="83">
                  <c:v>Dec-1987</c:v>
                </c:pt>
                <c:pt idx="84">
                  <c:v>Jan-1988</c:v>
                </c:pt>
                <c:pt idx="85">
                  <c:v>Feb-1988</c:v>
                </c:pt>
                <c:pt idx="86">
                  <c:v>Mar-1988</c:v>
                </c:pt>
                <c:pt idx="87">
                  <c:v>Apr-1988</c:v>
                </c:pt>
                <c:pt idx="88">
                  <c:v>May-1988</c:v>
                </c:pt>
                <c:pt idx="89">
                  <c:v>Jun-1988</c:v>
                </c:pt>
                <c:pt idx="90">
                  <c:v>Jul-1988</c:v>
                </c:pt>
                <c:pt idx="91">
                  <c:v>Aug-1988</c:v>
                </c:pt>
                <c:pt idx="92">
                  <c:v>Sep-1988</c:v>
                </c:pt>
                <c:pt idx="93">
                  <c:v>Oct-1988</c:v>
                </c:pt>
                <c:pt idx="94">
                  <c:v>Nov-1988</c:v>
                </c:pt>
                <c:pt idx="95">
                  <c:v>Dec-1988</c:v>
                </c:pt>
                <c:pt idx="96">
                  <c:v>Jan-1989</c:v>
                </c:pt>
                <c:pt idx="97">
                  <c:v>Feb-1989</c:v>
                </c:pt>
                <c:pt idx="98">
                  <c:v>Mar-1989</c:v>
                </c:pt>
                <c:pt idx="99">
                  <c:v>Apr-1989</c:v>
                </c:pt>
                <c:pt idx="100">
                  <c:v>May-1989</c:v>
                </c:pt>
                <c:pt idx="101">
                  <c:v>Jun-1989</c:v>
                </c:pt>
                <c:pt idx="102">
                  <c:v>Jul-1989</c:v>
                </c:pt>
                <c:pt idx="103">
                  <c:v>Aug-1989</c:v>
                </c:pt>
                <c:pt idx="104">
                  <c:v>Sep-1989</c:v>
                </c:pt>
                <c:pt idx="105">
                  <c:v>Oct-1989</c:v>
                </c:pt>
                <c:pt idx="106">
                  <c:v>Nov-1989</c:v>
                </c:pt>
                <c:pt idx="107">
                  <c:v>Dec-1989</c:v>
                </c:pt>
                <c:pt idx="108">
                  <c:v>Jan-1990</c:v>
                </c:pt>
                <c:pt idx="109">
                  <c:v>Feb-1990</c:v>
                </c:pt>
                <c:pt idx="110">
                  <c:v>Mar-1990</c:v>
                </c:pt>
                <c:pt idx="111">
                  <c:v>Apr-1990</c:v>
                </c:pt>
                <c:pt idx="112">
                  <c:v>May-1990</c:v>
                </c:pt>
                <c:pt idx="113">
                  <c:v>Jun-1990</c:v>
                </c:pt>
                <c:pt idx="114">
                  <c:v>Jul-1990</c:v>
                </c:pt>
                <c:pt idx="115">
                  <c:v>Aug-1990</c:v>
                </c:pt>
                <c:pt idx="116">
                  <c:v>Sep-1990</c:v>
                </c:pt>
                <c:pt idx="117">
                  <c:v>Oct-1990</c:v>
                </c:pt>
                <c:pt idx="118">
                  <c:v>Nov-1990</c:v>
                </c:pt>
                <c:pt idx="119">
                  <c:v>Dec-1990</c:v>
                </c:pt>
                <c:pt idx="120">
                  <c:v>Jan-1991</c:v>
                </c:pt>
                <c:pt idx="121">
                  <c:v>Feb-1991</c:v>
                </c:pt>
                <c:pt idx="122">
                  <c:v>Mar-1991</c:v>
                </c:pt>
                <c:pt idx="123">
                  <c:v>Apr-1991</c:v>
                </c:pt>
                <c:pt idx="124">
                  <c:v>May-1991</c:v>
                </c:pt>
                <c:pt idx="125">
                  <c:v>Jun-1991</c:v>
                </c:pt>
                <c:pt idx="126">
                  <c:v>Jul-1991</c:v>
                </c:pt>
                <c:pt idx="127">
                  <c:v>Aug-1991</c:v>
                </c:pt>
                <c:pt idx="128">
                  <c:v>Sep-1991</c:v>
                </c:pt>
                <c:pt idx="129">
                  <c:v>Oct-1991</c:v>
                </c:pt>
                <c:pt idx="130">
                  <c:v>Nov-1991</c:v>
                </c:pt>
                <c:pt idx="131">
                  <c:v>Dec-1991</c:v>
                </c:pt>
                <c:pt idx="132">
                  <c:v>Jan-1992</c:v>
                </c:pt>
                <c:pt idx="133">
                  <c:v>Feb-1992</c:v>
                </c:pt>
                <c:pt idx="134">
                  <c:v>Mar-1992</c:v>
                </c:pt>
                <c:pt idx="135">
                  <c:v>Apr-1992</c:v>
                </c:pt>
                <c:pt idx="136">
                  <c:v>May-1992</c:v>
                </c:pt>
                <c:pt idx="137">
                  <c:v>Jun-1992</c:v>
                </c:pt>
                <c:pt idx="138">
                  <c:v>Jul-1992</c:v>
                </c:pt>
                <c:pt idx="139">
                  <c:v>Aug-1992</c:v>
                </c:pt>
                <c:pt idx="140">
                  <c:v>Sep-1992</c:v>
                </c:pt>
                <c:pt idx="141">
                  <c:v>Oct-1992</c:v>
                </c:pt>
                <c:pt idx="142">
                  <c:v>Nov-1992</c:v>
                </c:pt>
                <c:pt idx="143">
                  <c:v>Dec-1992</c:v>
                </c:pt>
                <c:pt idx="144">
                  <c:v>Jan-1993</c:v>
                </c:pt>
                <c:pt idx="145">
                  <c:v>Feb-1993</c:v>
                </c:pt>
                <c:pt idx="146">
                  <c:v>Mar-1993</c:v>
                </c:pt>
                <c:pt idx="147">
                  <c:v>Apr-1993</c:v>
                </c:pt>
                <c:pt idx="148">
                  <c:v>May-1993</c:v>
                </c:pt>
                <c:pt idx="149">
                  <c:v>Jun-1993</c:v>
                </c:pt>
                <c:pt idx="150">
                  <c:v>Jul-1993</c:v>
                </c:pt>
                <c:pt idx="151">
                  <c:v>Aug-1993</c:v>
                </c:pt>
                <c:pt idx="152">
                  <c:v>Sep-1993</c:v>
                </c:pt>
                <c:pt idx="153">
                  <c:v>Oct-1993</c:v>
                </c:pt>
                <c:pt idx="154">
                  <c:v>Nov-1993</c:v>
                </c:pt>
                <c:pt idx="155">
                  <c:v>Dec-1993</c:v>
                </c:pt>
                <c:pt idx="156">
                  <c:v>Jan-1994</c:v>
                </c:pt>
                <c:pt idx="157">
                  <c:v>Feb-1994</c:v>
                </c:pt>
                <c:pt idx="158">
                  <c:v>Mar-1994</c:v>
                </c:pt>
                <c:pt idx="159">
                  <c:v>Apr-1994</c:v>
                </c:pt>
                <c:pt idx="160">
                  <c:v>May-1994</c:v>
                </c:pt>
                <c:pt idx="161">
                  <c:v>Jun-1994</c:v>
                </c:pt>
                <c:pt idx="162">
                  <c:v>Jul-1994</c:v>
                </c:pt>
                <c:pt idx="163">
                  <c:v>Aug-1994</c:v>
                </c:pt>
                <c:pt idx="164">
                  <c:v>Sep-1994</c:v>
                </c:pt>
                <c:pt idx="165">
                  <c:v>Oct-1994</c:v>
                </c:pt>
                <c:pt idx="166">
                  <c:v>Nov-1994</c:v>
                </c:pt>
                <c:pt idx="167">
                  <c:v>Dec-1994</c:v>
                </c:pt>
                <c:pt idx="168">
                  <c:v>Jan-1995</c:v>
                </c:pt>
                <c:pt idx="169">
                  <c:v>Feb-1995</c:v>
                </c:pt>
                <c:pt idx="170">
                  <c:v>Mar-1995</c:v>
                </c:pt>
                <c:pt idx="171">
                  <c:v>Apr-1995</c:v>
                </c:pt>
                <c:pt idx="172">
                  <c:v>May-1995</c:v>
                </c:pt>
                <c:pt idx="173">
                  <c:v>Jun-1995</c:v>
                </c:pt>
                <c:pt idx="174">
                  <c:v>Jul-1995</c:v>
                </c:pt>
                <c:pt idx="175">
                  <c:v>Aug-1995</c:v>
                </c:pt>
                <c:pt idx="176">
                  <c:v>Sep-1995</c:v>
                </c:pt>
                <c:pt idx="177">
                  <c:v>Oct-1995</c:v>
                </c:pt>
                <c:pt idx="178">
                  <c:v>Nov-1995</c:v>
                </c:pt>
                <c:pt idx="179">
                  <c:v>Dec-1995</c:v>
                </c:pt>
                <c:pt idx="180">
                  <c:v>Jan-1996</c:v>
                </c:pt>
                <c:pt idx="181">
                  <c:v>Feb-1996</c:v>
                </c:pt>
                <c:pt idx="182">
                  <c:v>Mar-1996</c:v>
                </c:pt>
                <c:pt idx="183">
                  <c:v>Apr-1996</c:v>
                </c:pt>
                <c:pt idx="184">
                  <c:v>May-1996</c:v>
                </c:pt>
                <c:pt idx="185">
                  <c:v>Jun-1996</c:v>
                </c:pt>
                <c:pt idx="186">
                  <c:v>Jul-1996</c:v>
                </c:pt>
                <c:pt idx="187">
                  <c:v>Aug-1996</c:v>
                </c:pt>
                <c:pt idx="188">
                  <c:v>Sep-1996</c:v>
                </c:pt>
                <c:pt idx="189">
                  <c:v>Oct-1996</c:v>
                </c:pt>
                <c:pt idx="190">
                  <c:v>Nov-1996</c:v>
                </c:pt>
                <c:pt idx="191">
                  <c:v>Dec-1996</c:v>
                </c:pt>
                <c:pt idx="192">
                  <c:v>Jan-1997</c:v>
                </c:pt>
                <c:pt idx="193">
                  <c:v>Feb-1997</c:v>
                </c:pt>
                <c:pt idx="194">
                  <c:v>Mar-1997</c:v>
                </c:pt>
                <c:pt idx="195">
                  <c:v>Apr-1997</c:v>
                </c:pt>
                <c:pt idx="196">
                  <c:v>May-1997</c:v>
                </c:pt>
                <c:pt idx="197">
                  <c:v>Jun-1997</c:v>
                </c:pt>
                <c:pt idx="198">
                  <c:v>Jul-1997</c:v>
                </c:pt>
                <c:pt idx="199">
                  <c:v>Aug-1997</c:v>
                </c:pt>
                <c:pt idx="200">
                  <c:v>Sep-1997</c:v>
                </c:pt>
                <c:pt idx="201">
                  <c:v>Oct-1997</c:v>
                </c:pt>
                <c:pt idx="202">
                  <c:v>Nov-1997</c:v>
                </c:pt>
                <c:pt idx="203">
                  <c:v>Dec-1997</c:v>
                </c:pt>
                <c:pt idx="204">
                  <c:v>Jan-1998</c:v>
                </c:pt>
                <c:pt idx="205">
                  <c:v>Feb-1998</c:v>
                </c:pt>
                <c:pt idx="206">
                  <c:v>Mar-1998</c:v>
                </c:pt>
                <c:pt idx="207">
                  <c:v>Apr-1998</c:v>
                </c:pt>
                <c:pt idx="208">
                  <c:v>May-1998</c:v>
                </c:pt>
                <c:pt idx="209">
                  <c:v>Jun-1998</c:v>
                </c:pt>
                <c:pt idx="210">
                  <c:v>Jul-1998</c:v>
                </c:pt>
                <c:pt idx="211">
                  <c:v>Aug-1998</c:v>
                </c:pt>
                <c:pt idx="212">
                  <c:v>Sep-1998</c:v>
                </c:pt>
                <c:pt idx="213">
                  <c:v>Oct-1998</c:v>
                </c:pt>
                <c:pt idx="214">
                  <c:v>Nov-1998</c:v>
                </c:pt>
                <c:pt idx="215">
                  <c:v>Dec-1998</c:v>
                </c:pt>
                <c:pt idx="216">
                  <c:v>Jan-1999</c:v>
                </c:pt>
                <c:pt idx="217">
                  <c:v>Feb-1999</c:v>
                </c:pt>
                <c:pt idx="218">
                  <c:v>Mar-1999</c:v>
                </c:pt>
                <c:pt idx="219">
                  <c:v>Apr-1999</c:v>
                </c:pt>
                <c:pt idx="220">
                  <c:v>May-1999</c:v>
                </c:pt>
                <c:pt idx="221">
                  <c:v>Jun-1999</c:v>
                </c:pt>
                <c:pt idx="222">
                  <c:v>Jul-1999</c:v>
                </c:pt>
                <c:pt idx="223">
                  <c:v>Aug-1999</c:v>
                </c:pt>
                <c:pt idx="224">
                  <c:v>Sep-1999</c:v>
                </c:pt>
                <c:pt idx="225">
                  <c:v>Oct-1999</c:v>
                </c:pt>
                <c:pt idx="226">
                  <c:v>Nov-1999</c:v>
                </c:pt>
                <c:pt idx="227">
                  <c:v>Dec-1999</c:v>
                </c:pt>
                <c:pt idx="228">
                  <c:v>Jan-2000</c:v>
                </c:pt>
                <c:pt idx="229">
                  <c:v>Feb-2000</c:v>
                </c:pt>
                <c:pt idx="230">
                  <c:v>Mar-2000</c:v>
                </c:pt>
                <c:pt idx="231">
                  <c:v>Apr-2000</c:v>
                </c:pt>
                <c:pt idx="232">
                  <c:v>May-2000</c:v>
                </c:pt>
                <c:pt idx="233">
                  <c:v>Jun-2000</c:v>
                </c:pt>
                <c:pt idx="234">
                  <c:v>Jul-2000</c:v>
                </c:pt>
                <c:pt idx="235">
                  <c:v>Aug-2000</c:v>
                </c:pt>
                <c:pt idx="236">
                  <c:v>Sep-2000</c:v>
                </c:pt>
                <c:pt idx="237">
                  <c:v>Oct-2000</c:v>
                </c:pt>
                <c:pt idx="238">
                  <c:v>Nov-2000</c:v>
                </c:pt>
                <c:pt idx="239">
                  <c:v>Dec-2000</c:v>
                </c:pt>
                <c:pt idx="240">
                  <c:v>Jan-2001</c:v>
                </c:pt>
                <c:pt idx="241">
                  <c:v>Feb-2001</c:v>
                </c:pt>
                <c:pt idx="242">
                  <c:v>Mar-2001</c:v>
                </c:pt>
                <c:pt idx="243">
                  <c:v>Apr-2001</c:v>
                </c:pt>
                <c:pt idx="244">
                  <c:v>May-2001</c:v>
                </c:pt>
                <c:pt idx="245">
                  <c:v>Jun-2001</c:v>
                </c:pt>
                <c:pt idx="246">
                  <c:v>Jul-2001</c:v>
                </c:pt>
                <c:pt idx="247">
                  <c:v>Aug-2001</c:v>
                </c:pt>
                <c:pt idx="248">
                  <c:v>Sep-2001</c:v>
                </c:pt>
                <c:pt idx="249">
                  <c:v>Oct-2001</c:v>
                </c:pt>
                <c:pt idx="250">
                  <c:v>Nov-2001</c:v>
                </c:pt>
                <c:pt idx="251">
                  <c:v>Dec-2001</c:v>
                </c:pt>
                <c:pt idx="252">
                  <c:v>Jan-2002</c:v>
                </c:pt>
                <c:pt idx="253">
                  <c:v>Feb-2002</c:v>
                </c:pt>
                <c:pt idx="254">
                  <c:v>Mar-2002</c:v>
                </c:pt>
                <c:pt idx="255">
                  <c:v>Apr-2002</c:v>
                </c:pt>
                <c:pt idx="256">
                  <c:v>May-2002</c:v>
                </c:pt>
                <c:pt idx="257">
                  <c:v>Jun-2002</c:v>
                </c:pt>
                <c:pt idx="258">
                  <c:v>Jul-2002</c:v>
                </c:pt>
                <c:pt idx="259">
                  <c:v>Aug-2002</c:v>
                </c:pt>
                <c:pt idx="260">
                  <c:v>Sep-2002</c:v>
                </c:pt>
                <c:pt idx="261">
                  <c:v>Oct-2002</c:v>
                </c:pt>
                <c:pt idx="262">
                  <c:v>Nov-2002</c:v>
                </c:pt>
                <c:pt idx="263">
                  <c:v>Dec-2002</c:v>
                </c:pt>
                <c:pt idx="264">
                  <c:v>Jan-2003</c:v>
                </c:pt>
                <c:pt idx="265">
                  <c:v>Feb-2003</c:v>
                </c:pt>
                <c:pt idx="266">
                  <c:v>Mar-2003</c:v>
                </c:pt>
                <c:pt idx="267">
                  <c:v>Apr-2003</c:v>
                </c:pt>
                <c:pt idx="268">
                  <c:v>May-2003</c:v>
                </c:pt>
                <c:pt idx="269">
                  <c:v>Jun-2003</c:v>
                </c:pt>
                <c:pt idx="270">
                  <c:v>Jul-2003</c:v>
                </c:pt>
                <c:pt idx="271">
                  <c:v>Aug-2003</c:v>
                </c:pt>
                <c:pt idx="272">
                  <c:v>Sep-2003</c:v>
                </c:pt>
                <c:pt idx="273">
                  <c:v>Oct-2003</c:v>
                </c:pt>
                <c:pt idx="274">
                  <c:v>Nov-2003</c:v>
                </c:pt>
                <c:pt idx="275">
                  <c:v>Dec-2003</c:v>
                </c:pt>
                <c:pt idx="276">
                  <c:v>Jan-2004</c:v>
                </c:pt>
                <c:pt idx="277">
                  <c:v>Feb-2004</c:v>
                </c:pt>
                <c:pt idx="278">
                  <c:v>Mar-2004</c:v>
                </c:pt>
                <c:pt idx="279">
                  <c:v>Apr-2004</c:v>
                </c:pt>
                <c:pt idx="280">
                  <c:v>May-2004</c:v>
                </c:pt>
                <c:pt idx="281">
                  <c:v>Jun-2004</c:v>
                </c:pt>
                <c:pt idx="282">
                  <c:v>Jul-2004</c:v>
                </c:pt>
                <c:pt idx="283">
                  <c:v>Aug-2004</c:v>
                </c:pt>
                <c:pt idx="284">
                  <c:v>Sep-2004</c:v>
                </c:pt>
                <c:pt idx="285">
                  <c:v>Oct-2004</c:v>
                </c:pt>
                <c:pt idx="286">
                  <c:v>Nov-2004</c:v>
                </c:pt>
                <c:pt idx="287">
                  <c:v>Dec-2004</c:v>
                </c:pt>
                <c:pt idx="288">
                  <c:v>Jan-2005</c:v>
                </c:pt>
                <c:pt idx="289">
                  <c:v>Feb-2005</c:v>
                </c:pt>
                <c:pt idx="290">
                  <c:v>Mar-2005</c:v>
                </c:pt>
                <c:pt idx="291">
                  <c:v>Apr-2005</c:v>
                </c:pt>
                <c:pt idx="292">
                  <c:v>May-2005</c:v>
                </c:pt>
                <c:pt idx="293">
                  <c:v>Jun-2005</c:v>
                </c:pt>
                <c:pt idx="294">
                  <c:v>Jul-2005</c:v>
                </c:pt>
                <c:pt idx="295">
                  <c:v>Aug-2005</c:v>
                </c:pt>
                <c:pt idx="296">
                  <c:v>Sep-2005</c:v>
                </c:pt>
                <c:pt idx="297">
                  <c:v>Oct-2005</c:v>
                </c:pt>
                <c:pt idx="298">
                  <c:v>Nov-2005</c:v>
                </c:pt>
                <c:pt idx="299">
                  <c:v>Dec-2005</c:v>
                </c:pt>
                <c:pt idx="300">
                  <c:v>Jan-2006</c:v>
                </c:pt>
                <c:pt idx="301">
                  <c:v>Feb-2006</c:v>
                </c:pt>
                <c:pt idx="302">
                  <c:v>Mar-2006</c:v>
                </c:pt>
                <c:pt idx="303">
                  <c:v>Apr-2006</c:v>
                </c:pt>
                <c:pt idx="304">
                  <c:v>May-2006</c:v>
                </c:pt>
                <c:pt idx="305">
                  <c:v>Jun-2006</c:v>
                </c:pt>
                <c:pt idx="306">
                  <c:v>Jul-2006</c:v>
                </c:pt>
                <c:pt idx="307">
                  <c:v>Aug-2006</c:v>
                </c:pt>
                <c:pt idx="308">
                  <c:v>Sep-2006</c:v>
                </c:pt>
                <c:pt idx="309">
                  <c:v>Oct-2006</c:v>
                </c:pt>
                <c:pt idx="310">
                  <c:v>Nov-2006</c:v>
                </c:pt>
                <c:pt idx="311">
                  <c:v>Dec-2006</c:v>
                </c:pt>
                <c:pt idx="312">
                  <c:v>Jan-2007</c:v>
                </c:pt>
                <c:pt idx="313">
                  <c:v>Feb-2007</c:v>
                </c:pt>
                <c:pt idx="314">
                  <c:v>Mar-2007</c:v>
                </c:pt>
                <c:pt idx="315">
                  <c:v>Apr-2007</c:v>
                </c:pt>
                <c:pt idx="316">
                  <c:v>May-2007</c:v>
                </c:pt>
                <c:pt idx="317">
                  <c:v>Jun-2007</c:v>
                </c:pt>
                <c:pt idx="318">
                  <c:v>Jul-2007</c:v>
                </c:pt>
                <c:pt idx="319">
                  <c:v>Aug-2007</c:v>
                </c:pt>
                <c:pt idx="320">
                  <c:v>Sep-2007</c:v>
                </c:pt>
                <c:pt idx="321">
                  <c:v>Oct-2007</c:v>
                </c:pt>
                <c:pt idx="322">
                  <c:v>Nov-2007</c:v>
                </c:pt>
                <c:pt idx="323">
                  <c:v>Dec-2007</c:v>
                </c:pt>
                <c:pt idx="324">
                  <c:v>Jan-2008</c:v>
                </c:pt>
                <c:pt idx="325">
                  <c:v>Feb-2008</c:v>
                </c:pt>
                <c:pt idx="326">
                  <c:v>Mar-2008</c:v>
                </c:pt>
                <c:pt idx="327">
                  <c:v>Apr-2008</c:v>
                </c:pt>
                <c:pt idx="328">
                  <c:v>May-2008</c:v>
                </c:pt>
                <c:pt idx="329">
                  <c:v>Jun-2008</c:v>
                </c:pt>
                <c:pt idx="330">
                  <c:v>Jul-2008</c:v>
                </c:pt>
                <c:pt idx="331">
                  <c:v>Aug-2008</c:v>
                </c:pt>
                <c:pt idx="332">
                  <c:v>Sep-2008</c:v>
                </c:pt>
                <c:pt idx="333">
                  <c:v>Oct-2008</c:v>
                </c:pt>
                <c:pt idx="334">
                  <c:v>Nov-2008</c:v>
                </c:pt>
                <c:pt idx="335">
                  <c:v>Dec-2008</c:v>
                </c:pt>
                <c:pt idx="336">
                  <c:v>Jan-2009</c:v>
                </c:pt>
                <c:pt idx="337">
                  <c:v>Feb-2009</c:v>
                </c:pt>
                <c:pt idx="338">
                  <c:v>Mar-2009</c:v>
                </c:pt>
                <c:pt idx="339">
                  <c:v>Apr-2009</c:v>
                </c:pt>
                <c:pt idx="340">
                  <c:v>May-2009</c:v>
                </c:pt>
                <c:pt idx="341">
                  <c:v>Jun-2009</c:v>
                </c:pt>
                <c:pt idx="342">
                  <c:v>Jul-2009</c:v>
                </c:pt>
                <c:pt idx="343">
                  <c:v>Aug-2009</c:v>
                </c:pt>
                <c:pt idx="344">
                  <c:v>Sep-2009</c:v>
                </c:pt>
                <c:pt idx="345">
                  <c:v>Oct-2009</c:v>
                </c:pt>
                <c:pt idx="346">
                  <c:v>Nov-2009</c:v>
                </c:pt>
                <c:pt idx="347">
                  <c:v>Dec-2009</c:v>
                </c:pt>
                <c:pt idx="348">
                  <c:v>Jan-2010</c:v>
                </c:pt>
                <c:pt idx="349">
                  <c:v>Feb-2010</c:v>
                </c:pt>
                <c:pt idx="350">
                  <c:v>Mar-2010</c:v>
                </c:pt>
                <c:pt idx="351">
                  <c:v>Apr-2010</c:v>
                </c:pt>
                <c:pt idx="352">
                  <c:v>May-2010</c:v>
                </c:pt>
                <c:pt idx="353">
                  <c:v>Jun-2010</c:v>
                </c:pt>
                <c:pt idx="354">
                  <c:v>Jul-2010</c:v>
                </c:pt>
                <c:pt idx="355">
                  <c:v>Aug-2010</c:v>
                </c:pt>
                <c:pt idx="356">
                  <c:v>Sep-2010</c:v>
                </c:pt>
                <c:pt idx="357">
                  <c:v>Oct-2010</c:v>
                </c:pt>
                <c:pt idx="358">
                  <c:v>Nov-2010</c:v>
                </c:pt>
                <c:pt idx="359">
                  <c:v>Dec-2010</c:v>
                </c:pt>
                <c:pt idx="360">
                  <c:v>Jan-2011</c:v>
                </c:pt>
                <c:pt idx="361">
                  <c:v>Feb-2011</c:v>
                </c:pt>
                <c:pt idx="362">
                  <c:v>Mar-2011</c:v>
                </c:pt>
                <c:pt idx="363">
                  <c:v>Apr-2011</c:v>
                </c:pt>
                <c:pt idx="364">
                  <c:v>May-2011</c:v>
                </c:pt>
                <c:pt idx="365">
                  <c:v>Jun-2011</c:v>
                </c:pt>
                <c:pt idx="366">
                  <c:v>Jul-2011</c:v>
                </c:pt>
                <c:pt idx="367">
                  <c:v>Aug-2011</c:v>
                </c:pt>
                <c:pt idx="368">
                  <c:v>Sep-2011</c:v>
                </c:pt>
                <c:pt idx="369">
                  <c:v>Oct-2011</c:v>
                </c:pt>
                <c:pt idx="370">
                  <c:v>Nov-2011</c:v>
                </c:pt>
                <c:pt idx="371">
                  <c:v>Dec-2011</c:v>
                </c:pt>
                <c:pt idx="372">
                  <c:v>Jan-2012</c:v>
                </c:pt>
                <c:pt idx="373">
                  <c:v>Feb-2012</c:v>
                </c:pt>
                <c:pt idx="374">
                  <c:v>Mar-2012</c:v>
                </c:pt>
                <c:pt idx="375">
                  <c:v>Apr-2012</c:v>
                </c:pt>
                <c:pt idx="376">
                  <c:v>May-2012</c:v>
                </c:pt>
                <c:pt idx="377">
                  <c:v>Jun-2012</c:v>
                </c:pt>
                <c:pt idx="378">
                  <c:v>Jul-2012</c:v>
                </c:pt>
                <c:pt idx="379">
                  <c:v>Aug-2012</c:v>
                </c:pt>
                <c:pt idx="380">
                  <c:v>Sep-2012</c:v>
                </c:pt>
                <c:pt idx="381">
                  <c:v>Oct-2012</c:v>
                </c:pt>
                <c:pt idx="382">
                  <c:v>Nov-2012</c:v>
                </c:pt>
                <c:pt idx="383">
                  <c:v>Dec-2012</c:v>
                </c:pt>
                <c:pt idx="384">
                  <c:v>Jan-2013</c:v>
                </c:pt>
                <c:pt idx="385">
                  <c:v>Feb-2013</c:v>
                </c:pt>
                <c:pt idx="386">
                  <c:v>Mar-2013</c:v>
                </c:pt>
                <c:pt idx="387">
                  <c:v>Apr-2013</c:v>
                </c:pt>
                <c:pt idx="388">
                  <c:v>May-2013</c:v>
                </c:pt>
                <c:pt idx="389">
                  <c:v>Jun-2013</c:v>
                </c:pt>
                <c:pt idx="390">
                  <c:v>Jul-2013</c:v>
                </c:pt>
                <c:pt idx="391">
                  <c:v>Aug-2013</c:v>
                </c:pt>
                <c:pt idx="392">
                  <c:v>Sep-2013</c:v>
                </c:pt>
                <c:pt idx="393">
                  <c:v>Oct-2013</c:v>
                </c:pt>
                <c:pt idx="394">
                  <c:v>Nov-2013</c:v>
                </c:pt>
                <c:pt idx="395">
                  <c:v>Dec-2013</c:v>
                </c:pt>
                <c:pt idx="396">
                  <c:v>Jan-2014</c:v>
                </c:pt>
                <c:pt idx="397">
                  <c:v>Feb-2014</c:v>
                </c:pt>
                <c:pt idx="398">
                  <c:v>Mar-2014</c:v>
                </c:pt>
                <c:pt idx="399">
                  <c:v>Apr-2014</c:v>
                </c:pt>
                <c:pt idx="400">
                  <c:v>May-2014</c:v>
                </c:pt>
                <c:pt idx="401">
                  <c:v>Jun-2014</c:v>
                </c:pt>
                <c:pt idx="402">
                  <c:v>Jul-2014</c:v>
                </c:pt>
                <c:pt idx="403">
                  <c:v>Aug-2014</c:v>
                </c:pt>
                <c:pt idx="404">
                  <c:v>Sep-2014</c:v>
                </c:pt>
                <c:pt idx="405">
                  <c:v>Oct-2014</c:v>
                </c:pt>
                <c:pt idx="406">
                  <c:v>Nov-2014</c:v>
                </c:pt>
                <c:pt idx="407">
                  <c:v>Dec-2014</c:v>
                </c:pt>
                <c:pt idx="408">
                  <c:v>Jan-2015</c:v>
                </c:pt>
                <c:pt idx="409">
                  <c:v>Feb-2015</c:v>
                </c:pt>
                <c:pt idx="410">
                  <c:v>Mar-2015</c:v>
                </c:pt>
                <c:pt idx="411">
                  <c:v>Apr-2015</c:v>
                </c:pt>
                <c:pt idx="412">
                  <c:v>May-2015</c:v>
                </c:pt>
                <c:pt idx="413">
                  <c:v>Jun-2015</c:v>
                </c:pt>
                <c:pt idx="414">
                  <c:v>Jul-2015</c:v>
                </c:pt>
                <c:pt idx="415">
                  <c:v>Aug-2015</c:v>
                </c:pt>
                <c:pt idx="416">
                  <c:v>Sep-2015</c:v>
                </c:pt>
                <c:pt idx="417">
                  <c:v>Oct-2015</c:v>
                </c:pt>
                <c:pt idx="418">
                  <c:v>Nov-2015</c:v>
                </c:pt>
                <c:pt idx="419">
                  <c:v>Dec-2015</c:v>
                </c:pt>
              </c:strCache>
            </c:strRef>
          </c:cat>
          <c:val>
            <c:numRef>
              <c:f>Sheet1!$I$2:$I$421</c:f>
              <c:numCache>
                <c:formatCode>General</c:formatCode>
                <c:ptCount val="420"/>
                <c:pt idx="229">
                  <c:v>8.3000000000000004E-2</c:v>
                </c:pt>
                <c:pt idx="230">
                  <c:v>0.153</c:v>
                </c:pt>
                <c:pt idx="231">
                  <c:v>0.159</c:v>
                </c:pt>
                <c:pt idx="232">
                  <c:v>8.4000000000000005E-2</c:v>
                </c:pt>
                <c:pt idx="233">
                  <c:v>0.10299999999999999</c:v>
                </c:pt>
                <c:pt idx="234">
                  <c:v>0.08</c:v>
                </c:pt>
                <c:pt idx="235">
                  <c:v>0.152</c:v>
                </c:pt>
                <c:pt idx="236">
                  <c:v>7.4999999999999997E-2</c:v>
                </c:pt>
                <c:pt idx="237">
                  <c:v>8.3000000000000004E-2</c:v>
                </c:pt>
                <c:pt idx="238">
                  <c:v>5.5E-2</c:v>
                </c:pt>
                <c:pt idx="239">
                  <c:v>0.03</c:v>
                </c:pt>
                <c:pt idx="240">
                  <c:v>0.113</c:v>
                </c:pt>
                <c:pt idx="241">
                  <c:v>0.115</c:v>
                </c:pt>
                <c:pt idx="242">
                  <c:v>0.13400000000000001</c:v>
                </c:pt>
                <c:pt idx="243">
                  <c:v>0.157</c:v>
                </c:pt>
                <c:pt idx="244">
                  <c:v>8.2000000000000003E-2</c:v>
                </c:pt>
                <c:pt idx="245">
                  <c:v>9.8000000000000004E-2</c:v>
                </c:pt>
                <c:pt idx="246">
                  <c:v>7.1999999999999995E-2</c:v>
                </c:pt>
                <c:pt idx="247">
                  <c:v>5.8999999999999997E-2</c:v>
                </c:pt>
                <c:pt idx="248">
                  <c:v>8.7999999999999995E-2</c:v>
                </c:pt>
                <c:pt idx="249">
                  <c:v>0.123</c:v>
                </c:pt>
                <c:pt idx="250">
                  <c:v>0.13700000000000001</c:v>
                </c:pt>
                <c:pt idx="251">
                  <c:v>0.14499999999999999</c:v>
                </c:pt>
                <c:pt idx="252">
                  <c:v>0.10299999999999999</c:v>
                </c:pt>
                <c:pt idx="253">
                  <c:v>0.09</c:v>
                </c:pt>
                <c:pt idx="254">
                  <c:v>0.13100000000000001</c:v>
                </c:pt>
                <c:pt idx="255">
                  <c:v>8.3000000000000004E-2</c:v>
                </c:pt>
                <c:pt idx="256">
                  <c:v>4.2999999999999997E-2</c:v>
                </c:pt>
                <c:pt idx="257">
                  <c:v>0.10199999999999999</c:v>
                </c:pt>
                <c:pt idx="258">
                  <c:v>6.0999999999999999E-2</c:v>
                </c:pt>
                <c:pt idx="259">
                  <c:v>7.3999999999999996E-2</c:v>
                </c:pt>
                <c:pt idx="260">
                  <c:v>0.11799999999999999</c:v>
                </c:pt>
                <c:pt idx="261">
                  <c:v>8.3000000000000004E-2</c:v>
                </c:pt>
                <c:pt idx="262">
                  <c:v>6.7000000000000004E-2</c:v>
                </c:pt>
                <c:pt idx="263">
                  <c:v>0.10199999999999999</c:v>
                </c:pt>
                <c:pt idx="264">
                  <c:v>6.9000000000000006E-2</c:v>
                </c:pt>
                <c:pt idx="265">
                  <c:v>7.6999999999999999E-2</c:v>
                </c:pt>
                <c:pt idx="266">
                  <c:v>0.13600000000000001</c:v>
                </c:pt>
                <c:pt idx="267">
                  <c:v>0.113</c:v>
                </c:pt>
                <c:pt idx="268">
                  <c:v>0.126</c:v>
                </c:pt>
                <c:pt idx="269">
                  <c:v>0.10199999999999999</c:v>
                </c:pt>
                <c:pt idx="270">
                  <c:v>0.123</c:v>
                </c:pt>
                <c:pt idx="271">
                  <c:v>6.9000000000000006E-2</c:v>
                </c:pt>
                <c:pt idx="272">
                  <c:v>7.2999999999999995E-2</c:v>
                </c:pt>
                <c:pt idx="273">
                  <c:v>0.15</c:v>
                </c:pt>
                <c:pt idx="274">
                  <c:v>0.123</c:v>
                </c:pt>
                <c:pt idx="275">
                  <c:v>0.14799999999999999</c:v>
                </c:pt>
                <c:pt idx="276">
                  <c:v>8.2000000000000003E-2</c:v>
                </c:pt>
                <c:pt idx="277">
                  <c:v>0.06</c:v>
                </c:pt>
                <c:pt idx="278">
                  <c:v>0.157</c:v>
                </c:pt>
                <c:pt idx="279">
                  <c:v>0.13700000000000001</c:v>
                </c:pt>
                <c:pt idx="280">
                  <c:v>0.13</c:v>
                </c:pt>
                <c:pt idx="281">
                  <c:v>0.11</c:v>
                </c:pt>
                <c:pt idx="282">
                  <c:v>0.129</c:v>
                </c:pt>
                <c:pt idx="283">
                  <c:v>8.4000000000000005E-2</c:v>
                </c:pt>
                <c:pt idx="284">
                  <c:v>6.5000000000000002E-2</c:v>
                </c:pt>
                <c:pt idx="285">
                  <c:v>9.2999999999999999E-2</c:v>
                </c:pt>
                <c:pt idx="286">
                  <c:v>0.13800000000000001</c:v>
                </c:pt>
                <c:pt idx="287">
                  <c:v>7.0000000000000007E-2</c:v>
                </c:pt>
                <c:pt idx="288">
                  <c:v>0.11</c:v>
                </c:pt>
                <c:pt idx="289">
                  <c:v>0.126</c:v>
                </c:pt>
                <c:pt idx="290">
                  <c:v>0.105</c:v>
                </c:pt>
                <c:pt idx="291">
                  <c:v>0.128</c:v>
                </c:pt>
                <c:pt idx="292">
                  <c:v>0.13600000000000001</c:v>
                </c:pt>
                <c:pt idx="293">
                  <c:v>0.14399999999999999</c:v>
                </c:pt>
                <c:pt idx="294">
                  <c:v>0.12</c:v>
                </c:pt>
                <c:pt idx="295">
                  <c:v>6.6000000000000003E-2</c:v>
                </c:pt>
                <c:pt idx="296">
                  <c:v>9.4E-2</c:v>
                </c:pt>
                <c:pt idx="297">
                  <c:v>7.3999999999999996E-2</c:v>
                </c:pt>
                <c:pt idx="298">
                  <c:v>5.0999999999999997E-2</c:v>
                </c:pt>
                <c:pt idx="299">
                  <c:v>6.8000000000000005E-2</c:v>
                </c:pt>
                <c:pt idx="300">
                  <c:v>0.11</c:v>
                </c:pt>
                <c:pt idx="301">
                  <c:v>0.184</c:v>
                </c:pt>
                <c:pt idx="302">
                  <c:v>0.17399999999999999</c:v>
                </c:pt>
                <c:pt idx="303">
                  <c:v>0.11</c:v>
                </c:pt>
                <c:pt idx="304">
                  <c:v>0.115</c:v>
                </c:pt>
                <c:pt idx="305">
                  <c:v>7.6999999999999999E-2</c:v>
                </c:pt>
                <c:pt idx="306">
                  <c:v>0.127</c:v>
                </c:pt>
                <c:pt idx="307">
                  <c:v>8.7999999999999995E-2</c:v>
                </c:pt>
                <c:pt idx="308">
                  <c:v>7.0000000000000007E-2</c:v>
                </c:pt>
                <c:pt idx="309">
                  <c:v>0.121</c:v>
                </c:pt>
                <c:pt idx="310">
                  <c:v>8.5999999999999993E-2</c:v>
                </c:pt>
                <c:pt idx="311">
                  <c:v>5.5E-2</c:v>
                </c:pt>
                <c:pt idx="312">
                  <c:v>9.9000000000000005E-2</c:v>
                </c:pt>
                <c:pt idx="313">
                  <c:v>9.0999999999999998E-2</c:v>
                </c:pt>
                <c:pt idx="314">
                  <c:v>0.10100000000000001</c:v>
                </c:pt>
                <c:pt idx="315">
                  <c:v>0.16200000000000001</c:v>
                </c:pt>
                <c:pt idx="316">
                  <c:v>0.12</c:v>
                </c:pt>
                <c:pt idx="317">
                  <c:v>0.11799999999999999</c:v>
                </c:pt>
                <c:pt idx="318">
                  <c:v>0.107</c:v>
                </c:pt>
                <c:pt idx="319">
                  <c:v>8.4000000000000005E-2</c:v>
                </c:pt>
                <c:pt idx="320">
                  <c:v>8.5000000000000006E-2</c:v>
                </c:pt>
                <c:pt idx="321">
                  <c:v>0.16800000000000001</c:v>
                </c:pt>
                <c:pt idx="322">
                  <c:v>7.8E-2</c:v>
                </c:pt>
                <c:pt idx="323">
                  <c:v>0.123</c:v>
                </c:pt>
                <c:pt idx="324">
                  <c:v>0.123</c:v>
                </c:pt>
                <c:pt idx="325">
                  <c:v>9.9000000000000005E-2</c:v>
                </c:pt>
                <c:pt idx="326">
                  <c:v>0.154</c:v>
                </c:pt>
                <c:pt idx="327">
                  <c:v>0.156</c:v>
                </c:pt>
                <c:pt idx="328">
                  <c:v>0.115</c:v>
                </c:pt>
                <c:pt idx="329">
                  <c:v>0.157</c:v>
                </c:pt>
                <c:pt idx="330">
                  <c:v>9.6000000000000002E-2</c:v>
                </c:pt>
                <c:pt idx="331">
                  <c:v>9.2999999999999999E-2</c:v>
                </c:pt>
                <c:pt idx="332">
                  <c:v>0.14399999999999999</c:v>
                </c:pt>
                <c:pt idx="333">
                  <c:v>0.112</c:v>
                </c:pt>
                <c:pt idx="334">
                  <c:v>0.154</c:v>
                </c:pt>
                <c:pt idx="335">
                  <c:v>8.2000000000000003E-2</c:v>
                </c:pt>
                <c:pt idx="336">
                  <c:v>9.6000000000000002E-2</c:v>
                </c:pt>
                <c:pt idx="337">
                  <c:v>9.5000000000000001E-2</c:v>
                </c:pt>
                <c:pt idx="338">
                  <c:v>0.155</c:v>
                </c:pt>
                <c:pt idx="339">
                  <c:v>0.188</c:v>
                </c:pt>
                <c:pt idx="340">
                  <c:v>5.8999999999999997E-2</c:v>
                </c:pt>
                <c:pt idx="341">
                  <c:v>8.3000000000000004E-2</c:v>
                </c:pt>
                <c:pt idx="342">
                  <c:v>0.17299999999999999</c:v>
                </c:pt>
                <c:pt idx="343">
                  <c:v>8.5000000000000006E-2</c:v>
                </c:pt>
                <c:pt idx="344">
                  <c:v>0.129</c:v>
                </c:pt>
                <c:pt idx="345">
                  <c:v>0.123</c:v>
                </c:pt>
                <c:pt idx="346">
                  <c:v>0.11799999999999999</c:v>
                </c:pt>
                <c:pt idx="347">
                  <c:v>9.5000000000000001E-2</c:v>
                </c:pt>
                <c:pt idx="348">
                  <c:v>0.17</c:v>
                </c:pt>
                <c:pt idx="349">
                  <c:v>8.8999999999999996E-2</c:v>
                </c:pt>
                <c:pt idx="350">
                  <c:v>0.17100000000000001</c:v>
                </c:pt>
                <c:pt idx="351">
                  <c:v>0.14399999999999999</c:v>
                </c:pt>
                <c:pt idx="352">
                  <c:v>0.11799999999999999</c:v>
                </c:pt>
                <c:pt idx="353">
                  <c:v>0.161</c:v>
                </c:pt>
                <c:pt idx="354">
                  <c:v>0.124</c:v>
                </c:pt>
                <c:pt idx="355">
                  <c:v>8.1000000000000003E-2</c:v>
                </c:pt>
                <c:pt idx="356">
                  <c:v>0.106</c:v>
                </c:pt>
                <c:pt idx="357">
                  <c:v>8.2000000000000003E-2</c:v>
                </c:pt>
                <c:pt idx="358">
                  <c:v>7.4999999999999997E-2</c:v>
                </c:pt>
                <c:pt idx="359">
                  <c:v>0.14699999999999999</c:v>
                </c:pt>
                <c:pt idx="360">
                  <c:v>6.8000000000000005E-2</c:v>
                </c:pt>
                <c:pt idx="361">
                  <c:v>0.123</c:v>
                </c:pt>
                <c:pt idx="363">
                  <c:v>0.11600000000000001</c:v>
                </c:pt>
                <c:pt idx="364">
                  <c:v>0.16600000000000001</c:v>
                </c:pt>
                <c:pt idx="365">
                  <c:v>0.14099999999999999</c:v>
                </c:pt>
                <c:pt idx="366">
                  <c:v>0.13200000000000001</c:v>
                </c:pt>
                <c:pt idx="367">
                  <c:v>0.121</c:v>
                </c:pt>
                <c:pt idx="368">
                  <c:v>0.13400000000000001</c:v>
                </c:pt>
                <c:pt idx="369">
                  <c:v>0.14000000000000001</c:v>
                </c:pt>
                <c:pt idx="370">
                  <c:v>0.13300000000000001</c:v>
                </c:pt>
                <c:pt idx="371">
                  <c:v>0.11</c:v>
                </c:pt>
                <c:pt idx="372">
                  <c:v>0.10199999999999999</c:v>
                </c:pt>
                <c:pt idx="373">
                  <c:v>0.187</c:v>
                </c:pt>
                <c:pt idx="374">
                  <c:v>0.106</c:v>
                </c:pt>
                <c:pt idx="375">
                  <c:v>0.10299999999999999</c:v>
                </c:pt>
                <c:pt idx="376">
                  <c:v>0.17699999999999999</c:v>
                </c:pt>
                <c:pt idx="377">
                  <c:v>0.11899999999999999</c:v>
                </c:pt>
                <c:pt idx="378">
                  <c:v>0.159</c:v>
                </c:pt>
                <c:pt idx="379">
                  <c:v>9.0999999999999998E-2</c:v>
                </c:pt>
                <c:pt idx="380">
                  <c:v>9.2999999999999999E-2</c:v>
                </c:pt>
                <c:pt idx="381">
                  <c:v>9.6000000000000002E-2</c:v>
                </c:pt>
                <c:pt idx="382">
                  <c:v>7.0999999999999994E-2</c:v>
                </c:pt>
                <c:pt idx="383">
                  <c:v>0.14399999999999999</c:v>
                </c:pt>
                <c:pt idx="384">
                  <c:v>0.18099999999999999</c:v>
                </c:pt>
                <c:pt idx="385">
                  <c:v>0.13700000000000001</c:v>
                </c:pt>
                <c:pt idx="386">
                  <c:v>0.13700000000000001</c:v>
                </c:pt>
                <c:pt idx="387">
                  <c:v>0.14099999999999999</c:v>
                </c:pt>
                <c:pt idx="388">
                  <c:v>0.122</c:v>
                </c:pt>
                <c:pt idx="389">
                  <c:v>7.8E-2</c:v>
                </c:pt>
                <c:pt idx="390">
                  <c:v>0.09</c:v>
                </c:pt>
                <c:pt idx="391">
                  <c:v>7.8E-2</c:v>
                </c:pt>
                <c:pt idx="392">
                  <c:v>0.14699999999999999</c:v>
                </c:pt>
                <c:pt idx="393">
                  <c:v>9.0999999999999998E-2</c:v>
                </c:pt>
                <c:pt idx="394">
                  <c:v>0.12</c:v>
                </c:pt>
                <c:pt idx="395">
                  <c:v>0.13200000000000001</c:v>
                </c:pt>
                <c:pt idx="396">
                  <c:v>8.5000000000000006E-2</c:v>
                </c:pt>
                <c:pt idx="397">
                  <c:v>0.14199999999999999</c:v>
                </c:pt>
                <c:pt idx="398">
                  <c:v>0.13800000000000001</c:v>
                </c:pt>
                <c:pt idx="399">
                  <c:v>0.16</c:v>
                </c:pt>
                <c:pt idx="400">
                  <c:v>0.114</c:v>
                </c:pt>
                <c:pt idx="401">
                  <c:v>7.2999999999999995E-2</c:v>
                </c:pt>
                <c:pt idx="402">
                  <c:v>0.09</c:v>
                </c:pt>
                <c:pt idx="403">
                  <c:v>0.105</c:v>
                </c:pt>
                <c:pt idx="404">
                  <c:v>8.3000000000000004E-2</c:v>
                </c:pt>
                <c:pt idx="405">
                  <c:v>7.8E-2</c:v>
                </c:pt>
                <c:pt idx="406">
                  <c:v>9.4E-2</c:v>
                </c:pt>
                <c:pt idx="407">
                  <c:v>0.123</c:v>
                </c:pt>
                <c:pt idx="408">
                  <c:v>0.108</c:v>
                </c:pt>
                <c:pt idx="409">
                  <c:v>0</c:v>
                </c:pt>
                <c:pt idx="411">
                  <c:v>0.152</c:v>
                </c:pt>
                <c:pt idx="412">
                  <c:v>8.4000000000000005E-2</c:v>
                </c:pt>
                <c:pt idx="413">
                  <c:v>0.108</c:v>
                </c:pt>
                <c:pt idx="414">
                  <c:v>0.16900000000000001</c:v>
                </c:pt>
                <c:pt idx="415">
                  <c:v>0.14299999999999999</c:v>
                </c:pt>
                <c:pt idx="416">
                  <c:v>0.11799999999999999</c:v>
                </c:pt>
                <c:pt idx="417">
                  <c:v>0.14499999999999999</c:v>
                </c:pt>
                <c:pt idx="418">
                  <c:v>0.158</c:v>
                </c:pt>
                <c:pt idx="419">
                  <c:v>0.129</c:v>
                </c:pt>
              </c:numCache>
            </c:numRef>
          </c:val>
          <c:smooth val="0"/>
        </c:ser>
        <c:dLbls>
          <c:showLegendKey val="0"/>
          <c:showVal val="0"/>
          <c:showCatName val="0"/>
          <c:showSerName val="0"/>
          <c:showPercent val="0"/>
          <c:showBubbleSize val="0"/>
        </c:dLbls>
        <c:marker val="1"/>
        <c:smooth val="0"/>
        <c:axId val="58647680"/>
        <c:axId val="58645888"/>
      </c:lineChart>
      <c:catAx>
        <c:axId val="58641792"/>
        <c:scaling>
          <c:orientation val="minMax"/>
        </c:scaling>
        <c:delete val="0"/>
        <c:axPos val="b"/>
        <c:title>
          <c:tx>
            <c:rich>
              <a:bodyPr/>
              <a:lstStyle/>
              <a:p>
                <a:pPr>
                  <a:defRPr sz="1400"/>
                </a:pPr>
                <a:r>
                  <a:rPr lang="en-US" sz="1400"/>
                  <a:t>Months</a:t>
                </a:r>
              </a:p>
            </c:rich>
          </c:tx>
          <c:layout>
            <c:manualLayout>
              <c:xMode val="edge"/>
              <c:yMode val="edge"/>
              <c:x val="0.44172371103386909"/>
              <c:y val="0.93398859508783583"/>
            </c:manualLayout>
          </c:layout>
          <c:overlay val="0"/>
        </c:title>
        <c:numFmt formatCode="General" sourceLinked="1"/>
        <c:majorTickMark val="none"/>
        <c:minorTickMark val="none"/>
        <c:tickLblPos val="nextTo"/>
        <c:crossAx val="58643968"/>
        <c:crosses val="autoZero"/>
        <c:auto val="1"/>
        <c:lblAlgn val="ctr"/>
        <c:lblOffset val="100"/>
        <c:noMultiLvlLbl val="1"/>
      </c:catAx>
      <c:valAx>
        <c:axId val="58643968"/>
        <c:scaling>
          <c:orientation val="minMax"/>
          <c:max val="13"/>
          <c:min val="2"/>
        </c:scaling>
        <c:delete val="0"/>
        <c:axPos val="l"/>
        <c:majorGridlines/>
        <c:title>
          <c:tx>
            <c:rich>
              <a:bodyPr/>
              <a:lstStyle/>
              <a:p>
                <a:pPr>
                  <a:defRPr/>
                </a:pPr>
                <a:r>
                  <a:rPr lang="en-US" sz="1400" b="0" i="0" baseline="0" dirty="0" smtClean="0">
                    <a:effectLst/>
                    <a:latin typeface="+mj-lt"/>
                  </a:rPr>
                  <a:t>Station PM2.5 </a:t>
                </a:r>
                <a:endParaRPr lang="en-US" sz="1400" dirty="0" smtClean="0">
                  <a:effectLst/>
                  <a:latin typeface="+mj-lt"/>
                </a:endParaRPr>
              </a:p>
              <a:p>
                <a:pPr>
                  <a:defRPr/>
                </a:pPr>
                <a:r>
                  <a:rPr lang="en-US" sz="1400" b="0" i="0" baseline="0" dirty="0" smtClean="0">
                    <a:effectLst/>
                    <a:latin typeface="+mj-lt"/>
                  </a:rPr>
                  <a:t>(</a:t>
                </a:r>
                <a:r>
                  <a:rPr lang="el-GR" sz="1400" b="0" i="0" baseline="0" dirty="0" smtClean="0">
                    <a:effectLst/>
                    <a:latin typeface="+mj-lt"/>
                  </a:rPr>
                  <a:t>μ</a:t>
                </a:r>
                <a:r>
                  <a:rPr lang="en-US" sz="1400" b="0" i="0" baseline="0" dirty="0" smtClean="0">
                    <a:effectLst/>
                    <a:latin typeface="+mj-lt"/>
                  </a:rPr>
                  <a:t>g/cm^3)</a:t>
                </a:r>
                <a:endParaRPr lang="en-US" sz="1400" dirty="0" smtClean="0">
                  <a:effectLst/>
                  <a:latin typeface="+mj-lt"/>
                </a:endParaRPr>
              </a:p>
              <a:p>
                <a:pPr>
                  <a:defRPr/>
                </a:pPr>
                <a:r>
                  <a:rPr lang="en-US" sz="1400" b="0" i="0" baseline="0" dirty="0" smtClean="0">
                    <a:effectLst/>
                    <a:latin typeface="+mj-lt"/>
                  </a:rPr>
                  <a:t> </a:t>
                </a:r>
                <a:endParaRPr lang="en-US" sz="1400" dirty="0">
                  <a:effectLst/>
                  <a:latin typeface="+mj-lt"/>
                </a:endParaRPr>
              </a:p>
            </c:rich>
          </c:tx>
          <c:layout/>
          <c:overlay val="0"/>
        </c:title>
        <c:numFmt formatCode="General" sourceLinked="1"/>
        <c:majorTickMark val="none"/>
        <c:minorTickMark val="none"/>
        <c:tickLblPos val="nextTo"/>
        <c:crossAx val="58641792"/>
        <c:crosses val="autoZero"/>
        <c:crossBetween val="between"/>
      </c:valAx>
      <c:valAx>
        <c:axId val="58645888"/>
        <c:scaling>
          <c:orientation val="minMax"/>
          <c:max val="0.66000000000000014"/>
          <c:min val="0"/>
        </c:scaling>
        <c:delete val="0"/>
        <c:axPos val="r"/>
        <c:numFmt formatCode="General" sourceLinked="1"/>
        <c:majorTickMark val="out"/>
        <c:minorTickMark val="none"/>
        <c:tickLblPos val="nextTo"/>
        <c:crossAx val="58647680"/>
        <c:crosses val="max"/>
        <c:crossBetween val="between"/>
      </c:valAx>
      <c:catAx>
        <c:axId val="58647680"/>
        <c:scaling>
          <c:orientation val="minMax"/>
        </c:scaling>
        <c:delete val="1"/>
        <c:axPos val="b"/>
        <c:majorTickMark val="out"/>
        <c:minorTickMark val="none"/>
        <c:tickLblPos val="nextTo"/>
        <c:crossAx val="58645888"/>
        <c:crosses val="autoZero"/>
        <c:auto val="1"/>
        <c:lblAlgn val="ctr"/>
        <c:lblOffset val="100"/>
        <c:noMultiLvlLbl val="0"/>
      </c:catAx>
    </c:plotArea>
    <c:legend>
      <c:legendPos val="r"/>
      <c:layout>
        <c:manualLayout>
          <c:xMode val="edge"/>
          <c:yMode val="edge"/>
          <c:x val="0.88190265585042893"/>
          <c:y val="0.35029049624220454"/>
          <c:w val="0.10735354153739723"/>
          <c:h val="0.34037406826591554"/>
        </c:manualLayout>
      </c:layout>
      <c:overlay val="0"/>
      <c:spPr>
        <a:solidFill>
          <a:schemeClr val="bg1">
            <a:lumMod val="95000"/>
          </a:schemeClr>
        </a:solidFill>
        <a:ln w="76200"/>
      </c:sp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Autumn </a:t>
            </a:r>
            <a:r>
              <a:rPr lang="en-US" dirty="0" smtClean="0"/>
              <a:t>(SON) Hawaii</a:t>
            </a:r>
            <a:r>
              <a:rPr lang="en-US" dirty="0"/>
              <a:t>: PM2.5 -</a:t>
            </a:r>
            <a:r>
              <a:rPr lang="en-US" baseline="0" dirty="0"/>
              <a:t> MODIS AOD </a:t>
            </a:r>
            <a:endParaRPr lang="en-US" baseline="0" dirty="0" smtClean="0"/>
          </a:p>
          <a:p>
            <a:pPr>
              <a:defRPr/>
            </a:pPr>
            <a:r>
              <a:rPr lang="en-US" baseline="0" dirty="0" smtClean="0"/>
              <a:t>(</a:t>
            </a:r>
            <a:r>
              <a:rPr lang="en-US" baseline="0" dirty="0"/>
              <a:t>2000-2015) </a:t>
            </a:r>
            <a:endParaRPr lang="en-US" dirty="0"/>
          </a:p>
        </c:rich>
      </c:tx>
      <c:layout>
        <c:manualLayout>
          <c:xMode val="edge"/>
          <c:yMode val="edge"/>
          <c:x val="0.16757741503977946"/>
          <c:y val="2.4740043593479821E-2"/>
        </c:manualLayout>
      </c:layout>
      <c:overlay val="0"/>
    </c:title>
    <c:autoTitleDeleted val="0"/>
    <c:plotArea>
      <c:layout>
        <c:manualLayout>
          <c:layoutTarget val="inner"/>
          <c:xMode val="edge"/>
          <c:yMode val="edge"/>
          <c:x val="0.10046050807977684"/>
          <c:y val="0.14409950845765926"/>
          <c:w val="0.70897023241613011"/>
          <c:h val="0.74205130911489081"/>
        </c:manualLayout>
      </c:layout>
      <c:scatterChart>
        <c:scatterStyle val="lineMarker"/>
        <c:varyColors val="0"/>
        <c:ser>
          <c:idx val="8"/>
          <c:order val="0"/>
          <c:tx>
            <c:v>Autumn</c:v>
          </c:tx>
          <c:spPr>
            <a:ln w="28575">
              <a:noFill/>
            </a:ln>
          </c:spPr>
          <c:marker>
            <c:symbol val="circle"/>
            <c:size val="2"/>
          </c:marker>
          <c:dPt>
            <c:idx val="1086"/>
            <c:marker>
              <c:symbol val="square"/>
              <c:size val="2"/>
            </c:marker>
            <c:bubble3D val="0"/>
          </c:dPt>
          <c:trendline>
            <c:trendlineType val="linear"/>
            <c:dispRSqr val="1"/>
            <c:dispEq val="1"/>
            <c:trendlineLbl>
              <c:layout>
                <c:manualLayout>
                  <c:x val="0.2179312680944745"/>
                  <c:y val="-0.35204426785409432"/>
                </c:manualLayout>
              </c:layout>
              <c:tx>
                <c:rich>
                  <a:bodyPr/>
                  <a:lstStyle/>
                  <a:p>
                    <a:pPr>
                      <a:defRPr/>
                    </a:pPr>
                    <a:r>
                      <a:rPr lang="en-US" sz="1400" baseline="0" dirty="0"/>
                      <a:t>y = 9.2449x + 3.1227
R² = 0.0265</a:t>
                    </a:r>
                    <a:endParaRPr lang="en-US" sz="2400" dirty="0"/>
                  </a:p>
                </c:rich>
              </c:tx>
              <c:numFmt formatCode="General" sourceLinked="0"/>
            </c:trendlineLbl>
          </c:trendline>
          <c:xVal>
            <c:numRef>
              <c:f>'Autumn Correlation'!$D$2:$D$385</c:f>
              <c:numCache>
                <c:formatCode>General</c:formatCode>
                <c:ptCount val="384"/>
                <c:pt idx="0">
                  <c:v>7.0000000000000007E-2</c:v>
                </c:pt>
                <c:pt idx="1">
                  <c:v>9.7000000000000003E-2</c:v>
                </c:pt>
                <c:pt idx="2">
                  <c:v>4.8000000000000001E-2</c:v>
                </c:pt>
                <c:pt idx="3">
                  <c:v>5.7000000000000002E-2</c:v>
                </c:pt>
                <c:pt idx="4">
                  <c:v>0.11899999999999999</c:v>
                </c:pt>
                <c:pt idx="5">
                  <c:v>8.5000000000000006E-2</c:v>
                </c:pt>
                <c:pt idx="6">
                  <c:v>0.12</c:v>
                </c:pt>
                <c:pt idx="7">
                  <c:v>0.151</c:v>
                </c:pt>
                <c:pt idx="8">
                  <c:v>0.113</c:v>
                </c:pt>
                <c:pt idx="9">
                  <c:v>0.125</c:v>
                </c:pt>
                <c:pt idx="10">
                  <c:v>6.4000000000000001E-2</c:v>
                </c:pt>
                <c:pt idx="11">
                  <c:v>8.3000000000000004E-2</c:v>
                </c:pt>
                <c:pt idx="12">
                  <c:v>9.9000000000000005E-2</c:v>
                </c:pt>
                <c:pt idx="13">
                  <c:v>0.121</c:v>
                </c:pt>
                <c:pt idx="14">
                  <c:v>0.126</c:v>
                </c:pt>
                <c:pt idx="15">
                  <c:v>0.13600000000000001</c:v>
                </c:pt>
                <c:pt idx="16">
                  <c:v>0.14099999999999999</c:v>
                </c:pt>
                <c:pt idx="17">
                  <c:v>0.10299999999999999</c:v>
                </c:pt>
                <c:pt idx="18">
                  <c:v>4.5999999999999999E-2</c:v>
                </c:pt>
                <c:pt idx="19">
                  <c:v>5.8999999999999997E-2</c:v>
                </c:pt>
                <c:pt idx="20">
                  <c:v>7.4999999999999997E-2</c:v>
                </c:pt>
                <c:pt idx="21">
                  <c:v>0.113</c:v>
                </c:pt>
                <c:pt idx="22">
                  <c:v>0.106</c:v>
                </c:pt>
                <c:pt idx="23">
                  <c:v>0.16</c:v>
                </c:pt>
                <c:pt idx="24">
                  <c:v>0.17299999999999999</c:v>
                </c:pt>
                <c:pt idx="25">
                  <c:v>0.09</c:v>
                </c:pt>
                <c:pt idx="26">
                  <c:v>0.106</c:v>
                </c:pt>
                <c:pt idx="27">
                  <c:v>0.122</c:v>
                </c:pt>
                <c:pt idx="28">
                  <c:v>5.1999999999999998E-2</c:v>
                </c:pt>
                <c:pt idx="29">
                  <c:v>0.112</c:v>
                </c:pt>
                <c:pt idx="30">
                  <c:v>0.112</c:v>
                </c:pt>
                <c:pt idx="31">
                  <c:v>0</c:v>
                </c:pt>
                <c:pt idx="32">
                  <c:v>4.7E-2</c:v>
                </c:pt>
                <c:pt idx="33">
                  <c:v>4.4999999999999998E-2</c:v>
                </c:pt>
                <c:pt idx="34">
                  <c:v>8.7999999999999995E-2</c:v>
                </c:pt>
                <c:pt idx="35">
                  <c:v>0.09</c:v>
                </c:pt>
                <c:pt idx="36">
                  <c:v>7.3999999999999996E-2</c:v>
                </c:pt>
                <c:pt idx="37">
                  <c:v>0.122</c:v>
                </c:pt>
                <c:pt idx="38">
                  <c:v>0.08</c:v>
                </c:pt>
                <c:pt idx="39">
                  <c:v>0.114</c:v>
                </c:pt>
                <c:pt idx="40">
                  <c:v>9.1999999999999998E-2</c:v>
                </c:pt>
                <c:pt idx="41">
                  <c:v>0.115</c:v>
                </c:pt>
                <c:pt idx="42">
                  <c:v>0.09</c:v>
                </c:pt>
                <c:pt idx="43">
                  <c:v>0.13300000000000001</c:v>
                </c:pt>
                <c:pt idx="44">
                  <c:v>8.3000000000000004E-2</c:v>
                </c:pt>
                <c:pt idx="45">
                  <c:v>0.10299999999999999</c:v>
                </c:pt>
                <c:pt idx="46">
                  <c:v>9.8000000000000004E-2</c:v>
                </c:pt>
                <c:pt idx="47">
                  <c:v>0.159</c:v>
                </c:pt>
                <c:pt idx="48">
                  <c:v>7.9000000000000001E-2</c:v>
                </c:pt>
                <c:pt idx="49">
                  <c:v>8.5999999999999993E-2</c:v>
                </c:pt>
                <c:pt idx="50">
                  <c:v>0.13600000000000001</c:v>
                </c:pt>
                <c:pt idx="51">
                  <c:v>8.5999999999999993E-2</c:v>
                </c:pt>
                <c:pt idx="52">
                  <c:v>5.1999999999999998E-2</c:v>
                </c:pt>
                <c:pt idx="53">
                  <c:v>9.4E-2</c:v>
                </c:pt>
                <c:pt idx="54">
                  <c:v>9.8000000000000004E-2</c:v>
                </c:pt>
                <c:pt idx="55">
                  <c:v>0.14199999999999999</c:v>
                </c:pt>
                <c:pt idx="56">
                  <c:v>0.13500000000000001</c:v>
                </c:pt>
                <c:pt idx="57">
                  <c:v>0.14199999999999999</c:v>
                </c:pt>
                <c:pt idx="58">
                  <c:v>8.1000000000000003E-2</c:v>
                </c:pt>
                <c:pt idx="59">
                  <c:v>6.7000000000000004E-2</c:v>
                </c:pt>
                <c:pt idx="60">
                  <c:v>8.7999999999999995E-2</c:v>
                </c:pt>
                <c:pt idx="61">
                  <c:v>0.126</c:v>
                </c:pt>
                <c:pt idx="62">
                  <c:v>0.127</c:v>
                </c:pt>
                <c:pt idx="63">
                  <c:v>0.114</c:v>
                </c:pt>
                <c:pt idx="64">
                  <c:v>0.1</c:v>
                </c:pt>
                <c:pt idx="65">
                  <c:v>0.11700000000000001</c:v>
                </c:pt>
                <c:pt idx="66">
                  <c:v>6.7000000000000004E-2</c:v>
                </c:pt>
                <c:pt idx="67">
                  <c:v>0.13400000000000001</c:v>
                </c:pt>
                <c:pt idx="68">
                  <c:v>8.8999999999999996E-2</c:v>
                </c:pt>
                <c:pt idx="69">
                  <c:v>7.3999999999999996E-2</c:v>
                </c:pt>
                <c:pt idx="70">
                  <c:v>0.125</c:v>
                </c:pt>
                <c:pt idx="71">
                  <c:v>0.161</c:v>
                </c:pt>
                <c:pt idx="72">
                  <c:v>0.115</c:v>
                </c:pt>
                <c:pt idx="73">
                  <c:v>0.13600000000000001</c:v>
                </c:pt>
                <c:pt idx="74">
                  <c:v>6.6000000000000003E-2</c:v>
                </c:pt>
                <c:pt idx="75">
                  <c:v>0.11899999999999999</c:v>
                </c:pt>
                <c:pt idx="76">
                  <c:v>0.11600000000000001</c:v>
                </c:pt>
                <c:pt idx="77">
                  <c:v>9.9000000000000005E-2</c:v>
                </c:pt>
                <c:pt idx="78">
                  <c:v>0.08</c:v>
                </c:pt>
                <c:pt idx="79">
                  <c:v>0.14799999999999999</c:v>
                </c:pt>
                <c:pt idx="80">
                  <c:v>7.1999999999999995E-2</c:v>
                </c:pt>
                <c:pt idx="81">
                  <c:v>0.112</c:v>
                </c:pt>
                <c:pt idx="82">
                  <c:v>7.9000000000000001E-2</c:v>
                </c:pt>
                <c:pt idx="83">
                  <c:v>0.10299999999999999</c:v>
                </c:pt>
                <c:pt idx="84">
                  <c:v>0.10100000000000001</c:v>
                </c:pt>
                <c:pt idx="85">
                  <c:v>5.0999999999999997E-2</c:v>
                </c:pt>
                <c:pt idx="86">
                  <c:v>8.7999999999999995E-2</c:v>
                </c:pt>
                <c:pt idx="87">
                  <c:v>0.127</c:v>
                </c:pt>
                <c:pt idx="88">
                  <c:v>0.114</c:v>
                </c:pt>
                <c:pt idx="89">
                  <c:v>0.109</c:v>
                </c:pt>
                <c:pt idx="90">
                  <c:v>8.1000000000000003E-2</c:v>
                </c:pt>
                <c:pt idx="91">
                  <c:v>0.11899999999999999</c:v>
                </c:pt>
                <c:pt idx="92">
                  <c:v>0.127</c:v>
                </c:pt>
                <c:pt idx="93">
                  <c:v>6.6000000000000003E-2</c:v>
                </c:pt>
                <c:pt idx="94">
                  <c:v>0.11600000000000001</c:v>
                </c:pt>
                <c:pt idx="95">
                  <c:v>0.14099999999999999</c:v>
                </c:pt>
                <c:pt idx="96">
                  <c:v>7.4999999999999997E-2</c:v>
                </c:pt>
                <c:pt idx="97">
                  <c:v>8.7999999999999995E-2</c:v>
                </c:pt>
                <c:pt idx="98">
                  <c:v>0.11799999999999999</c:v>
                </c:pt>
                <c:pt idx="99">
                  <c:v>7.2999999999999995E-2</c:v>
                </c:pt>
                <c:pt idx="100">
                  <c:v>6.5000000000000002E-2</c:v>
                </c:pt>
                <c:pt idx="101">
                  <c:v>9.4E-2</c:v>
                </c:pt>
                <c:pt idx="102">
                  <c:v>7.0000000000000007E-2</c:v>
                </c:pt>
                <c:pt idx="103">
                  <c:v>8.5000000000000006E-2</c:v>
                </c:pt>
                <c:pt idx="104">
                  <c:v>0.14399999999999999</c:v>
                </c:pt>
                <c:pt idx="105">
                  <c:v>0.129</c:v>
                </c:pt>
                <c:pt idx="106">
                  <c:v>0.106</c:v>
                </c:pt>
                <c:pt idx="107">
                  <c:v>0.13400000000000001</c:v>
                </c:pt>
                <c:pt idx="108">
                  <c:v>9.2999999999999999E-2</c:v>
                </c:pt>
                <c:pt idx="109">
                  <c:v>0.14699999999999999</c:v>
                </c:pt>
                <c:pt idx="110">
                  <c:v>8.3000000000000004E-2</c:v>
                </c:pt>
                <c:pt idx="111">
                  <c:v>0.11799999999999999</c:v>
                </c:pt>
                <c:pt idx="112">
                  <c:v>8.3000000000000004E-2</c:v>
                </c:pt>
                <c:pt idx="113">
                  <c:v>0.123</c:v>
                </c:pt>
                <c:pt idx="114">
                  <c:v>8.3000000000000004E-2</c:v>
                </c:pt>
                <c:pt idx="115">
                  <c:v>0.15</c:v>
                </c:pt>
                <c:pt idx="116">
                  <c:v>9.2999999999999999E-2</c:v>
                </c:pt>
                <c:pt idx="117">
                  <c:v>7.3999999999999996E-2</c:v>
                </c:pt>
                <c:pt idx="118">
                  <c:v>0.121</c:v>
                </c:pt>
                <c:pt idx="119">
                  <c:v>0.16800000000000001</c:v>
                </c:pt>
                <c:pt idx="120">
                  <c:v>0.112</c:v>
                </c:pt>
                <c:pt idx="121">
                  <c:v>0.123</c:v>
                </c:pt>
                <c:pt idx="122">
                  <c:v>8.2000000000000003E-2</c:v>
                </c:pt>
                <c:pt idx="123">
                  <c:v>0.14000000000000001</c:v>
                </c:pt>
                <c:pt idx="124">
                  <c:v>9.6000000000000002E-2</c:v>
                </c:pt>
                <c:pt idx="125">
                  <c:v>9.0999999999999998E-2</c:v>
                </c:pt>
                <c:pt idx="126">
                  <c:v>7.8E-2</c:v>
                </c:pt>
                <c:pt idx="127">
                  <c:v>0.14499999999999999</c:v>
                </c:pt>
                <c:pt idx="128">
                  <c:v>5.5E-2</c:v>
                </c:pt>
                <c:pt idx="129">
                  <c:v>0.13700000000000001</c:v>
                </c:pt>
                <c:pt idx="130">
                  <c:v>6.7000000000000004E-2</c:v>
                </c:pt>
                <c:pt idx="131">
                  <c:v>0.123</c:v>
                </c:pt>
                <c:pt idx="132">
                  <c:v>0.13800000000000001</c:v>
                </c:pt>
                <c:pt idx="133">
                  <c:v>5.0999999999999997E-2</c:v>
                </c:pt>
                <c:pt idx="134">
                  <c:v>8.5999999999999993E-2</c:v>
                </c:pt>
                <c:pt idx="135">
                  <c:v>7.8E-2</c:v>
                </c:pt>
                <c:pt idx="136">
                  <c:v>0.154</c:v>
                </c:pt>
                <c:pt idx="137">
                  <c:v>0.11799999999999999</c:v>
                </c:pt>
                <c:pt idx="138">
                  <c:v>7.4999999999999997E-2</c:v>
                </c:pt>
                <c:pt idx="139">
                  <c:v>0.13300000000000001</c:v>
                </c:pt>
                <c:pt idx="140">
                  <c:v>7.0999999999999994E-2</c:v>
                </c:pt>
                <c:pt idx="141">
                  <c:v>0.12</c:v>
                </c:pt>
                <c:pt idx="142">
                  <c:v>9.4E-2</c:v>
                </c:pt>
                <c:pt idx="143">
                  <c:v>0.158</c:v>
                </c:pt>
                <c:pt idx="144">
                  <c:v>7.5999999999999998E-2</c:v>
                </c:pt>
                <c:pt idx="145">
                  <c:v>9.0999999999999998E-2</c:v>
                </c:pt>
                <c:pt idx="146">
                  <c:v>0.11799999999999999</c:v>
                </c:pt>
                <c:pt idx="147">
                  <c:v>7.2999999999999995E-2</c:v>
                </c:pt>
                <c:pt idx="148">
                  <c:v>6.5000000000000002E-2</c:v>
                </c:pt>
                <c:pt idx="149">
                  <c:v>9.4E-2</c:v>
                </c:pt>
                <c:pt idx="150">
                  <c:v>7.5999999999999998E-2</c:v>
                </c:pt>
                <c:pt idx="151">
                  <c:v>0.104</c:v>
                </c:pt>
                <c:pt idx="152">
                  <c:v>0.14399999999999999</c:v>
                </c:pt>
                <c:pt idx="153">
                  <c:v>0.13400000000000001</c:v>
                </c:pt>
                <c:pt idx="154">
                  <c:v>0.106</c:v>
                </c:pt>
                <c:pt idx="155">
                  <c:v>0.13400000000000001</c:v>
                </c:pt>
                <c:pt idx="156">
                  <c:v>9.2999999999999999E-2</c:v>
                </c:pt>
                <c:pt idx="157">
                  <c:v>0.14699999999999999</c:v>
                </c:pt>
                <c:pt idx="158">
                  <c:v>0.13200000000000001</c:v>
                </c:pt>
                <c:pt idx="159">
                  <c:v>0.11600000000000001</c:v>
                </c:pt>
                <c:pt idx="160">
                  <c:v>8.1000000000000003E-2</c:v>
                </c:pt>
                <c:pt idx="161">
                  <c:v>0.123</c:v>
                </c:pt>
                <c:pt idx="162">
                  <c:v>8.3000000000000004E-2</c:v>
                </c:pt>
                <c:pt idx="163">
                  <c:v>0.15</c:v>
                </c:pt>
                <c:pt idx="164">
                  <c:v>8.8999999999999996E-2</c:v>
                </c:pt>
                <c:pt idx="165">
                  <c:v>7.3999999999999996E-2</c:v>
                </c:pt>
                <c:pt idx="166">
                  <c:v>0.121</c:v>
                </c:pt>
                <c:pt idx="167">
                  <c:v>0.16800000000000001</c:v>
                </c:pt>
                <c:pt idx="168">
                  <c:v>0.112</c:v>
                </c:pt>
                <c:pt idx="169">
                  <c:v>0.13</c:v>
                </c:pt>
                <c:pt idx="170">
                  <c:v>8.2000000000000003E-2</c:v>
                </c:pt>
                <c:pt idx="171">
                  <c:v>0.14000000000000001</c:v>
                </c:pt>
                <c:pt idx="172">
                  <c:v>9.6000000000000002E-2</c:v>
                </c:pt>
                <c:pt idx="173">
                  <c:v>9.0999999999999998E-2</c:v>
                </c:pt>
                <c:pt idx="174">
                  <c:v>7.8E-2</c:v>
                </c:pt>
                <c:pt idx="175">
                  <c:v>0.14499999999999999</c:v>
                </c:pt>
                <c:pt idx="176">
                  <c:v>5.5E-2</c:v>
                </c:pt>
                <c:pt idx="177">
                  <c:v>0.13700000000000001</c:v>
                </c:pt>
                <c:pt idx="178">
                  <c:v>6.7000000000000004E-2</c:v>
                </c:pt>
                <c:pt idx="179">
                  <c:v>0.123</c:v>
                </c:pt>
                <c:pt idx="180">
                  <c:v>0.13800000000000001</c:v>
                </c:pt>
                <c:pt idx="181">
                  <c:v>5.0999999999999997E-2</c:v>
                </c:pt>
                <c:pt idx="182">
                  <c:v>8.5999999999999993E-2</c:v>
                </c:pt>
                <c:pt idx="183">
                  <c:v>7.8E-2</c:v>
                </c:pt>
                <c:pt idx="184">
                  <c:v>0.154</c:v>
                </c:pt>
                <c:pt idx="185">
                  <c:v>0.11799999999999999</c:v>
                </c:pt>
                <c:pt idx="186">
                  <c:v>7.4999999999999997E-2</c:v>
                </c:pt>
                <c:pt idx="187">
                  <c:v>0.13300000000000001</c:v>
                </c:pt>
                <c:pt idx="188">
                  <c:v>0.11600000000000001</c:v>
                </c:pt>
                <c:pt idx="189">
                  <c:v>0.12</c:v>
                </c:pt>
                <c:pt idx="190">
                  <c:v>9.1999999999999998E-2</c:v>
                </c:pt>
                <c:pt idx="191">
                  <c:v>0.158</c:v>
                </c:pt>
                <c:pt idx="192">
                  <c:v>7.5999999999999998E-2</c:v>
                </c:pt>
                <c:pt idx="193">
                  <c:v>9.0999999999999998E-2</c:v>
                </c:pt>
                <c:pt idx="194">
                  <c:v>0.13500000000000001</c:v>
                </c:pt>
                <c:pt idx="195">
                  <c:v>7.2999999999999995E-2</c:v>
                </c:pt>
                <c:pt idx="196">
                  <c:v>6.3E-2</c:v>
                </c:pt>
                <c:pt idx="197">
                  <c:v>7.2999999999999995E-2</c:v>
                </c:pt>
                <c:pt idx="198">
                  <c:v>8.7999999999999995E-2</c:v>
                </c:pt>
                <c:pt idx="199">
                  <c:v>0.152</c:v>
                </c:pt>
                <c:pt idx="200">
                  <c:v>0.13800000000000001</c:v>
                </c:pt>
                <c:pt idx="201">
                  <c:v>0.121</c:v>
                </c:pt>
                <c:pt idx="202">
                  <c:v>0.111</c:v>
                </c:pt>
                <c:pt idx="203">
                  <c:v>6.4000000000000001E-2</c:v>
                </c:pt>
                <c:pt idx="204">
                  <c:v>7.0999999999999994E-2</c:v>
                </c:pt>
                <c:pt idx="205">
                  <c:v>0.13900000000000001</c:v>
                </c:pt>
                <c:pt idx="206">
                  <c:v>0.13200000000000001</c:v>
                </c:pt>
                <c:pt idx="207">
                  <c:v>0.113</c:v>
                </c:pt>
                <c:pt idx="208">
                  <c:v>0.10299999999999999</c:v>
                </c:pt>
                <c:pt idx="209">
                  <c:v>0.14099999999999999</c:v>
                </c:pt>
                <c:pt idx="210">
                  <c:v>7.3999999999999996E-2</c:v>
                </c:pt>
                <c:pt idx="211">
                  <c:v>0.14199999999999999</c:v>
                </c:pt>
                <c:pt idx="212">
                  <c:v>0.08</c:v>
                </c:pt>
                <c:pt idx="213">
                  <c:v>7.0000000000000007E-2</c:v>
                </c:pt>
                <c:pt idx="214">
                  <c:v>6.3E-2</c:v>
                </c:pt>
                <c:pt idx="215">
                  <c:v>0.17499999999999999</c:v>
                </c:pt>
                <c:pt idx="216">
                  <c:v>0.114</c:v>
                </c:pt>
                <c:pt idx="217">
                  <c:v>0.14000000000000001</c:v>
                </c:pt>
                <c:pt idx="218">
                  <c:v>7.0000000000000007E-2</c:v>
                </c:pt>
                <c:pt idx="219">
                  <c:v>0.11600000000000001</c:v>
                </c:pt>
                <c:pt idx="220">
                  <c:v>0.10100000000000001</c:v>
                </c:pt>
                <c:pt idx="221">
                  <c:v>9.6000000000000002E-2</c:v>
                </c:pt>
                <c:pt idx="222">
                  <c:v>7.0999999999999994E-2</c:v>
                </c:pt>
                <c:pt idx="223">
                  <c:v>0.14000000000000001</c:v>
                </c:pt>
                <c:pt idx="224">
                  <c:v>5.8999999999999997E-2</c:v>
                </c:pt>
                <c:pt idx="225">
                  <c:v>0.112</c:v>
                </c:pt>
                <c:pt idx="226">
                  <c:v>7.3999999999999996E-2</c:v>
                </c:pt>
                <c:pt idx="227">
                  <c:v>0.10199999999999999</c:v>
                </c:pt>
                <c:pt idx="228">
                  <c:v>0.14199999999999999</c:v>
                </c:pt>
                <c:pt idx="229">
                  <c:v>5.2999999999999999E-2</c:v>
                </c:pt>
                <c:pt idx="230">
                  <c:v>7.9000000000000001E-2</c:v>
                </c:pt>
                <c:pt idx="231">
                  <c:v>0.10299999999999999</c:v>
                </c:pt>
                <c:pt idx="232">
                  <c:v>0.13300000000000001</c:v>
                </c:pt>
                <c:pt idx="233">
                  <c:v>0.111</c:v>
                </c:pt>
                <c:pt idx="234">
                  <c:v>7.4999999999999997E-2</c:v>
                </c:pt>
                <c:pt idx="235">
                  <c:v>0.107</c:v>
                </c:pt>
                <c:pt idx="236">
                  <c:v>0.114</c:v>
                </c:pt>
                <c:pt idx="237">
                  <c:v>0.25900000000000001</c:v>
                </c:pt>
                <c:pt idx="238">
                  <c:v>9.4E-2</c:v>
                </c:pt>
                <c:pt idx="239">
                  <c:v>0.14399999999999999</c:v>
                </c:pt>
                <c:pt idx="240">
                  <c:v>7.6999999999999999E-2</c:v>
                </c:pt>
                <c:pt idx="241">
                  <c:v>9.1999999999999998E-2</c:v>
                </c:pt>
                <c:pt idx="242">
                  <c:v>8.8999999999999996E-2</c:v>
                </c:pt>
                <c:pt idx="243">
                  <c:v>6.2E-2</c:v>
                </c:pt>
                <c:pt idx="244">
                  <c:v>5.2999999999999999E-2</c:v>
                </c:pt>
                <c:pt idx="245">
                  <c:v>0.10100000000000001</c:v>
                </c:pt>
                <c:pt idx="246">
                  <c:v>8.1000000000000003E-2</c:v>
                </c:pt>
                <c:pt idx="247">
                  <c:v>8.4000000000000005E-2</c:v>
                </c:pt>
                <c:pt idx="248">
                  <c:v>9.2999999999999999E-2</c:v>
                </c:pt>
                <c:pt idx="249">
                  <c:v>0.13</c:v>
                </c:pt>
                <c:pt idx="250">
                  <c:v>5.0999999999999997E-2</c:v>
                </c:pt>
                <c:pt idx="251">
                  <c:v>7.2999999999999995E-2</c:v>
                </c:pt>
                <c:pt idx="252">
                  <c:v>7.4999999999999997E-2</c:v>
                </c:pt>
                <c:pt idx="253">
                  <c:v>0.122</c:v>
                </c:pt>
                <c:pt idx="254">
                  <c:v>5.2999999999999999E-2</c:v>
                </c:pt>
                <c:pt idx="255">
                  <c:v>0.125</c:v>
                </c:pt>
                <c:pt idx="256">
                  <c:v>0.127</c:v>
                </c:pt>
                <c:pt idx="257">
                  <c:v>0.108</c:v>
                </c:pt>
                <c:pt idx="258">
                  <c:v>8.1000000000000003E-2</c:v>
                </c:pt>
                <c:pt idx="259">
                  <c:v>7.4999999999999997E-2</c:v>
                </c:pt>
                <c:pt idx="260">
                  <c:v>0.1</c:v>
                </c:pt>
                <c:pt idx="261">
                  <c:v>0.109</c:v>
                </c:pt>
                <c:pt idx="262">
                  <c:v>6.9000000000000006E-2</c:v>
                </c:pt>
                <c:pt idx="263">
                  <c:v>0.127</c:v>
                </c:pt>
                <c:pt idx="264">
                  <c:v>0.13900000000000001</c:v>
                </c:pt>
                <c:pt idx="265">
                  <c:v>0.14599999999999999</c:v>
                </c:pt>
                <c:pt idx="266">
                  <c:v>9.0999999999999998E-2</c:v>
                </c:pt>
                <c:pt idx="267">
                  <c:v>0.127</c:v>
                </c:pt>
                <c:pt idx="268">
                  <c:v>7.2999999999999995E-2</c:v>
                </c:pt>
                <c:pt idx="269">
                  <c:v>8.1000000000000003E-2</c:v>
                </c:pt>
                <c:pt idx="270">
                  <c:v>7.5999999999999998E-2</c:v>
                </c:pt>
                <c:pt idx="271">
                  <c:v>0.105</c:v>
                </c:pt>
                <c:pt idx="272">
                  <c:v>4.7E-2</c:v>
                </c:pt>
                <c:pt idx="273">
                  <c:v>8.4000000000000005E-2</c:v>
                </c:pt>
                <c:pt idx="274">
                  <c:v>6.2E-2</c:v>
                </c:pt>
                <c:pt idx="275">
                  <c:v>0.14299999999999999</c:v>
                </c:pt>
                <c:pt idx="276">
                  <c:v>9.5000000000000001E-2</c:v>
                </c:pt>
                <c:pt idx="277">
                  <c:v>8.4000000000000005E-2</c:v>
                </c:pt>
                <c:pt idx="278">
                  <c:v>9.4E-2</c:v>
                </c:pt>
                <c:pt idx="279">
                  <c:v>8.5000000000000006E-2</c:v>
                </c:pt>
                <c:pt idx="280">
                  <c:v>0.10100000000000001</c:v>
                </c:pt>
                <c:pt idx="281">
                  <c:v>0.16700000000000001</c:v>
                </c:pt>
                <c:pt idx="282">
                  <c:v>0.10100000000000001</c:v>
                </c:pt>
                <c:pt idx="283">
                  <c:v>0.21299999999999999</c:v>
                </c:pt>
                <c:pt idx="284">
                  <c:v>0.10100000000000001</c:v>
                </c:pt>
                <c:pt idx="285">
                  <c:v>4.5999999999999999E-2</c:v>
                </c:pt>
                <c:pt idx="286">
                  <c:v>9.2999999999999999E-2</c:v>
                </c:pt>
                <c:pt idx="287">
                  <c:v>0.126</c:v>
                </c:pt>
                <c:pt idx="288">
                  <c:v>7.5999999999999998E-2</c:v>
                </c:pt>
                <c:pt idx="289">
                  <c:v>8.4000000000000005E-2</c:v>
                </c:pt>
                <c:pt idx="290">
                  <c:v>8.3000000000000004E-2</c:v>
                </c:pt>
                <c:pt idx="291">
                  <c:v>5.5E-2</c:v>
                </c:pt>
                <c:pt idx="292">
                  <c:v>7.3999999999999996E-2</c:v>
                </c:pt>
                <c:pt idx="293">
                  <c:v>9.7000000000000003E-2</c:v>
                </c:pt>
                <c:pt idx="294">
                  <c:v>9.8000000000000004E-2</c:v>
                </c:pt>
                <c:pt idx="295">
                  <c:v>8.1000000000000003E-2</c:v>
                </c:pt>
                <c:pt idx="296">
                  <c:v>0.121</c:v>
                </c:pt>
                <c:pt idx="297">
                  <c:v>0.11700000000000001</c:v>
                </c:pt>
                <c:pt idx="298">
                  <c:v>9.1999999999999998E-2</c:v>
                </c:pt>
                <c:pt idx="299">
                  <c:v>6.0999999999999999E-2</c:v>
                </c:pt>
                <c:pt idx="300">
                  <c:v>9.6000000000000002E-2</c:v>
                </c:pt>
                <c:pt idx="301">
                  <c:v>0.106</c:v>
                </c:pt>
                <c:pt idx="302">
                  <c:v>8.1000000000000003E-2</c:v>
                </c:pt>
                <c:pt idx="303">
                  <c:v>0.12</c:v>
                </c:pt>
                <c:pt idx="304">
                  <c:v>0.108</c:v>
                </c:pt>
                <c:pt idx="305">
                  <c:v>0.10100000000000001</c:v>
                </c:pt>
                <c:pt idx="306">
                  <c:v>6.3E-2</c:v>
                </c:pt>
                <c:pt idx="307">
                  <c:v>9.7000000000000003E-2</c:v>
                </c:pt>
                <c:pt idx="308">
                  <c:v>0.114</c:v>
                </c:pt>
                <c:pt idx="309">
                  <c:v>7.1999999999999995E-2</c:v>
                </c:pt>
                <c:pt idx="310">
                  <c:v>9.2999999999999999E-2</c:v>
                </c:pt>
                <c:pt idx="311">
                  <c:v>0.13800000000000001</c:v>
                </c:pt>
                <c:pt idx="312">
                  <c:v>0.107</c:v>
                </c:pt>
                <c:pt idx="313">
                  <c:v>7.9000000000000001E-2</c:v>
                </c:pt>
                <c:pt idx="314">
                  <c:v>7.9000000000000001E-2</c:v>
                </c:pt>
                <c:pt idx="315">
                  <c:v>0.11600000000000001</c:v>
                </c:pt>
                <c:pt idx="316">
                  <c:v>5.8999999999999997E-2</c:v>
                </c:pt>
                <c:pt idx="317">
                  <c:v>8.5000000000000006E-2</c:v>
                </c:pt>
                <c:pt idx="318">
                  <c:v>7.4999999999999997E-2</c:v>
                </c:pt>
                <c:pt idx="319">
                  <c:v>0.09</c:v>
                </c:pt>
                <c:pt idx="320">
                  <c:v>7.9000000000000001E-2</c:v>
                </c:pt>
                <c:pt idx="321">
                  <c:v>4.1000000000000002E-2</c:v>
                </c:pt>
                <c:pt idx="322">
                  <c:v>6.6000000000000003E-2</c:v>
                </c:pt>
                <c:pt idx="323">
                  <c:v>8.3000000000000004E-2</c:v>
                </c:pt>
                <c:pt idx="324">
                  <c:v>3.1E-2</c:v>
                </c:pt>
                <c:pt idx="325">
                  <c:v>7.3999999999999996E-2</c:v>
                </c:pt>
                <c:pt idx="326">
                  <c:v>8.7999999999999995E-2</c:v>
                </c:pt>
                <c:pt idx="327">
                  <c:v>8.8999999999999996E-2</c:v>
                </c:pt>
                <c:pt idx="328">
                  <c:v>0.106</c:v>
                </c:pt>
                <c:pt idx="329">
                  <c:v>8.8999999999999996E-2</c:v>
                </c:pt>
                <c:pt idx="330">
                  <c:v>5.5E-2</c:v>
                </c:pt>
                <c:pt idx="331">
                  <c:v>0.124</c:v>
                </c:pt>
                <c:pt idx="332">
                  <c:v>6.6000000000000003E-2</c:v>
                </c:pt>
                <c:pt idx="333">
                  <c:v>7.9000000000000001E-2</c:v>
                </c:pt>
                <c:pt idx="334">
                  <c:v>9.5000000000000001E-2</c:v>
                </c:pt>
                <c:pt idx="335">
                  <c:v>0.16600000000000001</c:v>
                </c:pt>
                <c:pt idx="336">
                  <c:v>7.5999999999999998E-2</c:v>
                </c:pt>
                <c:pt idx="337">
                  <c:v>8.5000000000000006E-2</c:v>
                </c:pt>
                <c:pt idx="338">
                  <c:v>7.8E-2</c:v>
                </c:pt>
                <c:pt idx="339">
                  <c:v>5.3999999999999999E-2</c:v>
                </c:pt>
                <c:pt idx="340">
                  <c:v>7.4999999999999997E-2</c:v>
                </c:pt>
                <c:pt idx="341">
                  <c:v>9.8000000000000004E-2</c:v>
                </c:pt>
                <c:pt idx="342">
                  <c:v>7.8E-2</c:v>
                </c:pt>
                <c:pt idx="343">
                  <c:v>0.13400000000000001</c:v>
                </c:pt>
                <c:pt idx="344">
                  <c:v>0.113</c:v>
                </c:pt>
                <c:pt idx="345">
                  <c:v>0.129</c:v>
                </c:pt>
                <c:pt idx="346">
                  <c:v>8.7999999999999995E-2</c:v>
                </c:pt>
                <c:pt idx="347">
                  <c:v>6.5000000000000002E-2</c:v>
                </c:pt>
                <c:pt idx="348">
                  <c:v>0.1</c:v>
                </c:pt>
                <c:pt idx="349">
                  <c:v>0.109</c:v>
                </c:pt>
                <c:pt idx="350">
                  <c:v>0.104</c:v>
                </c:pt>
                <c:pt idx="351">
                  <c:v>0.10299999999999999</c:v>
                </c:pt>
                <c:pt idx="352">
                  <c:v>9.9000000000000005E-2</c:v>
                </c:pt>
                <c:pt idx="353">
                  <c:v>0.104</c:v>
                </c:pt>
                <c:pt idx="354">
                  <c:v>5.8000000000000003E-2</c:v>
                </c:pt>
                <c:pt idx="355">
                  <c:v>0.16700000000000001</c:v>
                </c:pt>
                <c:pt idx="356">
                  <c:v>0.128</c:v>
                </c:pt>
                <c:pt idx="357">
                  <c:v>6.9000000000000006E-2</c:v>
                </c:pt>
                <c:pt idx="358">
                  <c:v>6.2E-2</c:v>
                </c:pt>
                <c:pt idx="359">
                  <c:v>0.14099999999999999</c:v>
                </c:pt>
                <c:pt idx="360">
                  <c:v>0.10100000000000001</c:v>
                </c:pt>
                <c:pt idx="361">
                  <c:v>8.5000000000000006E-2</c:v>
                </c:pt>
                <c:pt idx="362">
                  <c:v>0.08</c:v>
                </c:pt>
                <c:pt idx="363">
                  <c:v>0.10100000000000001</c:v>
                </c:pt>
                <c:pt idx="364">
                  <c:v>7.0000000000000007E-2</c:v>
                </c:pt>
                <c:pt idx="365">
                  <c:v>7.2999999999999995E-2</c:v>
                </c:pt>
                <c:pt idx="366">
                  <c:v>8.2000000000000003E-2</c:v>
                </c:pt>
                <c:pt idx="367">
                  <c:v>8.3000000000000004E-2</c:v>
                </c:pt>
                <c:pt idx="368">
                  <c:v>7.2999999999999995E-2</c:v>
                </c:pt>
                <c:pt idx="369">
                  <c:v>6.5000000000000002E-2</c:v>
                </c:pt>
                <c:pt idx="370">
                  <c:v>7.9000000000000001E-2</c:v>
                </c:pt>
                <c:pt idx="371">
                  <c:v>8.3000000000000004E-2</c:v>
                </c:pt>
                <c:pt idx="372">
                  <c:v>3.4000000000000002E-2</c:v>
                </c:pt>
                <c:pt idx="373">
                  <c:v>7.8E-2</c:v>
                </c:pt>
                <c:pt idx="374">
                  <c:v>8.8999999999999996E-2</c:v>
                </c:pt>
                <c:pt idx="375">
                  <c:v>0.113</c:v>
                </c:pt>
                <c:pt idx="376">
                  <c:v>0.111</c:v>
                </c:pt>
                <c:pt idx="377">
                  <c:v>8.7999999999999995E-2</c:v>
                </c:pt>
                <c:pt idx="378">
                  <c:v>5.1999999999999998E-2</c:v>
                </c:pt>
                <c:pt idx="379">
                  <c:v>0.128</c:v>
                </c:pt>
                <c:pt idx="380">
                  <c:v>5.8000000000000003E-2</c:v>
                </c:pt>
                <c:pt idx="381">
                  <c:v>0.08</c:v>
                </c:pt>
                <c:pt idx="382">
                  <c:v>9.2999999999999999E-2</c:v>
                </c:pt>
                <c:pt idx="383">
                  <c:v>0.151</c:v>
                </c:pt>
              </c:numCache>
            </c:numRef>
          </c:xVal>
          <c:yVal>
            <c:numRef>
              <c:f>'Autumn Correlation'!$C$2:$C$385</c:f>
              <c:numCache>
                <c:formatCode>General</c:formatCode>
                <c:ptCount val="384"/>
                <c:pt idx="1">
                  <c:v>1.6</c:v>
                </c:pt>
                <c:pt idx="2">
                  <c:v>2.5888888888888899</c:v>
                </c:pt>
                <c:pt idx="3">
                  <c:v>4.8571428571428603</c:v>
                </c:pt>
                <c:pt idx="4">
                  <c:v>1.6125</c:v>
                </c:pt>
                <c:pt idx="5">
                  <c:v>1.24</c:v>
                </c:pt>
                <c:pt idx="6">
                  <c:v>1.29</c:v>
                </c:pt>
                <c:pt idx="7">
                  <c:v>4.1500000000000004</c:v>
                </c:pt>
                <c:pt idx="8">
                  <c:v>3</c:v>
                </c:pt>
                <c:pt idx="9">
                  <c:v>1.44444444444444</c:v>
                </c:pt>
                <c:pt idx="10">
                  <c:v>1.79</c:v>
                </c:pt>
                <c:pt idx="11">
                  <c:v>1.43</c:v>
                </c:pt>
                <c:pt idx="12">
                  <c:v>1.57</c:v>
                </c:pt>
                <c:pt idx="13">
                  <c:v>1.06</c:v>
                </c:pt>
                <c:pt idx="14">
                  <c:v>3.94</c:v>
                </c:pt>
                <c:pt idx="15">
                  <c:v>3.45</c:v>
                </c:pt>
                <c:pt idx="17">
                  <c:v>1.24545454545455</c:v>
                </c:pt>
                <c:pt idx="18">
                  <c:v>3.17</c:v>
                </c:pt>
                <c:pt idx="19">
                  <c:v>5.56</c:v>
                </c:pt>
                <c:pt idx="20">
                  <c:v>1.8</c:v>
                </c:pt>
                <c:pt idx="21">
                  <c:v>1.8545454545454501</c:v>
                </c:pt>
                <c:pt idx="22">
                  <c:v>5.22</c:v>
                </c:pt>
                <c:pt idx="23">
                  <c:v>3.01</c:v>
                </c:pt>
                <c:pt idx="24">
                  <c:v>10.48</c:v>
                </c:pt>
                <c:pt idx="25">
                  <c:v>5.8181818181818201</c:v>
                </c:pt>
                <c:pt idx="26">
                  <c:v>1.87</c:v>
                </c:pt>
                <c:pt idx="27">
                  <c:v>1.36666666666667</c:v>
                </c:pt>
                <c:pt idx="28">
                  <c:v>5.18</c:v>
                </c:pt>
                <c:pt idx="29">
                  <c:v>7.3454545454545501</c:v>
                </c:pt>
                <c:pt idx="30">
                  <c:v>4</c:v>
                </c:pt>
                <c:pt idx="33">
                  <c:v>4.0599999999999996</c:v>
                </c:pt>
                <c:pt idx="34">
                  <c:v>3.03</c:v>
                </c:pt>
                <c:pt idx="35">
                  <c:v>3.18</c:v>
                </c:pt>
                <c:pt idx="36">
                  <c:v>3.56</c:v>
                </c:pt>
                <c:pt idx="37">
                  <c:v>4.1100000000000003</c:v>
                </c:pt>
                <c:pt idx="38">
                  <c:v>5.0599999999999996</c:v>
                </c:pt>
                <c:pt idx="39">
                  <c:v>8.61</c:v>
                </c:pt>
                <c:pt idx="40">
                  <c:v>4.34</c:v>
                </c:pt>
                <c:pt idx="41">
                  <c:v>2</c:v>
                </c:pt>
                <c:pt idx="42">
                  <c:v>3.89</c:v>
                </c:pt>
                <c:pt idx="43">
                  <c:v>0.87</c:v>
                </c:pt>
                <c:pt idx="44">
                  <c:v>5.31</c:v>
                </c:pt>
                <c:pt idx="45">
                  <c:v>5.16</c:v>
                </c:pt>
                <c:pt idx="46">
                  <c:v>6.74</c:v>
                </c:pt>
                <c:pt idx="48">
                  <c:v>2.63</c:v>
                </c:pt>
                <c:pt idx="49">
                  <c:v>3.9249999999999998</c:v>
                </c:pt>
                <c:pt idx="50">
                  <c:v>4.4000000000000004</c:v>
                </c:pt>
                <c:pt idx="51">
                  <c:v>2.9</c:v>
                </c:pt>
                <c:pt idx="52">
                  <c:v>1.9714285709999999</c:v>
                </c:pt>
                <c:pt idx="53">
                  <c:v>4.21</c:v>
                </c:pt>
                <c:pt idx="54">
                  <c:v>2.3666666670000001</c:v>
                </c:pt>
                <c:pt idx="55">
                  <c:v>2.75</c:v>
                </c:pt>
                <c:pt idx="56">
                  <c:v>3.96</c:v>
                </c:pt>
                <c:pt idx="57">
                  <c:v>4.5066666670000002</c:v>
                </c:pt>
                <c:pt idx="58">
                  <c:v>1.5542857139999999</c:v>
                </c:pt>
                <c:pt idx="59">
                  <c:v>3.2877551020000002</c:v>
                </c:pt>
                <c:pt idx="60">
                  <c:v>3.9755555560000002</c:v>
                </c:pt>
                <c:pt idx="61">
                  <c:v>1.1579999999999999</c:v>
                </c:pt>
                <c:pt idx="62">
                  <c:v>2.4333333330000002</c:v>
                </c:pt>
                <c:pt idx="63">
                  <c:v>6.3947368420000004</c:v>
                </c:pt>
                <c:pt idx="64">
                  <c:v>3.5555555559999998</c:v>
                </c:pt>
                <c:pt idx="65">
                  <c:v>9.125</c:v>
                </c:pt>
                <c:pt idx="67">
                  <c:v>3.7</c:v>
                </c:pt>
                <c:pt idx="68">
                  <c:v>2.4874999999999998</c:v>
                </c:pt>
                <c:pt idx="69">
                  <c:v>3.43</c:v>
                </c:pt>
                <c:pt idx="70">
                  <c:v>4.46</c:v>
                </c:pt>
                <c:pt idx="71">
                  <c:v>3.65</c:v>
                </c:pt>
                <c:pt idx="72">
                  <c:v>5.12</c:v>
                </c:pt>
                <c:pt idx="73">
                  <c:v>5.863888889</c:v>
                </c:pt>
                <c:pt idx="74">
                  <c:v>3.013888889</c:v>
                </c:pt>
                <c:pt idx="75">
                  <c:v>3.702</c:v>
                </c:pt>
                <c:pt idx="76">
                  <c:v>4.3844444439999997</c:v>
                </c:pt>
                <c:pt idx="77">
                  <c:v>2.0294117649999999</c:v>
                </c:pt>
                <c:pt idx="79">
                  <c:v>8.0756097560000004</c:v>
                </c:pt>
                <c:pt idx="80">
                  <c:v>2.809090909</c:v>
                </c:pt>
                <c:pt idx="81">
                  <c:v>7.3111111109999998</c:v>
                </c:pt>
                <c:pt idx="82">
                  <c:v>5.0333333329999999</c:v>
                </c:pt>
                <c:pt idx="83">
                  <c:v>3.16</c:v>
                </c:pt>
                <c:pt idx="84">
                  <c:v>3.0777777780000002</c:v>
                </c:pt>
                <c:pt idx="85">
                  <c:v>3.5666666669999998</c:v>
                </c:pt>
                <c:pt idx="86">
                  <c:v>3.71</c:v>
                </c:pt>
                <c:pt idx="87">
                  <c:v>3.6749999999999998</c:v>
                </c:pt>
                <c:pt idx="88">
                  <c:v>3.58</c:v>
                </c:pt>
                <c:pt idx="89">
                  <c:v>5.5971428569999997</c:v>
                </c:pt>
                <c:pt idx="90">
                  <c:v>3.8575757579999999</c:v>
                </c:pt>
                <c:pt idx="91">
                  <c:v>5.5102040819999996</c:v>
                </c:pt>
                <c:pt idx="92">
                  <c:v>5.52</c:v>
                </c:pt>
                <c:pt idx="93">
                  <c:v>3.5863636360000002</c:v>
                </c:pt>
                <c:pt idx="95">
                  <c:v>9.2925000000000004</c:v>
                </c:pt>
                <c:pt idx="96">
                  <c:v>3.0555555559999998</c:v>
                </c:pt>
                <c:pt idx="97">
                  <c:v>3.06</c:v>
                </c:pt>
                <c:pt idx="98">
                  <c:v>3.75</c:v>
                </c:pt>
                <c:pt idx="99">
                  <c:v>3.5633333330000001</c:v>
                </c:pt>
                <c:pt idx="100">
                  <c:v>2.1777777779999998</c:v>
                </c:pt>
                <c:pt idx="102">
                  <c:v>2.6571428570000002</c:v>
                </c:pt>
                <c:pt idx="103">
                  <c:v>3.622222222</c:v>
                </c:pt>
                <c:pt idx="104">
                  <c:v>3.72</c:v>
                </c:pt>
                <c:pt idx="105">
                  <c:v>3.27</c:v>
                </c:pt>
                <c:pt idx="106">
                  <c:v>2.8533333330000001</c:v>
                </c:pt>
                <c:pt idx="107">
                  <c:v>3.9666666670000001</c:v>
                </c:pt>
                <c:pt idx="108">
                  <c:v>3.6928571429999999</c:v>
                </c:pt>
                <c:pt idx="109">
                  <c:v>4.9000000000000004</c:v>
                </c:pt>
                <c:pt idx="110">
                  <c:v>3.3</c:v>
                </c:pt>
                <c:pt idx="111">
                  <c:v>3.67</c:v>
                </c:pt>
                <c:pt idx="112">
                  <c:v>4.1076923079999998</c:v>
                </c:pt>
                <c:pt idx="113">
                  <c:v>3.861290323</c:v>
                </c:pt>
                <c:pt idx="114">
                  <c:v>3.2903225809999999</c:v>
                </c:pt>
                <c:pt idx="115">
                  <c:v>4.2612903229999999</c:v>
                </c:pt>
                <c:pt idx="116">
                  <c:v>3.21</c:v>
                </c:pt>
                <c:pt idx="118">
                  <c:v>4.1900000000000004</c:v>
                </c:pt>
                <c:pt idx="119">
                  <c:v>4.01</c:v>
                </c:pt>
                <c:pt idx="120">
                  <c:v>4.71</c:v>
                </c:pt>
                <c:pt idx="121">
                  <c:v>5.8903225810000004</c:v>
                </c:pt>
                <c:pt idx="122">
                  <c:v>2.941935484</c:v>
                </c:pt>
                <c:pt idx="123">
                  <c:v>3.2208333329999999</c:v>
                </c:pt>
                <c:pt idx="124">
                  <c:v>5.9961538460000003</c:v>
                </c:pt>
                <c:pt idx="125">
                  <c:v>5.4480000000000004</c:v>
                </c:pt>
                <c:pt idx="126">
                  <c:v>3.9115384620000002</c:v>
                </c:pt>
                <c:pt idx="127">
                  <c:v>3.6428571430000001</c:v>
                </c:pt>
                <c:pt idx="128">
                  <c:v>3.461538462</c:v>
                </c:pt>
                <c:pt idx="129">
                  <c:v>4.1758620689999999</c:v>
                </c:pt>
                <c:pt idx="130">
                  <c:v>3.4103448279999999</c:v>
                </c:pt>
                <c:pt idx="131">
                  <c:v>3.8833333329999999</c:v>
                </c:pt>
                <c:pt idx="132">
                  <c:v>3.4310344829999999</c:v>
                </c:pt>
                <c:pt idx="134">
                  <c:v>3.38</c:v>
                </c:pt>
                <c:pt idx="135">
                  <c:v>3.85</c:v>
                </c:pt>
                <c:pt idx="136">
                  <c:v>4.26</c:v>
                </c:pt>
                <c:pt idx="137">
                  <c:v>3.766666667</c:v>
                </c:pt>
                <c:pt idx="138">
                  <c:v>2.78</c:v>
                </c:pt>
                <c:pt idx="139">
                  <c:v>4.483333333</c:v>
                </c:pt>
                <c:pt idx="140">
                  <c:v>4.2833333329999999</c:v>
                </c:pt>
                <c:pt idx="141">
                  <c:v>5.2777777779999999</c:v>
                </c:pt>
                <c:pt idx="142">
                  <c:v>4.4884615380000001</c:v>
                </c:pt>
                <c:pt idx="143">
                  <c:v>4.2699999999999996</c:v>
                </c:pt>
                <c:pt idx="144">
                  <c:v>3.68</c:v>
                </c:pt>
                <c:pt idx="145">
                  <c:v>3.3333333333333299</c:v>
                </c:pt>
                <c:pt idx="146">
                  <c:v>4.93333333333333</c:v>
                </c:pt>
                <c:pt idx="147">
                  <c:v>4.28</c:v>
                </c:pt>
                <c:pt idx="148">
                  <c:v>3.8</c:v>
                </c:pt>
                <c:pt idx="149">
                  <c:v>4.5750000000000002</c:v>
                </c:pt>
                <c:pt idx="150">
                  <c:v>4.72</c:v>
                </c:pt>
                <c:pt idx="151">
                  <c:v>4.5</c:v>
                </c:pt>
                <c:pt idx="152">
                  <c:v>5.44</c:v>
                </c:pt>
                <c:pt idx="153">
                  <c:v>8.3785714285714299</c:v>
                </c:pt>
                <c:pt idx="154">
                  <c:v>8.1999999999999993</c:v>
                </c:pt>
                <c:pt idx="155">
                  <c:v>4.5</c:v>
                </c:pt>
                <c:pt idx="156">
                  <c:v>2.8866666666666698</c:v>
                </c:pt>
                <c:pt idx="157">
                  <c:v>6.2481481481481502</c:v>
                </c:pt>
                <c:pt idx="158">
                  <c:v>2.4366666666666701</c:v>
                </c:pt>
                <c:pt idx="159">
                  <c:v>5.3733333333333304</c:v>
                </c:pt>
                <c:pt idx="160">
                  <c:v>4.22</c:v>
                </c:pt>
                <c:pt idx="161">
                  <c:v>5.3</c:v>
                </c:pt>
                <c:pt idx="162">
                  <c:v>3.0857142857142899</c:v>
                </c:pt>
                <c:pt idx="163">
                  <c:v>7.06</c:v>
                </c:pt>
                <c:pt idx="164">
                  <c:v>5.34</c:v>
                </c:pt>
                <c:pt idx="165">
                  <c:v>4.7333333333333298</c:v>
                </c:pt>
                <c:pt idx="166">
                  <c:v>5.12</c:v>
                </c:pt>
                <c:pt idx="167">
                  <c:v>6.48</c:v>
                </c:pt>
                <c:pt idx="168">
                  <c:v>7.36</c:v>
                </c:pt>
                <c:pt idx="169">
                  <c:v>7.3193548387096801</c:v>
                </c:pt>
                <c:pt idx="170">
                  <c:v>10.781818181818201</c:v>
                </c:pt>
                <c:pt idx="171">
                  <c:v>5.3814814814814804</c:v>
                </c:pt>
                <c:pt idx="172">
                  <c:v>5.7949999999999999</c:v>
                </c:pt>
                <c:pt idx="173">
                  <c:v>7.0483870967741904</c:v>
                </c:pt>
                <c:pt idx="174">
                  <c:v>4.0888888888888903</c:v>
                </c:pt>
                <c:pt idx="175">
                  <c:v>5.09032258064516</c:v>
                </c:pt>
                <c:pt idx="176">
                  <c:v>3.68</c:v>
                </c:pt>
                <c:pt idx="177">
                  <c:v>4.7750000000000004</c:v>
                </c:pt>
                <c:pt idx="178">
                  <c:v>4.3</c:v>
                </c:pt>
                <c:pt idx="179">
                  <c:v>6.12</c:v>
                </c:pt>
                <c:pt idx="180">
                  <c:v>5.26</c:v>
                </c:pt>
                <c:pt idx="181">
                  <c:v>5.22</c:v>
                </c:pt>
                <c:pt idx="182">
                  <c:v>5.4</c:v>
                </c:pt>
                <c:pt idx="183">
                  <c:v>4.375</c:v>
                </c:pt>
                <c:pt idx="184">
                  <c:v>5.4</c:v>
                </c:pt>
                <c:pt idx="185">
                  <c:v>4.72</c:v>
                </c:pt>
                <c:pt idx="186">
                  <c:v>10.6</c:v>
                </c:pt>
                <c:pt idx="187">
                  <c:v>5.6</c:v>
                </c:pt>
                <c:pt idx="188">
                  <c:v>4.6124999999999998</c:v>
                </c:pt>
                <c:pt idx="189">
                  <c:v>6.95</c:v>
                </c:pt>
                <c:pt idx="190">
                  <c:v>4.9000000000000004</c:v>
                </c:pt>
                <c:pt idx="191">
                  <c:v>5.57931034482759</c:v>
                </c:pt>
                <c:pt idx="192">
                  <c:v>2.7349999999999999</c:v>
                </c:pt>
                <c:pt idx="193">
                  <c:v>3.12</c:v>
                </c:pt>
                <c:pt idx="195">
                  <c:v>3.8333333330000001</c:v>
                </c:pt>
                <c:pt idx="196">
                  <c:v>2.9166666669999999</c:v>
                </c:pt>
                <c:pt idx="197">
                  <c:v>4.0882352940000004</c:v>
                </c:pt>
                <c:pt idx="198">
                  <c:v>3.0333333329999999</c:v>
                </c:pt>
                <c:pt idx="199">
                  <c:v>3.4307692310000002</c:v>
                </c:pt>
                <c:pt idx="200">
                  <c:v>3.9666666670000001</c:v>
                </c:pt>
                <c:pt idx="201">
                  <c:v>7.7028571430000001</c:v>
                </c:pt>
                <c:pt idx="202">
                  <c:v>2.5866666669999998</c:v>
                </c:pt>
                <c:pt idx="203">
                  <c:v>3.463333333</c:v>
                </c:pt>
                <c:pt idx="204">
                  <c:v>4.3966666669999999</c:v>
                </c:pt>
                <c:pt idx="205">
                  <c:v>1.913333333</c:v>
                </c:pt>
                <c:pt idx="206">
                  <c:v>1.765517241</c:v>
                </c:pt>
                <c:pt idx="207">
                  <c:v>3.6444444439999999</c:v>
                </c:pt>
                <c:pt idx="208">
                  <c:v>10.841176470000001</c:v>
                </c:pt>
                <c:pt idx="209">
                  <c:v>3.7193548390000002</c:v>
                </c:pt>
                <c:pt idx="211">
                  <c:v>4.1529411759999997</c:v>
                </c:pt>
                <c:pt idx="212">
                  <c:v>4.0230769229999996</c:v>
                </c:pt>
                <c:pt idx="213">
                  <c:v>3.5542857140000002</c:v>
                </c:pt>
                <c:pt idx="214">
                  <c:v>4.9928571430000002</c:v>
                </c:pt>
                <c:pt idx="215">
                  <c:v>4.0750000000000002</c:v>
                </c:pt>
                <c:pt idx="216">
                  <c:v>4.8</c:v>
                </c:pt>
                <c:pt idx="217">
                  <c:v>6.5142857139999997</c:v>
                </c:pt>
                <c:pt idx="218">
                  <c:v>4.983333333</c:v>
                </c:pt>
                <c:pt idx="219">
                  <c:v>5.8666666669999996</c:v>
                </c:pt>
                <c:pt idx="220">
                  <c:v>6.519354839</c:v>
                </c:pt>
                <c:pt idx="221">
                  <c:v>3.980645161</c:v>
                </c:pt>
                <c:pt idx="222">
                  <c:v>2.3961538459999998</c:v>
                </c:pt>
                <c:pt idx="223">
                  <c:v>3.2612903229999999</c:v>
                </c:pt>
                <c:pt idx="224">
                  <c:v>4.6260869570000001</c:v>
                </c:pt>
                <c:pt idx="225">
                  <c:v>3.8033333329999999</c:v>
                </c:pt>
                <c:pt idx="227">
                  <c:v>3.509677419</c:v>
                </c:pt>
                <c:pt idx="228">
                  <c:v>3.4</c:v>
                </c:pt>
                <c:pt idx="229">
                  <c:v>4.0323529410000001</c:v>
                </c:pt>
                <c:pt idx="230">
                  <c:v>4.6266666670000003</c:v>
                </c:pt>
                <c:pt idx="231">
                  <c:v>3.85</c:v>
                </c:pt>
                <c:pt idx="232">
                  <c:v>4.1666666670000003</c:v>
                </c:pt>
                <c:pt idx="233">
                  <c:v>3.93</c:v>
                </c:pt>
                <c:pt idx="234">
                  <c:v>3.6114285709999998</c:v>
                </c:pt>
                <c:pt idx="235">
                  <c:v>4.7566666670000002</c:v>
                </c:pt>
                <c:pt idx="236">
                  <c:v>5.8884615379999996</c:v>
                </c:pt>
                <c:pt idx="237">
                  <c:v>5.2</c:v>
                </c:pt>
                <c:pt idx="238">
                  <c:v>3.6655172409999999</c:v>
                </c:pt>
                <c:pt idx="239">
                  <c:v>7.1038461540000002</c:v>
                </c:pt>
                <c:pt idx="251">
                  <c:v>1.175</c:v>
                </c:pt>
                <c:pt idx="252">
                  <c:v>4.7888888888888896</c:v>
                </c:pt>
                <c:pt idx="253">
                  <c:v>2.0833333333333299</c:v>
                </c:pt>
                <c:pt idx="254">
                  <c:v>3.9233333333333298</c:v>
                </c:pt>
                <c:pt idx="255">
                  <c:v>1.38</c:v>
                </c:pt>
                <c:pt idx="267">
                  <c:v>2.9451612903225799</c:v>
                </c:pt>
                <c:pt idx="268">
                  <c:v>7.4071428571428601</c:v>
                </c:pt>
                <c:pt idx="269">
                  <c:v>2.2677419354838699</c:v>
                </c:pt>
                <c:pt idx="270">
                  <c:v>6.9882352941176498</c:v>
                </c:pt>
                <c:pt idx="271">
                  <c:v>0.59032258064516097</c:v>
                </c:pt>
                <c:pt idx="283">
                  <c:v>5.49583333333333</c:v>
                </c:pt>
                <c:pt idx="284">
                  <c:v>8.06</c:v>
                </c:pt>
                <c:pt idx="285">
                  <c:v>3.79666666666667</c:v>
                </c:pt>
                <c:pt idx="286">
                  <c:v>4.0366666666666697</c:v>
                </c:pt>
                <c:pt idx="287">
                  <c:v>-1.4833333333333301</c:v>
                </c:pt>
                <c:pt idx="288">
                  <c:v>4.42</c:v>
                </c:pt>
                <c:pt idx="289">
                  <c:v>3.66</c:v>
                </c:pt>
                <c:pt idx="290">
                  <c:v>5.0777777777777802</c:v>
                </c:pt>
                <c:pt idx="291">
                  <c:v>6.15</c:v>
                </c:pt>
                <c:pt idx="292">
                  <c:v>4</c:v>
                </c:pt>
                <c:pt idx="293">
                  <c:v>3.52</c:v>
                </c:pt>
                <c:pt idx="294">
                  <c:v>3.63</c:v>
                </c:pt>
                <c:pt idx="295">
                  <c:v>4.1500000000000004</c:v>
                </c:pt>
                <c:pt idx="296">
                  <c:v>5</c:v>
                </c:pt>
                <c:pt idx="297">
                  <c:v>3.03</c:v>
                </c:pt>
                <c:pt idx="298">
                  <c:v>2.7480000000000002</c:v>
                </c:pt>
                <c:pt idx="299">
                  <c:v>4.5882352941176503</c:v>
                </c:pt>
                <c:pt idx="300">
                  <c:v>4.7482758620689696</c:v>
                </c:pt>
                <c:pt idx="301">
                  <c:v>4.4428571428571404</c:v>
                </c:pt>
                <c:pt idx="302">
                  <c:v>1.3888888888888899</c:v>
                </c:pt>
                <c:pt idx="303">
                  <c:v>5.3041666666666698</c:v>
                </c:pt>
                <c:pt idx="304">
                  <c:v>4.63</c:v>
                </c:pt>
                <c:pt idx="305">
                  <c:v>3.75</c:v>
                </c:pt>
                <c:pt idx="306">
                  <c:v>4.0555555555555598</c:v>
                </c:pt>
                <c:pt idx="307">
                  <c:v>5.92</c:v>
                </c:pt>
                <c:pt idx="308">
                  <c:v>5.2</c:v>
                </c:pt>
                <c:pt idx="309">
                  <c:v>4.5999999999999996</c:v>
                </c:pt>
                <c:pt idx="310">
                  <c:v>5.0199999999999996</c:v>
                </c:pt>
                <c:pt idx="311">
                  <c:v>4.88</c:v>
                </c:pt>
                <c:pt idx="312">
                  <c:v>7</c:v>
                </c:pt>
                <c:pt idx="313">
                  <c:v>4.13448275862069</c:v>
                </c:pt>
                <c:pt idx="314">
                  <c:v>4.4892857142857103</c:v>
                </c:pt>
                <c:pt idx="315">
                  <c:v>5.3387096774193497</c:v>
                </c:pt>
                <c:pt idx="316">
                  <c:v>7.0451612903225804</c:v>
                </c:pt>
                <c:pt idx="317">
                  <c:v>4.83</c:v>
                </c:pt>
                <c:pt idx="318">
                  <c:v>3.2904761904761899</c:v>
                </c:pt>
                <c:pt idx="319">
                  <c:v>2.95789473684211</c:v>
                </c:pt>
                <c:pt idx="320">
                  <c:v>3.5</c:v>
                </c:pt>
                <c:pt idx="321">
                  <c:v>4.0999999999999996</c:v>
                </c:pt>
                <c:pt idx="322">
                  <c:v>4.4000000000000004</c:v>
                </c:pt>
                <c:pt idx="323">
                  <c:v>4.1777777777777798</c:v>
                </c:pt>
                <c:pt idx="324">
                  <c:v>5.75</c:v>
                </c:pt>
                <c:pt idx="325">
                  <c:v>5.0199999999999996</c:v>
                </c:pt>
                <c:pt idx="326">
                  <c:v>4.6100000000000003</c:v>
                </c:pt>
                <c:pt idx="327">
                  <c:v>5.82</c:v>
                </c:pt>
                <c:pt idx="328">
                  <c:v>6.08</c:v>
                </c:pt>
                <c:pt idx="329">
                  <c:v>1.32666666666667</c:v>
                </c:pt>
                <c:pt idx="330">
                  <c:v>2.9652173913043498</c:v>
                </c:pt>
                <c:pt idx="331">
                  <c:v>5.2636363636363601</c:v>
                </c:pt>
                <c:pt idx="332">
                  <c:v>6.5366666666666697</c:v>
                </c:pt>
                <c:pt idx="333">
                  <c:v>6.1653846153846201</c:v>
                </c:pt>
                <c:pt idx="334">
                  <c:v>2.3692307692307701</c:v>
                </c:pt>
                <c:pt idx="335">
                  <c:v>4.1366666666666703</c:v>
                </c:pt>
                <c:pt idx="336">
                  <c:v>2.7888888888888901</c:v>
                </c:pt>
                <c:pt idx="337">
                  <c:v>1.7</c:v>
                </c:pt>
                <c:pt idx="338">
                  <c:v>2.6</c:v>
                </c:pt>
                <c:pt idx="339">
                  <c:v>2.93</c:v>
                </c:pt>
                <c:pt idx="340">
                  <c:v>1.68</c:v>
                </c:pt>
                <c:pt idx="341">
                  <c:v>1.62</c:v>
                </c:pt>
                <c:pt idx="342">
                  <c:v>1.56</c:v>
                </c:pt>
                <c:pt idx="343">
                  <c:v>2.3222222222222202</c:v>
                </c:pt>
                <c:pt idx="344">
                  <c:v>2.5</c:v>
                </c:pt>
                <c:pt idx="345">
                  <c:v>2.13</c:v>
                </c:pt>
                <c:pt idx="346">
                  <c:v>2.2000000000000002</c:v>
                </c:pt>
                <c:pt idx="347">
                  <c:v>1.94285714285714</c:v>
                </c:pt>
                <c:pt idx="352">
                  <c:v>2.0125000000000002</c:v>
                </c:pt>
                <c:pt idx="353">
                  <c:v>1.53</c:v>
                </c:pt>
                <c:pt idx="354">
                  <c:v>2.5714285714285698</c:v>
                </c:pt>
                <c:pt idx="355">
                  <c:v>3.38</c:v>
                </c:pt>
                <c:pt idx="356">
                  <c:v>2.88</c:v>
                </c:pt>
                <c:pt idx="357">
                  <c:v>1.8181818181818199</c:v>
                </c:pt>
                <c:pt idx="358">
                  <c:v>3.48</c:v>
                </c:pt>
                <c:pt idx="359">
                  <c:v>2.75</c:v>
                </c:pt>
                <c:pt idx="360">
                  <c:v>3.84</c:v>
                </c:pt>
                <c:pt idx="361">
                  <c:v>2.8818181818181801</c:v>
                </c:pt>
                <c:pt idx="362">
                  <c:v>2.1</c:v>
                </c:pt>
                <c:pt idx="363">
                  <c:v>2.1666666666666701</c:v>
                </c:pt>
                <c:pt idx="368">
                  <c:v>2.6428571428571401</c:v>
                </c:pt>
                <c:pt idx="369">
                  <c:v>2.35</c:v>
                </c:pt>
                <c:pt idx="370">
                  <c:v>2.8333333333333299</c:v>
                </c:pt>
                <c:pt idx="371">
                  <c:v>2.14</c:v>
                </c:pt>
                <c:pt idx="372">
                  <c:v>2.85</c:v>
                </c:pt>
                <c:pt idx="373">
                  <c:v>3.05</c:v>
                </c:pt>
                <c:pt idx="374">
                  <c:v>2.79</c:v>
                </c:pt>
                <c:pt idx="375">
                  <c:v>2.94</c:v>
                </c:pt>
                <c:pt idx="376">
                  <c:v>3.78</c:v>
                </c:pt>
                <c:pt idx="377">
                  <c:v>1.63</c:v>
                </c:pt>
                <c:pt idx="378">
                  <c:v>1.89</c:v>
                </c:pt>
                <c:pt idx="379">
                  <c:v>1.8142857142857101</c:v>
                </c:pt>
              </c:numCache>
            </c:numRef>
          </c:yVal>
          <c:smooth val="0"/>
        </c:ser>
        <c:ser>
          <c:idx val="0"/>
          <c:order val="1"/>
          <c:tx>
            <c:v>Volcanoes National Park</c:v>
          </c:tx>
          <c:spPr>
            <a:ln w="28575">
              <a:noFill/>
            </a:ln>
          </c:spPr>
          <c:xVal>
            <c:numRef>
              <c:f>'Autumn Correlation'!$D$2:$D$49</c:f>
              <c:numCache>
                <c:formatCode>General</c:formatCode>
                <c:ptCount val="48"/>
                <c:pt idx="0">
                  <c:v>7.0000000000000007E-2</c:v>
                </c:pt>
                <c:pt idx="1">
                  <c:v>9.7000000000000003E-2</c:v>
                </c:pt>
                <c:pt idx="2">
                  <c:v>4.8000000000000001E-2</c:v>
                </c:pt>
                <c:pt idx="3">
                  <c:v>5.7000000000000002E-2</c:v>
                </c:pt>
                <c:pt idx="4">
                  <c:v>0.11899999999999999</c:v>
                </c:pt>
                <c:pt idx="5">
                  <c:v>8.5000000000000006E-2</c:v>
                </c:pt>
                <c:pt idx="6">
                  <c:v>0.12</c:v>
                </c:pt>
                <c:pt idx="7">
                  <c:v>0.151</c:v>
                </c:pt>
                <c:pt idx="8">
                  <c:v>0.113</c:v>
                </c:pt>
                <c:pt idx="9">
                  <c:v>0.125</c:v>
                </c:pt>
                <c:pt idx="10">
                  <c:v>6.4000000000000001E-2</c:v>
                </c:pt>
                <c:pt idx="11">
                  <c:v>8.3000000000000004E-2</c:v>
                </c:pt>
                <c:pt idx="12">
                  <c:v>9.9000000000000005E-2</c:v>
                </c:pt>
                <c:pt idx="13">
                  <c:v>0.121</c:v>
                </c:pt>
                <c:pt idx="14">
                  <c:v>0.126</c:v>
                </c:pt>
                <c:pt idx="15">
                  <c:v>0.13600000000000001</c:v>
                </c:pt>
                <c:pt idx="16">
                  <c:v>0.14099999999999999</c:v>
                </c:pt>
                <c:pt idx="17">
                  <c:v>0.10299999999999999</c:v>
                </c:pt>
                <c:pt idx="18">
                  <c:v>4.5999999999999999E-2</c:v>
                </c:pt>
                <c:pt idx="19">
                  <c:v>5.8999999999999997E-2</c:v>
                </c:pt>
                <c:pt idx="20">
                  <c:v>7.4999999999999997E-2</c:v>
                </c:pt>
                <c:pt idx="21">
                  <c:v>0.113</c:v>
                </c:pt>
                <c:pt idx="22">
                  <c:v>0.106</c:v>
                </c:pt>
                <c:pt idx="23">
                  <c:v>0.16</c:v>
                </c:pt>
                <c:pt idx="24">
                  <c:v>0.17299999999999999</c:v>
                </c:pt>
                <c:pt idx="25">
                  <c:v>0.09</c:v>
                </c:pt>
                <c:pt idx="26">
                  <c:v>0.106</c:v>
                </c:pt>
                <c:pt idx="27">
                  <c:v>0.122</c:v>
                </c:pt>
                <c:pt idx="28">
                  <c:v>5.1999999999999998E-2</c:v>
                </c:pt>
                <c:pt idx="29">
                  <c:v>0.112</c:v>
                </c:pt>
                <c:pt idx="30">
                  <c:v>0.112</c:v>
                </c:pt>
                <c:pt idx="31">
                  <c:v>0</c:v>
                </c:pt>
                <c:pt idx="32">
                  <c:v>4.7E-2</c:v>
                </c:pt>
                <c:pt idx="33">
                  <c:v>4.4999999999999998E-2</c:v>
                </c:pt>
                <c:pt idx="34">
                  <c:v>8.7999999999999995E-2</c:v>
                </c:pt>
                <c:pt idx="35">
                  <c:v>0.09</c:v>
                </c:pt>
                <c:pt idx="36">
                  <c:v>7.3999999999999996E-2</c:v>
                </c:pt>
                <c:pt idx="37">
                  <c:v>0.122</c:v>
                </c:pt>
                <c:pt idx="38">
                  <c:v>0.08</c:v>
                </c:pt>
                <c:pt idx="39">
                  <c:v>0.114</c:v>
                </c:pt>
                <c:pt idx="40">
                  <c:v>9.1999999999999998E-2</c:v>
                </c:pt>
                <c:pt idx="41">
                  <c:v>0.115</c:v>
                </c:pt>
                <c:pt idx="42">
                  <c:v>0.09</c:v>
                </c:pt>
                <c:pt idx="43">
                  <c:v>0.13300000000000001</c:v>
                </c:pt>
                <c:pt idx="44">
                  <c:v>8.3000000000000004E-2</c:v>
                </c:pt>
                <c:pt idx="45">
                  <c:v>0.10299999999999999</c:v>
                </c:pt>
                <c:pt idx="46">
                  <c:v>9.8000000000000004E-2</c:v>
                </c:pt>
                <c:pt idx="47">
                  <c:v>0.159</c:v>
                </c:pt>
              </c:numCache>
            </c:numRef>
          </c:xVal>
          <c:yVal>
            <c:numRef>
              <c:f>'Summer Correlation'!$C$2:$C$49</c:f>
              <c:numCache>
                <c:formatCode>General</c:formatCode>
                <c:ptCount val="48"/>
                <c:pt idx="1">
                  <c:v>1.45</c:v>
                </c:pt>
                <c:pt idx="2">
                  <c:v>1.59</c:v>
                </c:pt>
                <c:pt idx="3">
                  <c:v>1.9666666666666699</c:v>
                </c:pt>
                <c:pt idx="4">
                  <c:v>0.98</c:v>
                </c:pt>
                <c:pt idx="5">
                  <c:v>1.1399999999999999</c:v>
                </c:pt>
                <c:pt idx="6">
                  <c:v>3.44</c:v>
                </c:pt>
                <c:pt idx="7">
                  <c:v>1.28</c:v>
                </c:pt>
                <c:pt idx="8">
                  <c:v>6.75555555555556</c:v>
                </c:pt>
                <c:pt idx="9">
                  <c:v>1.84</c:v>
                </c:pt>
                <c:pt idx="10">
                  <c:v>1.21</c:v>
                </c:pt>
                <c:pt idx="11">
                  <c:v>1.23</c:v>
                </c:pt>
                <c:pt idx="12">
                  <c:v>0.86</c:v>
                </c:pt>
                <c:pt idx="13">
                  <c:v>2.2999999999999998</c:v>
                </c:pt>
                <c:pt idx="14">
                  <c:v>1.77</c:v>
                </c:pt>
                <c:pt idx="15">
                  <c:v>2.61</c:v>
                </c:pt>
                <c:pt idx="17">
                  <c:v>1.4222222222222201</c:v>
                </c:pt>
                <c:pt idx="18">
                  <c:v>0.92727272727272703</c:v>
                </c:pt>
                <c:pt idx="19">
                  <c:v>1.84</c:v>
                </c:pt>
                <c:pt idx="20">
                  <c:v>1.62</c:v>
                </c:pt>
                <c:pt idx="21">
                  <c:v>1.1142857142857101</c:v>
                </c:pt>
                <c:pt idx="22">
                  <c:v>1.47272727272727</c:v>
                </c:pt>
                <c:pt idx="23">
                  <c:v>1.3</c:v>
                </c:pt>
                <c:pt idx="24">
                  <c:v>2.1666666666666701</c:v>
                </c:pt>
                <c:pt idx="25">
                  <c:v>1.62</c:v>
                </c:pt>
                <c:pt idx="26">
                  <c:v>1.1545454545454501</c:v>
                </c:pt>
                <c:pt idx="27">
                  <c:v>1.52</c:v>
                </c:pt>
                <c:pt idx="28">
                  <c:v>1.53</c:v>
                </c:pt>
                <c:pt idx="29">
                  <c:v>1.71</c:v>
                </c:pt>
                <c:pt idx="30">
                  <c:v>2.02727272727273</c:v>
                </c:pt>
                <c:pt idx="31">
                  <c:v>4.3555555555555596</c:v>
                </c:pt>
                <c:pt idx="33">
                  <c:v>1.64</c:v>
                </c:pt>
                <c:pt idx="34">
                  <c:v>2.25</c:v>
                </c:pt>
                <c:pt idx="35">
                  <c:v>1.0181818181818201</c:v>
                </c:pt>
                <c:pt idx="36">
                  <c:v>1.7625</c:v>
                </c:pt>
                <c:pt idx="37">
                  <c:v>1.18888888888889</c:v>
                </c:pt>
                <c:pt idx="38">
                  <c:v>2.1</c:v>
                </c:pt>
                <c:pt idx="39">
                  <c:v>3.8636363636363602</c:v>
                </c:pt>
                <c:pt idx="40">
                  <c:v>1.77272727272727</c:v>
                </c:pt>
                <c:pt idx="41">
                  <c:v>4.2699999999999996</c:v>
                </c:pt>
                <c:pt idx="42">
                  <c:v>1.08</c:v>
                </c:pt>
                <c:pt idx="43">
                  <c:v>1.4818181818181799</c:v>
                </c:pt>
                <c:pt idx="44">
                  <c:v>1.3454545454545499</c:v>
                </c:pt>
                <c:pt idx="45">
                  <c:v>2.71</c:v>
                </c:pt>
                <c:pt idx="46">
                  <c:v>2.02</c:v>
                </c:pt>
                <c:pt idx="47">
                  <c:v>3.9090909090909101</c:v>
                </c:pt>
              </c:numCache>
            </c:numRef>
          </c:yVal>
          <c:smooth val="0"/>
        </c:ser>
        <c:ser>
          <c:idx val="1"/>
          <c:order val="2"/>
          <c:tx>
            <c:v>Kihei</c:v>
          </c:tx>
          <c:spPr>
            <a:ln w="28575">
              <a:noFill/>
            </a:ln>
          </c:spPr>
          <c:xVal>
            <c:numRef>
              <c:f>'Autumn Correlation'!$D$290:$D$337</c:f>
              <c:numCache>
                <c:formatCode>General</c:formatCode>
                <c:ptCount val="48"/>
                <c:pt idx="0">
                  <c:v>7.5999999999999998E-2</c:v>
                </c:pt>
                <c:pt idx="1">
                  <c:v>8.4000000000000005E-2</c:v>
                </c:pt>
                <c:pt idx="2">
                  <c:v>8.3000000000000004E-2</c:v>
                </c:pt>
                <c:pt idx="3">
                  <c:v>5.5E-2</c:v>
                </c:pt>
                <c:pt idx="4">
                  <c:v>7.3999999999999996E-2</c:v>
                </c:pt>
                <c:pt idx="5">
                  <c:v>9.7000000000000003E-2</c:v>
                </c:pt>
                <c:pt idx="6">
                  <c:v>9.8000000000000004E-2</c:v>
                </c:pt>
                <c:pt idx="7">
                  <c:v>8.1000000000000003E-2</c:v>
                </c:pt>
                <c:pt idx="8">
                  <c:v>0.121</c:v>
                </c:pt>
                <c:pt idx="9">
                  <c:v>0.11700000000000001</c:v>
                </c:pt>
                <c:pt idx="10">
                  <c:v>9.1999999999999998E-2</c:v>
                </c:pt>
                <c:pt idx="11">
                  <c:v>6.0999999999999999E-2</c:v>
                </c:pt>
                <c:pt idx="12">
                  <c:v>9.6000000000000002E-2</c:v>
                </c:pt>
                <c:pt idx="13">
                  <c:v>0.106</c:v>
                </c:pt>
                <c:pt idx="14">
                  <c:v>8.1000000000000003E-2</c:v>
                </c:pt>
                <c:pt idx="15">
                  <c:v>0.12</c:v>
                </c:pt>
                <c:pt idx="16">
                  <c:v>0.108</c:v>
                </c:pt>
                <c:pt idx="17">
                  <c:v>0.10100000000000001</c:v>
                </c:pt>
                <c:pt idx="18">
                  <c:v>6.3E-2</c:v>
                </c:pt>
                <c:pt idx="19">
                  <c:v>9.7000000000000003E-2</c:v>
                </c:pt>
                <c:pt idx="20">
                  <c:v>0.114</c:v>
                </c:pt>
                <c:pt idx="21">
                  <c:v>7.1999999999999995E-2</c:v>
                </c:pt>
                <c:pt idx="22">
                  <c:v>9.2999999999999999E-2</c:v>
                </c:pt>
                <c:pt idx="23">
                  <c:v>0.13800000000000001</c:v>
                </c:pt>
                <c:pt idx="24">
                  <c:v>0.107</c:v>
                </c:pt>
                <c:pt idx="25">
                  <c:v>7.9000000000000001E-2</c:v>
                </c:pt>
                <c:pt idx="26">
                  <c:v>7.9000000000000001E-2</c:v>
                </c:pt>
                <c:pt idx="27">
                  <c:v>0.11600000000000001</c:v>
                </c:pt>
                <c:pt idx="28">
                  <c:v>5.8999999999999997E-2</c:v>
                </c:pt>
                <c:pt idx="29">
                  <c:v>8.5000000000000006E-2</c:v>
                </c:pt>
                <c:pt idx="30">
                  <c:v>7.4999999999999997E-2</c:v>
                </c:pt>
                <c:pt idx="31">
                  <c:v>0.09</c:v>
                </c:pt>
                <c:pt idx="32">
                  <c:v>7.9000000000000001E-2</c:v>
                </c:pt>
                <c:pt idx="33">
                  <c:v>4.1000000000000002E-2</c:v>
                </c:pt>
                <c:pt idx="34">
                  <c:v>6.6000000000000003E-2</c:v>
                </c:pt>
                <c:pt idx="35">
                  <c:v>8.3000000000000004E-2</c:v>
                </c:pt>
                <c:pt idx="36">
                  <c:v>3.1E-2</c:v>
                </c:pt>
                <c:pt idx="37">
                  <c:v>7.3999999999999996E-2</c:v>
                </c:pt>
                <c:pt idx="38">
                  <c:v>8.7999999999999995E-2</c:v>
                </c:pt>
                <c:pt idx="39">
                  <c:v>8.8999999999999996E-2</c:v>
                </c:pt>
                <c:pt idx="40">
                  <c:v>0.106</c:v>
                </c:pt>
                <c:pt idx="41">
                  <c:v>8.8999999999999996E-2</c:v>
                </c:pt>
                <c:pt idx="42">
                  <c:v>5.5E-2</c:v>
                </c:pt>
                <c:pt idx="43">
                  <c:v>0.124</c:v>
                </c:pt>
                <c:pt idx="44">
                  <c:v>6.6000000000000003E-2</c:v>
                </c:pt>
                <c:pt idx="45">
                  <c:v>7.9000000000000001E-2</c:v>
                </c:pt>
                <c:pt idx="46">
                  <c:v>9.5000000000000001E-2</c:v>
                </c:pt>
                <c:pt idx="47">
                  <c:v>0.16600000000000001</c:v>
                </c:pt>
              </c:numCache>
            </c:numRef>
          </c:xVal>
          <c:yVal>
            <c:numRef>
              <c:f>('Autumn Correlation'!$C$286:$C$332,'Autumn Correlation'!$C$333:$C$337,'Autumn Correlation'!$C$286:$C$289)</c:f>
              <c:numCache>
                <c:formatCode>General</c:formatCode>
                <c:ptCount val="56"/>
                <c:pt idx="0">
                  <c:v>8.06</c:v>
                </c:pt>
                <c:pt idx="1">
                  <c:v>3.79666666666667</c:v>
                </c:pt>
                <c:pt idx="2">
                  <c:v>4.0366666666666697</c:v>
                </c:pt>
                <c:pt idx="3">
                  <c:v>-1.4833333333333301</c:v>
                </c:pt>
                <c:pt idx="4">
                  <c:v>4.42</c:v>
                </c:pt>
                <c:pt idx="5">
                  <c:v>3.66</c:v>
                </c:pt>
                <c:pt idx="6">
                  <c:v>5.0777777777777802</c:v>
                </c:pt>
                <c:pt idx="7">
                  <c:v>6.15</c:v>
                </c:pt>
                <c:pt idx="8">
                  <c:v>4</c:v>
                </c:pt>
                <c:pt idx="9">
                  <c:v>3.52</c:v>
                </c:pt>
                <c:pt idx="10">
                  <c:v>3.63</c:v>
                </c:pt>
                <c:pt idx="11">
                  <c:v>4.1500000000000004</c:v>
                </c:pt>
                <c:pt idx="12">
                  <c:v>5</c:v>
                </c:pt>
                <c:pt idx="13">
                  <c:v>3.03</c:v>
                </c:pt>
                <c:pt idx="14">
                  <c:v>2.7480000000000002</c:v>
                </c:pt>
                <c:pt idx="15">
                  <c:v>4.5882352941176503</c:v>
                </c:pt>
                <c:pt idx="16">
                  <c:v>4.7482758620689696</c:v>
                </c:pt>
                <c:pt idx="17">
                  <c:v>4.4428571428571404</c:v>
                </c:pt>
                <c:pt idx="18">
                  <c:v>1.3888888888888899</c:v>
                </c:pt>
                <c:pt idx="19">
                  <c:v>5.3041666666666698</c:v>
                </c:pt>
                <c:pt idx="20">
                  <c:v>4.63</c:v>
                </c:pt>
                <c:pt idx="21">
                  <c:v>3.75</c:v>
                </c:pt>
                <c:pt idx="22">
                  <c:v>4.0555555555555598</c:v>
                </c:pt>
                <c:pt idx="23">
                  <c:v>5.92</c:v>
                </c:pt>
                <c:pt idx="24">
                  <c:v>5.2</c:v>
                </c:pt>
                <c:pt idx="25">
                  <c:v>4.5999999999999996</c:v>
                </c:pt>
                <c:pt idx="26">
                  <c:v>5.0199999999999996</c:v>
                </c:pt>
                <c:pt idx="27">
                  <c:v>4.88</c:v>
                </c:pt>
                <c:pt idx="28">
                  <c:v>7</c:v>
                </c:pt>
                <c:pt idx="29">
                  <c:v>4.13448275862069</c:v>
                </c:pt>
                <c:pt idx="30">
                  <c:v>4.4892857142857103</c:v>
                </c:pt>
                <c:pt idx="31">
                  <c:v>5.3387096774193497</c:v>
                </c:pt>
                <c:pt idx="32">
                  <c:v>7.0451612903225804</c:v>
                </c:pt>
                <c:pt idx="33">
                  <c:v>4.83</c:v>
                </c:pt>
                <c:pt idx="34">
                  <c:v>3.2904761904761899</c:v>
                </c:pt>
                <c:pt idx="35">
                  <c:v>2.95789473684211</c:v>
                </c:pt>
                <c:pt idx="36">
                  <c:v>3.5</c:v>
                </c:pt>
                <c:pt idx="37">
                  <c:v>4.0999999999999996</c:v>
                </c:pt>
                <c:pt idx="38">
                  <c:v>4.4000000000000004</c:v>
                </c:pt>
                <c:pt idx="39">
                  <c:v>4.1777777777777798</c:v>
                </c:pt>
                <c:pt idx="40">
                  <c:v>5.75</c:v>
                </c:pt>
                <c:pt idx="41">
                  <c:v>5.0199999999999996</c:v>
                </c:pt>
                <c:pt idx="42">
                  <c:v>4.6100000000000003</c:v>
                </c:pt>
                <c:pt idx="43">
                  <c:v>5.82</c:v>
                </c:pt>
                <c:pt idx="44">
                  <c:v>6.08</c:v>
                </c:pt>
                <c:pt idx="45">
                  <c:v>1.32666666666667</c:v>
                </c:pt>
                <c:pt idx="46">
                  <c:v>2.9652173913043498</c:v>
                </c:pt>
                <c:pt idx="47">
                  <c:v>5.2636363636363601</c:v>
                </c:pt>
                <c:pt idx="48">
                  <c:v>6.5366666666666697</c:v>
                </c:pt>
                <c:pt idx="49">
                  <c:v>6.1653846153846201</c:v>
                </c:pt>
                <c:pt idx="50">
                  <c:v>2.3692307692307701</c:v>
                </c:pt>
                <c:pt idx="51">
                  <c:v>4.1366666666666703</c:v>
                </c:pt>
                <c:pt idx="52">
                  <c:v>8.06</c:v>
                </c:pt>
                <c:pt idx="53">
                  <c:v>3.79666666666667</c:v>
                </c:pt>
                <c:pt idx="54">
                  <c:v>4.0366666666666697</c:v>
                </c:pt>
                <c:pt idx="55">
                  <c:v>-1.4833333333333301</c:v>
                </c:pt>
              </c:numCache>
            </c:numRef>
          </c:yVal>
          <c:smooth val="0"/>
        </c:ser>
        <c:ser>
          <c:idx val="2"/>
          <c:order val="3"/>
          <c:tx>
            <c:v>Kauai</c:v>
          </c:tx>
          <c:spPr>
            <a:ln w="28575">
              <a:noFill/>
            </a:ln>
          </c:spPr>
          <c:xVal>
            <c:numRef>
              <c:f>'Autumn Correlation'!$D$242:$D$289</c:f>
              <c:numCache>
                <c:formatCode>General</c:formatCode>
                <c:ptCount val="48"/>
                <c:pt idx="0">
                  <c:v>7.6999999999999999E-2</c:v>
                </c:pt>
                <c:pt idx="1">
                  <c:v>9.1999999999999998E-2</c:v>
                </c:pt>
                <c:pt idx="2">
                  <c:v>8.8999999999999996E-2</c:v>
                </c:pt>
                <c:pt idx="3">
                  <c:v>6.2E-2</c:v>
                </c:pt>
                <c:pt idx="4">
                  <c:v>5.2999999999999999E-2</c:v>
                </c:pt>
                <c:pt idx="5">
                  <c:v>0.10100000000000001</c:v>
                </c:pt>
                <c:pt idx="6">
                  <c:v>8.1000000000000003E-2</c:v>
                </c:pt>
                <c:pt idx="7">
                  <c:v>8.4000000000000005E-2</c:v>
                </c:pt>
                <c:pt idx="8">
                  <c:v>9.2999999999999999E-2</c:v>
                </c:pt>
                <c:pt idx="9">
                  <c:v>0.13</c:v>
                </c:pt>
                <c:pt idx="10">
                  <c:v>5.0999999999999997E-2</c:v>
                </c:pt>
                <c:pt idx="11">
                  <c:v>7.2999999999999995E-2</c:v>
                </c:pt>
                <c:pt idx="12">
                  <c:v>7.4999999999999997E-2</c:v>
                </c:pt>
                <c:pt idx="13">
                  <c:v>0.122</c:v>
                </c:pt>
                <c:pt idx="14">
                  <c:v>5.2999999999999999E-2</c:v>
                </c:pt>
                <c:pt idx="15">
                  <c:v>0.125</c:v>
                </c:pt>
                <c:pt idx="16">
                  <c:v>0.127</c:v>
                </c:pt>
                <c:pt idx="17">
                  <c:v>0.108</c:v>
                </c:pt>
                <c:pt idx="18">
                  <c:v>8.1000000000000003E-2</c:v>
                </c:pt>
                <c:pt idx="19">
                  <c:v>7.4999999999999997E-2</c:v>
                </c:pt>
                <c:pt idx="20">
                  <c:v>0.1</c:v>
                </c:pt>
                <c:pt idx="21">
                  <c:v>0.109</c:v>
                </c:pt>
                <c:pt idx="22">
                  <c:v>6.9000000000000006E-2</c:v>
                </c:pt>
                <c:pt idx="23">
                  <c:v>0.127</c:v>
                </c:pt>
                <c:pt idx="24">
                  <c:v>0.13900000000000001</c:v>
                </c:pt>
                <c:pt idx="25">
                  <c:v>0.14599999999999999</c:v>
                </c:pt>
                <c:pt idx="26">
                  <c:v>9.0999999999999998E-2</c:v>
                </c:pt>
                <c:pt idx="27">
                  <c:v>0.127</c:v>
                </c:pt>
                <c:pt idx="28">
                  <c:v>7.2999999999999995E-2</c:v>
                </c:pt>
                <c:pt idx="29">
                  <c:v>8.1000000000000003E-2</c:v>
                </c:pt>
                <c:pt idx="30">
                  <c:v>7.5999999999999998E-2</c:v>
                </c:pt>
                <c:pt idx="31">
                  <c:v>0.105</c:v>
                </c:pt>
                <c:pt idx="32">
                  <c:v>4.7E-2</c:v>
                </c:pt>
                <c:pt idx="33">
                  <c:v>8.4000000000000005E-2</c:v>
                </c:pt>
                <c:pt idx="34">
                  <c:v>6.2E-2</c:v>
                </c:pt>
                <c:pt idx="35">
                  <c:v>0.14299999999999999</c:v>
                </c:pt>
                <c:pt idx="36">
                  <c:v>9.5000000000000001E-2</c:v>
                </c:pt>
                <c:pt idx="37">
                  <c:v>8.4000000000000005E-2</c:v>
                </c:pt>
                <c:pt idx="38">
                  <c:v>9.4E-2</c:v>
                </c:pt>
                <c:pt idx="39">
                  <c:v>8.5000000000000006E-2</c:v>
                </c:pt>
                <c:pt idx="40">
                  <c:v>0.10100000000000001</c:v>
                </c:pt>
                <c:pt idx="41">
                  <c:v>0.16700000000000001</c:v>
                </c:pt>
                <c:pt idx="42">
                  <c:v>0.10100000000000001</c:v>
                </c:pt>
                <c:pt idx="43">
                  <c:v>0.21299999999999999</c:v>
                </c:pt>
                <c:pt idx="44">
                  <c:v>0.10100000000000001</c:v>
                </c:pt>
                <c:pt idx="45">
                  <c:v>4.5999999999999999E-2</c:v>
                </c:pt>
                <c:pt idx="46">
                  <c:v>9.2999999999999999E-2</c:v>
                </c:pt>
                <c:pt idx="47">
                  <c:v>0.126</c:v>
                </c:pt>
              </c:numCache>
            </c:numRef>
          </c:xVal>
          <c:yVal>
            <c:numRef>
              <c:f>'Autumn Correlation'!$C$242:$C$289</c:f>
              <c:numCache>
                <c:formatCode>General</c:formatCode>
                <c:ptCount val="48"/>
                <c:pt idx="11">
                  <c:v>1.175</c:v>
                </c:pt>
                <c:pt idx="12">
                  <c:v>4.7888888888888896</c:v>
                </c:pt>
                <c:pt idx="13">
                  <c:v>2.0833333333333299</c:v>
                </c:pt>
                <c:pt idx="14">
                  <c:v>3.9233333333333298</c:v>
                </c:pt>
                <c:pt idx="15">
                  <c:v>1.38</c:v>
                </c:pt>
                <c:pt idx="27">
                  <c:v>2.9451612903225799</c:v>
                </c:pt>
                <c:pt idx="28">
                  <c:v>7.4071428571428601</c:v>
                </c:pt>
                <c:pt idx="29">
                  <c:v>2.2677419354838699</c:v>
                </c:pt>
                <c:pt idx="30">
                  <c:v>6.9882352941176498</c:v>
                </c:pt>
                <c:pt idx="31">
                  <c:v>0.59032258064516097</c:v>
                </c:pt>
                <c:pt idx="43">
                  <c:v>5.49583333333333</c:v>
                </c:pt>
                <c:pt idx="44">
                  <c:v>8.06</c:v>
                </c:pt>
                <c:pt idx="45">
                  <c:v>3.79666666666667</c:v>
                </c:pt>
                <c:pt idx="46">
                  <c:v>4.0366666666666697</c:v>
                </c:pt>
                <c:pt idx="47">
                  <c:v>-1.4833333333333301</c:v>
                </c:pt>
              </c:numCache>
            </c:numRef>
          </c:yVal>
          <c:smooth val="0"/>
        </c:ser>
        <c:ser>
          <c:idx val="3"/>
          <c:order val="4"/>
          <c:tx>
            <c:v>Outside Honolulu</c:v>
          </c:tx>
          <c:spPr>
            <a:ln w="28575">
              <a:noFill/>
            </a:ln>
          </c:spPr>
          <c:marker>
            <c:symbol val="circle"/>
            <c:size val="7"/>
          </c:marker>
          <c:xVal>
            <c:numRef>
              <c:f>'Autumn Correlation'!$D$50:$D$97</c:f>
              <c:numCache>
                <c:formatCode>General</c:formatCode>
                <c:ptCount val="48"/>
                <c:pt idx="0">
                  <c:v>7.9000000000000001E-2</c:v>
                </c:pt>
                <c:pt idx="1">
                  <c:v>8.5999999999999993E-2</c:v>
                </c:pt>
                <c:pt idx="2">
                  <c:v>0.13600000000000001</c:v>
                </c:pt>
                <c:pt idx="3">
                  <c:v>8.5999999999999993E-2</c:v>
                </c:pt>
                <c:pt idx="4">
                  <c:v>5.1999999999999998E-2</c:v>
                </c:pt>
                <c:pt idx="5">
                  <c:v>9.4E-2</c:v>
                </c:pt>
                <c:pt idx="6">
                  <c:v>9.8000000000000004E-2</c:v>
                </c:pt>
                <c:pt idx="7">
                  <c:v>0.14199999999999999</c:v>
                </c:pt>
                <c:pt idx="8">
                  <c:v>0.13500000000000001</c:v>
                </c:pt>
                <c:pt idx="9">
                  <c:v>0.14199999999999999</c:v>
                </c:pt>
                <c:pt idx="10">
                  <c:v>8.1000000000000003E-2</c:v>
                </c:pt>
                <c:pt idx="11">
                  <c:v>6.7000000000000004E-2</c:v>
                </c:pt>
                <c:pt idx="12">
                  <c:v>8.7999999999999995E-2</c:v>
                </c:pt>
                <c:pt idx="13">
                  <c:v>0.126</c:v>
                </c:pt>
                <c:pt idx="14">
                  <c:v>0.127</c:v>
                </c:pt>
                <c:pt idx="15">
                  <c:v>0.114</c:v>
                </c:pt>
                <c:pt idx="16">
                  <c:v>0.1</c:v>
                </c:pt>
                <c:pt idx="17">
                  <c:v>0.11700000000000001</c:v>
                </c:pt>
                <c:pt idx="18">
                  <c:v>6.7000000000000004E-2</c:v>
                </c:pt>
                <c:pt idx="19">
                  <c:v>0.13400000000000001</c:v>
                </c:pt>
                <c:pt idx="20">
                  <c:v>8.8999999999999996E-2</c:v>
                </c:pt>
                <c:pt idx="21">
                  <c:v>7.3999999999999996E-2</c:v>
                </c:pt>
                <c:pt idx="22">
                  <c:v>0.125</c:v>
                </c:pt>
                <c:pt idx="23">
                  <c:v>0.161</c:v>
                </c:pt>
                <c:pt idx="24">
                  <c:v>0.115</c:v>
                </c:pt>
                <c:pt idx="25">
                  <c:v>0.13600000000000001</c:v>
                </c:pt>
                <c:pt idx="26">
                  <c:v>6.6000000000000003E-2</c:v>
                </c:pt>
                <c:pt idx="27">
                  <c:v>0.11899999999999999</c:v>
                </c:pt>
                <c:pt idx="28">
                  <c:v>0.11600000000000001</c:v>
                </c:pt>
                <c:pt idx="29">
                  <c:v>9.9000000000000005E-2</c:v>
                </c:pt>
                <c:pt idx="30">
                  <c:v>0.08</c:v>
                </c:pt>
                <c:pt idx="31">
                  <c:v>0.14799999999999999</c:v>
                </c:pt>
                <c:pt idx="32">
                  <c:v>7.1999999999999995E-2</c:v>
                </c:pt>
                <c:pt idx="33">
                  <c:v>0.112</c:v>
                </c:pt>
                <c:pt idx="34">
                  <c:v>7.9000000000000001E-2</c:v>
                </c:pt>
                <c:pt idx="35">
                  <c:v>0.10299999999999999</c:v>
                </c:pt>
                <c:pt idx="36">
                  <c:v>0.10100000000000001</c:v>
                </c:pt>
                <c:pt idx="37">
                  <c:v>5.0999999999999997E-2</c:v>
                </c:pt>
                <c:pt idx="38">
                  <c:v>8.7999999999999995E-2</c:v>
                </c:pt>
                <c:pt idx="39">
                  <c:v>0.127</c:v>
                </c:pt>
                <c:pt idx="40">
                  <c:v>0.114</c:v>
                </c:pt>
                <c:pt idx="41">
                  <c:v>0.109</c:v>
                </c:pt>
                <c:pt idx="42">
                  <c:v>8.1000000000000003E-2</c:v>
                </c:pt>
                <c:pt idx="43">
                  <c:v>0.11899999999999999</c:v>
                </c:pt>
                <c:pt idx="44">
                  <c:v>0.127</c:v>
                </c:pt>
                <c:pt idx="45">
                  <c:v>6.6000000000000003E-2</c:v>
                </c:pt>
                <c:pt idx="46">
                  <c:v>0.11600000000000001</c:v>
                </c:pt>
                <c:pt idx="47">
                  <c:v>0.14099999999999999</c:v>
                </c:pt>
              </c:numCache>
            </c:numRef>
          </c:xVal>
          <c:yVal>
            <c:numRef>
              <c:f>'Autumn Correlation'!$C$50:$C$97</c:f>
              <c:numCache>
                <c:formatCode>General</c:formatCode>
                <c:ptCount val="48"/>
                <c:pt idx="0">
                  <c:v>2.63</c:v>
                </c:pt>
                <c:pt idx="1">
                  <c:v>3.9249999999999998</c:v>
                </c:pt>
                <c:pt idx="2">
                  <c:v>4.4000000000000004</c:v>
                </c:pt>
                <c:pt idx="3">
                  <c:v>2.9</c:v>
                </c:pt>
                <c:pt idx="4">
                  <c:v>1.9714285709999999</c:v>
                </c:pt>
                <c:pt idx="5">
                  <c:v>4.21</c:v>
                </c:pt>
                <c:pt idx="6">
                  <c:v>2.3666666670000001</c:v>
                </c:pt>
                <c:pt idx="7">
                  <c:v>2.75</c:v>
                </c:pt>
                <c:pt idx="8">
                  <c:v>3.96</c:v>
                </c:pt>
                <c:pt idx="9">
                  <c:v>4.5066666670000002</c:v>
                </c:pt>
                <c:pt idx="10">
                  <c:v>1.5542857139999999</c:v>
                </c:pt>
                <c:pt idx="11">
                  <c:v>3.2877551020000002</c:v>
                </c:pt>
                <c:pt idx="12">
                  <c:v>3.9755555560000002</c:v>
                </c:pt>
                <c:pt idx="13">
                  <c:v>1.1579999999999999</c:v>
                </c:pt>
                <c:pt idx="14">
                  <c:v>2.4333333330000002</c:v>
                </c:pt>
                <c:pt idx="15">
                  <c:v>6.3947368420000004</c:v>
                </c:pt>
                <c:pt idx="16">
                  <c:v>3.5555555559999998</c:v>
                </c:pt>
                <c:pt idx="17">
                  <c:v>9.125</c:v>
                </c:pt>
                <c:pt idx="19">
                  <c:v>3.7</c:v>
                </c:pt>
                <c:pt idx="20">
                  <c:v>2.4874999999999998</c:v>
                </c:pt>
                <c:pt idx="21">
                  <c:v>3.43</c:v>
                </c:pt>
                <c:pt idx="22">
                  <c:v>4.46</c:v>
                </c:pt>
                <c:pt idx="23">
                  <c:v>3.65</c:v>
                </c:pt>
                <c:pt idx="24">
                  <c:v>5.12</c:v>
                </c:pt>
                <c:pt idx="25">
                  <c:v>5.863888889</c:v>
                </c:pt>
                <c:pt idx="26">
                  <c:v>3.013888889</c:v>
                </c:pt>
                <c:pt idx="27">
                  <c:v>3.702</c:v>
                </c:pt>
                <c:pt idx="28">
                  <c:v>4.3844444439999997</c:v>
                </c:pt>
                <c:pt idx="29">
                  <c:v>2.0294117649999999</c:v>
                </c:pt>
                <c:pt idx="31">
                  <c:v>8.0756097560000004</c:v>
                </c:pt>
                <c:pt idx="32">
                  <c:v>2.809090909</c:v>
                </c:pt>
                <c:pt idx="33">
                  <c:v>7.3111111109999998</c:v>
                </c:pt>
                <c:pt idx="34">
                  <c:v>5.0333333329999999</c:v>
                </c:pt>
                <c:pt idx="35">
                  <c:v>3.16</c:v>
                </c:pt>
                <c:pt idx="36">
                  <c:v>3.0777777780000002</c:v>
                </c:pt>
                <c:pt idx="37">
                  <c:v>3.5666666669999998</c:v>
                </c:pt>
                <c:pt idx="38">
                  <c:v>3.71</c:v>
                </c:pt>
                <c:pt idx="39">
                  <c:v>3.6749999999999998</c:v>
                </c:pt>
                <c:pt idx="40">
                  <c:v>3.58</c:v>
                </c:pt>
                <c:pt idx="41">
                  <c:v>5.5971428569999997</c:v>
                </c:pt>
                <c:pt idx="42">
                  <c:v>3.8575757579999999</c:v>
                </c:pt>
                <c:pt idx="43">
                  <c:v>5.5102040819999996</c:v>
                </c:pt>
                <c:pt idx="44">
                  <c:v>5.52</c:v>
                </c:pt>
                <c:pt idx="45">
                  <c:v>3.5863636360000002</c:v>
                </c:pt>
                <c:pt idx="47">
                  <c:v>9.2925000000000004</c:v>
                </c:pt>
              </c:numCache>
            </c:numRef>
          </c:yVal>
          <c:smooth val="0"/>
        </c:ser>
        <c:ser>
          <c:idx val="4"/>
          <c:order val="5"/>
          <c:tx>
            <c:v>Honolulu</c:v>
          </c:tx>
          <c:spPr>
            <a:ln w="28575">
              <a:noFill/>
            </a:ln>
          </c:spPr>
          <c:marker>
            <c:symbol val="square"/>
            <c:size val="7"/>
          </c:marker>
          <c:xVal>
            <c:numRef>
              <c:f>('Autumn Correlation'!$D$98:$D$144,'Autumn Correlation'!$D$145)</c:f>
              <c:numCache>
                <c:formatCode>General</c:formatCode>
                <c:ptCount val="48"/>
                <c:pt idx="0">
                  <c:v>7.4999999999999997E-2</c:v>
                </c:pt>
                <c:pt idx="1">
                  <c:v>8.7999999999999995E-2</c:v>
                </c:pt>
                <c:pt idx="2">
                  <c:v>0.11799999999999999</c:v>
                </c:pt>
                <c:pt idx="3">
                  <c:v>7.2999999999999995E-2</c:v>
                </c:pt>
                <c:pt idx="4">
                  <c:v>6.5000000000000002E-2</c:v>
                </c:pt>
                <c:pt idx="5">
                  <c:v>9.4E-2</c:v>
                </c:pt>
                <c:pt idx="6">
                  <c:v>7.0000000000000007E-2</c:v>
                </c:pt>
                <c:pt idx="7">
                  <c:v>8.5000000000000006E-2</c:v>
                </c:pt>
                <c:pt idx="8">
                  <c:v>0.14399999999999999</c:v>
                </c:pt>
                <c:pt idx="9">
                  <c:v>0.129</c:v>
                </c:pt>
                <c:pt idx="10">
                  <c:v>0.106</c:v>
                </c:pt>
                <c:pt idx="11">
                  <c:v>0.13400000000000001</c:v>
                </c:pt>
                <c:pt idx="12">
                  <c:v>9.2999999999999999E-2</c:v>
                </c:pt>
                <c:pt idx="13">
                  <c:v>0.14699999999999999</c:v>
                </c:pt>
                <c:pt idx="14">
                  <c:v>8.3000000000000004E-2</c:v>
                </c:pt>
                <c:pt idx="15">
                  <c:v>0.11799999999999999</c:v>
                </c:pt>
                <c:pt idx="16">
                  <c:v>8.3000000000000004E-2</c:v>
                </c:pt>
                <c:pt idx="17">
                  <c:v>0.123</c:v>
                </c:pt>
                <c:pt idx="18">
                  <c:v>8.3000000000000004E-2</c:v>
                </c:pt>
                <c:pt idx="19">
                  <c:v>0.15</c:v>
                </c:pt>
                <c:pt idx="20">
                  <c:v>9.2999999999999999E-2</c:v>
                </c:pt>
                <c:pt idx="21">
                  <c:v>7.3999999999999996E-2</c:v>
                </c:pt>
                <c:pt idx="22">
                  <c:v>0.121</c:v>
                </c:pt>
                <c:pt idx="23">
                  <c:v>0.16800000000000001</c:v>
                </c:pt>
                <c:pt idx="24">
                  <c:v>0.112</c:v>
                </c:pt>
                <c:pt idx="25">
                  <c:v>0.123</c:v>
                </c:pt>
                <c:pt idx="26">
                  <c:v>8.2000000000000003E-2</c:v>
                </c:pt>
                <c:pt idx="27">
                  <c:v>0.14000000000000001</c:v>
                </c:pt>
                <c:pt idx="28">
                  <c:v>9.6000000000000002E-2</c:v>
                </c:pt>
                <c:pt idx="29">
                  <c:v>9.0999999999999998E-2</c:v>
                </c:pt>
                <c:pt idx="30">
                  <c:v>7.8E-2</c:v>
                </c:pt>
                <c:pt idx="31">
                  <c:v>0.14499999999999999</c:v>
                </c:pt>
                <c:pt idx="32">
                  <c:v>5.5E-2</c:v>
                </c:pt>
                <c:pt idx="33">
                  <c:v>0.13700000000000001</c:v>
                </c:pt>
                <c:pt idx="34">
                  <c:v>6.7000000000000004E-2</c:v>
                </c:pt>
                <c:pt idx="35">
                  <c:v>0.123</c:v>
                </c:pt>
                <c:pt idx="36">
                  <c:v>0.13800000000000001</c:v>
                </c:pt>
                <c:pt idx="37">
                  <c:v>5.0999999999999997E-2</c:v>
                </c:pt>
                <c:pt idx="38">
                  <c:v>8.5999999999999993E-2</c:v>
                </c:pt>
                <c:pt idx="39">
                  <c:v>7.8E-2</c:v>
                </c:pt>
                <c:pt idx="40">
                  <c:v>0.154</c:v>
                </c:pt>
                <c:pt idx="41">
                  <c:v>0.11799999999999999</c:v>
                </c:pt>
                <c:pt idx="42">
                  <c:v>7.4999999999999997E-2</c:v>
                </c:pt>
                <c:pt idx="43">
                  <c:v>0.13300000000000001</c:v>
                </c:pt>
                <c:pt idx="44">
                  <c:v>7.0999999999999994E-2</c:v>
                </c:pt>
                <c:pt idx="45">
                  <c:v>0.12</c:v>
                </c:pt>
                <c:pt idx="46">
                  <c:v>9.4E-2</c:v>
                </c:pt>
                <c:pt idx="47">
                  <c:v>0.158</c:v>
                </c:pt>
              </c:numCache>
            </c:numRef>
          </c:xVal>
          <c:yVal>
            <c:numRef>
              <c:f>('Autumn Correlation'!$C$98:$C$144,'Autumn Correlation'!$C$145)</c:f>
              <c:numCache>
                <c:formatCode>General</c:formatCode>
                <c:ptCount val="48"/>
                <c:pt idx="0">
                  <c:v>3.0555555559999998</c:v>
                </c:pt>
                <c:pt idx="1">
                  <c:v>3.06</c:v>
                </c:pt>
                <c:pt idx="2">
                  <c:v>3.75</c:v>
                </c:pt>
                <c:pt idx="3">
                  <c:v>3.5633333330000001</c:v>
                </c:pt>
                <c:pt idx="4">
                  <c:v>2.1777777779999998</c:v>
                </c:pt>
                <c:pt idx="6">
                  <c:v>2.6571428570000002</c:v>
                </c:pt>
                <c:pt idx="7">
                  <c:v>3.622222222</c:v>
                </c:pt>
                <c:pt idx="8">
                  <c:v>3.72</c:v>
                </c:pt>
                <c:pt idx="9">
                  <c:v>3.27</c:v>
                </c:pt>
                <c:pt idx="10">
                  <c:v>2.8533333330000001</c:v>
                </c:pt>
                <c:pt idx="11">
                  <c:v>3.9666666670000001</c:v>
                </c:pt>
                <c:pt idx="12">
                  <c:v>3.6928571429999999</c:v>
                </c:pt>
                <c:pt idx="13">
                  <c:v>4.9000000000000004</c:v>
                </c:pt>
                <c:pt idx="14">
                  <c:v>3.3</c:v>
                </c:pt>
                <c:pt idx="15">
                  <c:v>3.67</c:v>
                </c:pt>
                <c:pt idx="16">
                  <c:v>4.1076923079999998</c:v>
                </c:pt>
                <c:pt idx="17">
                  <c:v>3.861290323</c:v>
                </c:pt>
                <c:pt idx="18">
                  <c:v>3.2903225809999999</c:v>
                </c:pt>
                <c:pt idx="19">
                  <c:v>4.2612903229999999</c:v>
                </c:pt>
                <c:pt idx="20">
                  <c:v>3.21</c:v>
                </c:pt>
                <c:pt idx="22">
                  <c:v>4.1900000000000004</c:v>
                </c:pt>
                <c:pt idx="23">
                  <c:v>4.01</c:v>
                </c:pt>
                <c:pt idx="24">
                  <c:v>4.71</c:v>
                </c:pt>
                <c:pt idx="25">
                  <c:v>5.8903225810000004</c:v>
                </c:pt>
                <c:pt idx="26">
                  <c:v>2.941935484</c:v>
                </c:pt>
                <c:pt idx="27">
                  <c:v>3.2208333329999999</c:v>
                </c:pt>
                <c:pt idx="28">
                  <c:v>5.9961538460000003</c:v>
                </c:pt>
                <c:pt idx="29">
                  <c:v>5.4480000000000004</c:v>
                </c:pt>
                <c:pt idx="30">
                  <c:v>3.9115384620000002</c:v>
                </c:pt>
                <c:pt idx="31">
                  <c:v>3.6428571430000001</c:v>
                </c:pt>
                <c:pt idx="32">
                  <c:v>3.461538462</c:v>
                </c:pt>
                <c:pt idx="33">
                  <c:v>4.1758620689999999</c:v>
                </c:pt>
                <c:pt idx="34">
                  <c:v>3.4103448279999999</c:v>
                </c:pt>
                <c:pt idx="35">
                  <c:v>3.8833333329999999</c:v>
                </c:pt>
                <c:pt idx="36">
                  <c:v>3.4310344829999999</c:v>
                </c:pt>
                <c:pt idx="38">
                  <c:v>3.38</c:v>
                </c:pt>
                <c:pt idx="39">
                  <c:v>3.85</c:v>
                </c:pt>
                <c:pt idx="40">
                  <c:v>4.26</c:v>
                </c:pt>
                <c:pt idx="41">
                  <c:v>3.766666667</c:v>
                </c:pt>
                <c:pt idx="42">
                  <c:v>2.78</c:v>
                </c:pt>
                <c:pt idx="43">
                  <c:v>4.483333333</c:v>
                </c:pt>
                <c:pt idx="44">
                  <c:v>4.2833333329999999</c:v>
                </c:pt>
                <c:pt idx="45">
                  <c:v>5.2777777779999999</c:v>
                </c:pt>
                <c:pt idx="46">
                  <c:v>4.4884615380000001</c:v>
                </c:pt>
                <c:pt idx="47">
                  <c:v>4.2699999999999996</c:v>
                </c:pt>
              </c:numCache>
            </c:numRef>
          </c:yVal>
          <c:smooth val="0"/>
        </c:ser>
        <c:ser>
          <c:idx val="5"/>
          <c:order val="6"/>
          <c:tx>
            <c:v>Honolulu</c:v>
          </c:tx>
          <c:spPr>
            <a:ln w="28575">
              <a:noFill/>
            </a:ln>
          </c:spPr>
          <c:xVal>
            <c:numRef>
              <c:f>('Autumn Correlation'!$D$145:$D$191,'Autumn Correlation'!$D$145,'Autumn Correlation'!$D$192:$D$196,'Autumn Correlation'!$D$192:$D$196,'Autumn Correlation'!$D$192:$D$193)</c:f>
              <c:numCache>
                <c:formatCode>General</c:formatCode>
                <c:ptCount val="60"/>
                <c:pt idx="0">
                  <c:v>0.158</c:v>
                </c:pt>
                <c:pt idx="1">
                  <c:v>7.5999999999999998E-2</c:v>
                </c:pt>
                <c:pt idx="2">
                  <c:v>9.0999999999999998E-2</c:v>
                </c:pt>
                <c:pt idx="3">
                  <c:v>0.11799999999999999</c:v>
                </c:pt>
                <c:pt idx="4">
                  <c:v>7.2999999999999995E-2</c:v>
                </c:pt>
                <c:pt idx="5">
                  <c:v>6.5000000000000002E-2</c:v>
                </c:pt>
                <c:pt idx="6">
                  <c:v>9.4E-2</c:v>
                </c:pt>
                <c:pt idx="7">
                  <c:v>7.5999999999999998E-2</c:v>
                </c:pt>
                <c:pt idx="8">
                  <c:v>0.104</c:v>
                </c:pt>
                <c:pt idx="9">
                  <c:v>0.14399999999999999</c:v>
                </c:pt>
                <c:pt idx="10">
                  <c:v>0.13400000000000001</c:v>
                </c:pt>
                <c:pt idx="11">
                  <c:v>0.106</c:v>
                </c:pt>
                <c:pt idx="12">
                  <c:v>0.13400000000000001</c:v>
                </c:pt>
                <c:pt idx="13">
                  <c:v>9.2999999999999999E-2</c:v>
                </c:pt>
                <c:pt idx="14">
                  <c:v>0.14699999999999999</c:v>
                </c:pt>
                <c:pt idx="15">
                  <c:v>0.13200000000000001</c:v>
                </c:pt>
                <c:pt idx="16">
                  <c:v>0.11600000000000001</c:v>
                </c:pt>
                <c:pt idx="17">
                  <c:v>8.1000000000000003E-2</c:v>
                </c:pt>
                <c:pt idx="18">
                  <c:v>0.123</c:v>
                </c:pt>
                <c:pt idx="19">
                  <c:v>8.3000000000000004E-2</c:v>
                </c:pt>
                <c:pt idx="20">
                  <c:v>0.15</c:v>
                </c:pt>
                <c:pt idx="21">
                  <c:v>8.8999999999999996E-2</c:v>
                </c:pt>
                <c:pt idx="22">
                  <c:v>7.3999999999999996E-2</c:v>
                </c:pt>
                <c:pt idx="23">
                  <c:v>0.121</c:v>
                </c:pt>
                <c:pt idx="24">
                  <c:v>0.16800000000000001</c:v>
                </c:pt>
                <c:pt idx="25">
                  <c:v>0.112</c:v>
                </c:pt>
                <c:pt idx="26">
                  <c:v>0.13</c:v>
                </c:pt>
                <c:pt idx="27">
                  <c:v>8.2000000000000003E-2</c:v>
                </c:pt>
                <c:pt idx="28">
                  <c:v>0.14000000000000001</c:v>
                </c:pt>
                <c:pt idx="29">
                  <c:v>9.6000000000000002E-2</c:v>
                </c:pt>
                <c:pt idx="30">
                  <c:v>9.0999999999999998E-2</c:v>
                </c:pt>
                <c:pt idx="31">
                  <c:v>7.8E-2</c:v>
                </c:pt>
                <c:pt idx="32">
                  <c:v>0.14499999999999999</c:v>
                </c:pt>
                <c:pt idx="33">
                  <c:v>5.5E-2</c:v>
                </c:pt>
                <c:pt idx="34">
                  <c:v>0.13700000000000001</c:v>
                </c:pt>
                <c:pt idx="35">
                  <c:v>6.7000000000000004E-2</c:v>
                </c:pt>
                <c:pt idx="36">
                  <c:v>0.123</c:v>
                </c:pt>
                <c:pt idx="37">
                  <c:v>0.13800000000000001</c:v>
                </c:pt>
                <c:pt idx="38">
                  <c:v>5.0999999999999997E-2</c:v>
                </c:pt>
                <c:pt idx="39">
                  <c:v>8.5999999999999993E-2</c:v>
                </c:pt>
                <c:pt idx="40">
                  <c:v>7.8E-2</c:v>
                </c:pt>
                <c:pt idx="41">
                  <c:v>0.154</c:v>
                </c:pt>
                <c:pt idx="42">
                  <c:v>0.11799999999999999</c:v>
                </c:pt>
                <c:pt idx="43">
                  <c:v>7.4999999999999997E-2</c:v>
                </c:pt>
                <c:pt idx="44">
                  <c:v>0.13300000000000001</c:v>
                </c:pt>
                <c:pt idx="45">
                  <c:v>0.11600000000000001</c:v>
                </c:pt>
                <c:pt idx="46">
                  <c:v>0.12</c:v>
                </c:pt>
                <c:pt idx="47">
                  <c:v>0.158</c:v>
                </c:pt>
                <c:pt idx="48">
                  <c:v>9.1999999999999998E-2</c:v>
                </c:pt>
                <c:pt idx="49">
                  <c:v>0.158</c:v>
                </c:pt>
                <c:pt idx="50">
                  <c:v>7.5999999999999998E-2</c:v>
                </c:pt>
                <c:pt idx="51">
                  <c:v>9.0999999999999998E-2</c:v>
                </c:pt>
                <c:pt idx="52">
                  <c:v>0.13500000000000001</c:v>
                </c:pt>
                <c:pt idx="53">
                  <c:v>9.1999999999999998E-2</c:v>
                </c:pt>
                <c:pt idx="54">
                  <c:v>0.158</c:v>
                </c:pt>
                <c:pt idx="55">
                  <c:v>7.5999999999999998E-2</c:v>
                </c:pt>
                <c:pt idx="56">
                  <c:v>9.0999999999999998E-2</c:v>
                </c:pt>
                <c:pt idx="57">
                  <c:v>0.13500000000000001</c:v>
                </c:pt>
                <c:pt idx="58">
                  <c:v>9.1999999999999998E-2</c:v>
                </c:pt>
                <c:pt idx="59">
                  <c:v>0.158</c:v>
                </c:pt>
              </c:numCache>
            </c:numRef>
          </c:xVal>
          <c:yVal>
            <c:numRef>
              <c:f>'Autumn Correlation'!$C$146:$C$193</c:f>
              <c:numCache>
                <c:formatCode>General</c:formatCode>
                <c:ptCount val="48"/>
                <c:pt idx="0">
                  <c:v>3.68</c:v>
                </c:pt>
                <c:pt idx="1">
                  <c:v>3.3333333333333299</c:v>
                </c:pt>
                <c:pt idx="2">
                  <c:v>4.93333333333333</c:v>
                </c:pt>
                <c:pt idx="3">
                  <c:v>4.28</c:v>
                </c:pt>
                <c:pt idx="4">
                  <c:v>3.8</c:v>
                </c:pt>
                <c:pt idx="5">
                  <c:v>4.5750000000000002</c:v>
                </c:pt>
                <c:pt idx="6">
                  <c:v>4.72</c:v>
                </c:pt>
                <c:pt idx="7">
                  <c:v>4.5</c:v>
                </c:pt>
                <c:pt idx="8">
                  <c:v>5.44</c:v>
                </c:pt>
                <c:pt idx="9">
                  <c:v>8.3785714285714299</c:v>
                </c:pt>
                <c:pt idx="10">
                  <c:v>8.1999999999999993</c:v>
                </c:pt>
                <c:pt idx="11">
                  <c:v>4.5</c:v>
                </c:pt>
                <c:pt idx="12">
                  <c:v>2.8866666666666698</c:v>
                </c:pt>
                <c:pt idx="13">
                  <c:v>6.2481481481481502</c:v>
                </c:pt>
                <c:pt idx="14">
                  <c:v>2.4366666666666701</c:v>
                </c:pt>
                <c:pt idx="15">
                  <c:v>5.3733333333333304</c:v>
                </c:pt>
                <c:pt idx="16">
                  <c:v>4.22</c:v>
                </c:pt>
                <c:pt idx="17">
                  <c:v>5.3</c:v>
                </c:pt>
                <c:pt idx="18">
                  <c:v>3.0857142857142899</c:v>
                </c:pt>
                <c:pt idx="19">
                  <c:v>7.06</c:v>
                </c:pt>
                <c:pt idx="20">
                  <c:v>5.34</c:v>
                </c:pt>
                <c:pt idx="21">
                  <c:v>4.7333333333333298</c:v>
                </c:pt>
                <c:pt idx="22">
                  <c:v>5.12</c:v>
                </c:pt>
                <c:pt idx="23">
                  <c:v>6.48</c:v>
                </c:pt>
                <c:pt idx="24">
                  <c:v>7.36</c:v>
                </c:pt>
                <c:pt idx="25">
                  <c:v>7.3193548387096801</c:v>
                </c:pt>
                <c:pt idx="26">
                  <c:v>10.781818181818201</c:v>
                </c:pt>
                <c:pt idx="27">
                  <c:v>5.3814814814814804</c:v>
                </c:pt>
                <c:pt idx="28">
                  <c:v>5.7949999999999999</c:v>
                </c:pt>
                <c:pt idx="29">
                  <c:v>7.0483870967741904</c:v>
                </c:pt>
                <c:pt idx="30">
                  <c:v>4.0888888888888903</c:v>
                </c:pt>
                <c:pt idx="31">
                  <c:v>5.09032258064516</c:v>
                </c:pt>
                <c:pt idx="32">
                  <c:v>3.68</c:v>
                </c:pt>
                <c:pt idx="33">
                  <c:v>4.7750000000000004</c:v>
                </c:pt>
                <c:pt idx="34">
                  <c:v>4.3</c:v>
                </c:pt>
                <c:pt idx="35">
                  <c:v>6.12</c:v>
                </c:pt>
                <c:pt idx="36">
                  <c:v>5.26</c:v>
                </c:pt>
                <c:pt idx="37">
                  <c:v>5.22</c:v>
                </c:pt>
                <c:pt idx="38">
                  <c:v>5.4</c:v>
                </c:pt>
                <c:pt idx="39">
                  <c:v>4.375</c:v>
                </c:pt>
                <c:pt idx="40">
                  <c:v>5.4</c:v>
                </c:pt>
                <c:pt idx="41">
                  <c:v>4.72</c:v>
                </c:pt>
                <c:pt idx="42">
                  <c:v>10.6</c:v>
                </c:pt>
                <c:pt idx="43">
                  <c:v>5.6</c:v>
                </c:pt>
                <c:pt idx="44">
                  <c:v>4.6124999999999998</c:v>
                </c:pt>
                <c:pt idx="45">
                  <c:v>6.95</c:v>
                </c:pt>
                <c:pt idx="46">
                  <c:v>4.9000000000000004</c:v>
                </c:pt>
                <c:pt idx="47">
                  <c:v>5.57931034482759</c:v>
                </c:pt>
              </c:numCache>
            </c:numRef>
          </c:yVal>
          <c:smooth val="0"/>
        </c:ser>
        <c:ser>
          <c:idx val="6"/>
          <c:order val="7"/>
          <c:tx>
            <c:v>Pearl City</c:v>
          </c:tx>
          <c:spPr>
            <a:ln w="28575">
              <a:noFill/>
            </a:ln>
          </c:spPr>
          <c:marker>
            <c:symbol val="triangle"/>
            <c:size val="7"/>
          </c:marker>
          <c:xVal>
            <c:numRef>
              <c:f>('Autumn Correlation'!$D$192:$D$238,'Autumn Correlation'!$D$192,'Autumn Correlation'!$D$193,'Autumn Correlation'!$D$239,'Autumn Correlation'!$D$240,'Autumn Correlation'!$D$241)</c:f>
              <c:numCache>
                <c:formatCode>General</c:formatCode>
                <c:ptCount val="52"/>
                <c:pt idx="0">
                  <c:v>9.1999999999999998E-2</c:v>
                </c:pt>
                <c:pt idx="1">
                  <c:v>0.158</c:v>
                </c:pt>
                <c:pt idx="2">
                  <c:v>7.5999999999999998E-2</c:v>
                </c:pt>
                <c:pt idx="3">
                  <c:v>9.0999999999999998E-2</c:v>
                </c:pt>
                <c:pt idx="4">
                  <c:v>0.13500000000000001</c:v>
                </c:pt>
                <c:pt idx="5">
                  <c:v>7.2999999999999995E-2</c:v>
                </c:pt>
                <c:pt idx="6">
                  <c:v>6.3E-2</c:v>
                </c:pt>
                <c:pt idx="7">
                  <c:v>7.2999999999999995E-2</c:v>
                </c:pt>
                <c:pt idx="8">
                  <c:v>8.7999999999999995E-2</c:v>
                </c:pt>
                <c:pt idx="9">
                  <c:v>0.152</c:v>
                </c:pt>
                <c:pt idx="10">
                  <c:v>0.13800000000000001</c:v>
                </c:pt>
                <c:pt idx="11">
                  <c:v>0.121</c:v>
                </c:pt>
                <c:pt idx="12">
                  <c:v>0.111</c:v>
                </c:pt>
                <c:pt idx="13">
                  <c:v>6.4000000000000001E-2</c:v>
                </c:pt>
                <c:pt idx="14">
                  <c:v>7.0999999999999994E-2</c:v>
                </c:pt>
                <c:pt idx="15">
                  <c:v>0.13900000000000001</c:v>
                </c:pt>
                <c:pt idx="16">
                  <c:v>0.13200000000000001</c:v>
                </c:pt>
                <c:pt idx="17">
                  <c:v>0.113</c:v>
                </c:pt>
                <c:pt idx="18">
                  <c:v>0.10299999999999999</c:v>
                </c:pt>
                <c:pt idx="19">
                  <c:v>0.14099999999999999</c:v>
                </c:pt>
                <c:pt idx="20">
                  <c:v>7.3999999999999996E-2</c:v>
                </c:pt>
                <c:pt idx="21">
                  <c:v>0.14199999999999999</c:v>
                </c:pt>
                <c:pt idx="22">
                  <c:v>0.08</c:v>
                </c:pt>
                <c:pt idx="23">
                  <c:v>7.0000000000000007E-2</c:v>
                </c:pt>
                <c:pt idx="24">
                  <c:v>6.3E-2</c:v>
                </c:pt>
                <c:pt idx="25">
                  <c:v>0.17499999999999999</c:v>
                </c:pt>
                <c:pt idx="26">
                  <c:v>0.114</c:v>
                </c:pt>
                <c:pt idx="27">
                  <c:v>0.14000000000000001</c:v>
                </c:pt>
                <c:pt idx="28">
                  <c:v>7.0000000000000007E-2</c:v>
                </c:pt>
                <c:pt idx="29">
                  <c:v>0.11600000000000001</c:v>
                </c:pt>
                <c:pt idx="30">
                  <c:v>0.10100000000000001</c:v>
                </c:pt>
                <c:pt idx="31">
                  <c:v>9.6000000000000002E-2</c:v>
                </c:pt>
                <c:pt idx="32">
                  <c:v>7.0999999999999994E-2</c:v>
                </c:pt>
                <c:pt idx="33">
                  <c:v>0.14000000000000001</c:v>
                </c:pt>
                <c:pt idx="34">
                  <c:v>5.8999999999999997E-2</c:v>
                </c:pt>
                <c:pt idx="35">
                  <c:v>0.112</c:v>
                </c:pt>
                <c:pt idx="36">
                  <c:v>7.3999999999999996E-2</c:v>
                </c:pt>
                <c:pt idx="37">
                  <c:v>0.10199999999999999</c:v>
                </c:pt>
                <c:pt idx="38">
                  <c:v>0.14199999999999999</c:v>
                </c:pt>
                <c:pt idx="39">
                  <c:v>5.2999999999999999E-2</c:v>
                </c:pt>
                <c:pt idx="40">
                  <c:v>7.9000000000000001E-2</c:v>
                </c:pt>
                <c:pt idx="41">
                  <c:v>0.10299999999999999</c:v>
                </c:pt>
                <c:pt idx="42">
                  <c:v>0.13300000000000001</c:v>
                </c:pt>
                <c:pt idx="43">
                  <c:v>0.111</c:v>
                </c:pt>
                <c:pt idx="44">
                  <c:v>7.4999999999999997E-2</c:v>
                </c:pt>
                <c:pt idx="45">
                  <c:v>0.107</c:v>
                </c:pt>
                <c:pt idx="46">
                  <c:v>0.114</c:v>
                </c:pt>
                <c:pt idx="47">
                  <c:v>9.1999999999999998E-2</c:v>
                </c:pt>
                <c:pt idx="48">
                  <c:v>0.158</c:v>
                </c:pt>
                <c:pt idx="49">
                  <c:v>0.25900000000000001</c:v>
                </c:pt>
                <c:pt idx="50">
                  <c:v>9.4E-2</c:v>
                </c:pt>
                <c:pt idx="51">
                  <c:v>0.14399999999999999</c:v>
                </c:pt>
              </c:numCache>
            </c:numRef>
          </c:xVal>
          <c:yVal>
            <c:numRef>
              <c:f>('Autumn Correlation'!$C$192:$C$238,'Autumn Correlation'!$C$239,'Autumn Correlation'!$C$240,'Autumn Correlation'!$C$241,'Autumn Correlation'!$C$192,'Autumn Correlation'!$C$193)</c:f>
              <c:numCache>
                <c:formatCode>General</c:formatCode>
                <c:ptCount val="52"/>
                <c:pt idx="0">
                  <c:v>4.9000000000000004</c:v>
                </c:pt>
                <c:pt idx="1">
                  <c:v>5.57931034482759</c:v>
                </c:pt>
                <c:pt idx="2">
                  <c:v>2.7349999999999999</c:v>
                </c:pt>
                <c:pt idx="3">
                  <c:v>3.12</c:v>
                </c:pt>
                <c:pt idx="5">
                  <c:v>3.8333333330000001</c:v>
                </c:pt>
                <c:pt idx="6">
                  <c:v>2.9166666669999999</c:v>
                </c:pt>
                <c:pt idx="7">
                  <c:v>4.0882352940000004</c:v>
                </c:pt>
                <c:pt idx="8">
                  <c:v>3.0333333329999999</c:v>
                </c:pt>
                <c:pt idx="9">
                  <c:v>3.4307692310000002</c:v>
                </c:pt>
                <c:pt idx="10">
                  <c:v>3.9666666670000001</c:v>
                </c:pt>
                <c:pt idx="11">
                  <c:v>7.7028571430000001</c:v>
                </c:pt>
                <c:pt idx="12">
                  <c:v>2.5866666669999998</c:v>
                </c:pt>
                <c:pt idx="13">
                  <c:v>3.463333333</c:v>
                </c:pt>
                <c:pt idx="14">
                  <c:v>4.3966666669999999</c:v>
                </c:pt>
                <c:pt idx="15">
                  <c:v>1.913333333</c:v>
                </c:pt>
                <c:pt idx="16">
                  <c:v>1.765517241</c:v>
                </c:pt>
                <c:pt idx="17">
                  <c:v>3.6444444439999999</c:v>
                </c:pt>
                <c:pt idx="18">
                  <c:v>10.841176470000001</c:v>
                </c:pt>
                <c:pt idx="19">
                  <c:v>3.7193548390000002</c:v>
                </c:pt>
                <c:pt idx="21">
                  <c:v>4.1529411759999997</c:v>
                </c:pt>
                <c:pt idx="22">
                  <c:v>4.0230769229999996</c:v>
                </c:pt>
                <c:pt idx="23">
                  <c:v>3.5542857140000002</c:v>
                </c:pt>
                <c:pt idx="24">
                  <c:v>4.9928571430000002</c:v>
                </c:pt>
                <c:pt idx="25">
                  <c:v>4.0750000000000002</c:v>
                </c:pt>
                <c:pt idx="26">
                  <c:v>4.8</c:v>
                </c:pt>
                <c:pt idx="27">
                  <c:v>6.5142857139999997</c:v>
                </c:pt>
                <c:pt idx="28">
                  <c:v>4.983333333</c:v>
                </c:pt>
                <c:pt idx="29">
                  <c:v>5.8666666669999996</c:v>
                </c:pt>
                <c:pt idx="30">
                  <c:v>6.519354839</c:v>
                </c:pt>
                <c:pt idx="31">
                  <c:v>3.980645161</c:v>
                </c:pt>
                <c:pt idx="32">
                  <c:v>2.3961538459999998</c:v>
                </c:pt>
                <c:pt idx="33">
                  <c:v>3.2612903229999999</c:v>
                </c:pt>
                <c:pt idx="34">
                  <c:v>4.6260869570000001</c:v>
                </c:pt>
                <c:pt idx="35">
                  <c:v>3.8033333329999999</c:v>
                </c:pt>
                <c:pt idx="37">
                  <c:v>3.509677419</c:v>
                </c:pt>
                <c:pt idx="38">
                  <c:v>3.4</c:v>
                </c:pt>
                <c:pt idx="39">
                  <c:v>4.0323529410000001</c:v>
                </c:pt>
                <c:pt idx="40">
                  <c:v>4.6266666670000003</c:v>
                </c:pt>
                <c:pt idx="41">
                  <c:v>3.85</c:v>
                </c:pt>
                <c:pt idx="42">
                  <c:v>4.1666666670000003</c:v>
                </c:pt>
                <c:pt idx="43">
                  <c:v>3.93</c:v>
                </c:pt>
                <c:pt idx="44">
                  <c:v>3.6114285709999998</c:v>
                </c:pt>
                <c:pt idx="45">
                  <c:v>4.7566666670000002</c:v>
                </c:pt>
                <c:pt idx="46">
                  <c:v>5.8884615379999996</c:v>
                </c:pt>
                <c:pt idx="47">
                  <c:v>5.2</c:v>
                </c:pt>
                <c:pt idx="48">
                  <c:v>3.6655172409999999</c:v>
                </c:pt>
                <c:pt idx="49">
                  <c:v>7.1038461540000002</c:v>
                </c:pt>
                <c:pt idx="50">
                  <c:v>4.9000000000000004</c:v>
                </c:pt>
                <c:pt idx="51">
                  <c:v>5.57931034482759</c:v>
                </c:pt>
              </c:numCache>
            </c:numRef>
          </c:yVal>
          <c:smooth val="0"/>
        </c:ser>
        <c:ser>
          <c:idx val="7"/>
          <c:order val="8"/>
          <c:tx>
            <c:v>Kahului-Wailuku</c:v>
          </c:tx>
          <c:spPr>
            <a:ln w="28575">
              <a:noFill/>
            </a:ln>
          </c:spPr>
          <c:marker>
            <c:symbol val="triangle"/>
            <c:size val="7"/>
          </c:marker>
          <c:xVal>
            <c:numRef>
              <c:f>('Autumn Correlation'!$D$333:$D$379,'Autumn Correlation'!$D$333,'Autumn Correlation'!$D$334,'Autumn Correlation'!$D$335,'Autumn Correlation'!$D$336,'Autumn Correlation'!$D$337,'Autumn Correlation'!$D$380:$D$385)</c:f>
              <c:numCache>
                <c:formatCode>General</c:formatCode>
                <c:ptCount val="58"/>
                <c:pt idx="0">
                  <c:v>0.124</c:v>
                </c:pt>
                <c:pt idx="1">
                  <c:v>6.6000000000000003E-2</c:v>
                </c:pt>
                <c:pt idx="2">
                  <c:v>7.9000000000000001E-2</c:v>
                </c:pt>
                <c:pt idx="3">
                  <c:v>9.5000000000000001E-2</c:v>
                </c:pt>
                <c:pt idx="4">
                  <c:v>0.16600000000000001</c:v>
                </c:pt>
                <c:pt idx="5">
                  <c:v>7.5999999999999998E-2</c:v>
                </c:pt>
                <c:pt idx="6">
                  <c:v>8.5000000000000006E-2</c:v>
                </c:pt>
                <c:pt idx="7">
                  <c:v>7.8E-2</c:v>
                </c:pt>
                <c:pt idx="8">
                  <c:v>5.3999999999999999E-2</c:v>
                </c:pt>
                <c:pt idx="9">
                  <c:v>7.4999999999999997E-2</c:v>
                </c:pt>
                <c:pt idx="10">
                  <c:v>9.8000000000000004E-2</c:v>
                </c:pt>
                <c:pt idx="11">
                  <c:v>7.8E-2</c:v>
                </c:pt>
                <c:pt idx="12">
                  <c:v>0.13400000000000001</c:v>
                </c:pt>
                <c:pt idx="13">
                  <c:v>0.113</c:v>
                </c:pt>
                <c:pt idx="14">
                  <c:v>0.129</c:v>
                </c:pt>
                <c:pt idx="15">
                  <c:v>8.7999999999999995E-2</c:v>
                </c:pt>
                <c:pt idx="16">
                  <c:v>6.5000000000000002E-2</c:v>
                </c:pt>
                <c:pt idx="17">
                  <c:v>0.1</c:v>
                </c:pt>
                <c:pt idx="18">
                  <c:v>0.109</c:v>
                </c:pt>
                <c:pt idx="19">
                  <c:v>0.104</c:v>
                </c:pt>
                <c:pt idx="20">
                  <c:v>0.10299999999999999</c:v>
                </c:pt>
                <c:pt idx="21">
                  <c:v>9.9000000000000005E-2</c:v>
                </c:pt>
                <c:pt idx="22">
                  <c:v>0.104</c:v>
                </c:pt>
                <c:pt idx="23">
                  <c:v>5.8000000000000003E-2</c:v>
                </c:pt>
                <c:pt idx="24">
                  <c:v>0.16700000000000001</c:v>
                </c:pt>
                <c:pt idx="25">
                  <c:v>0.128</c:v>
                </c:pt>
                <c:pt idx="26">
                  <c:v>6.9000000000000006E-2</c:v>
                </c:pt>
                <c:pt idx="27">
                  <c:v>6.2E-2</c:v>
                </c:pt>
                <c:pt idx="28">
                  <c:v>0.14099999999999999</c:v>
                </c:pt>
                <c:pt idx="29">
                  <c:v>0.10100000000000001</c:v>
                </c:pt>
                <c:pt idx="30">
                  <c:v>8.5000000000000006E-2</c:v>
                </c:pt>
                <c:pt idx="31">
                  <c:v>0.08</c:v>
                </c:pt>
                <c:pt idx="32">
                  <c:v>0.10100000000000001</c:v>
                </c:pt>
                <c:pt idx="33">
                  <c:v>7.0000000000000007E-2</c:v>
                </c:pt>
                <c:pt idx="34">
                  <c:v>7.2999999999999995E-2</c:v>
                </c:pt>
                <c:pt idx="35">
                  <c:v>8.2000000000000003E-2</c:v>
                </c:pt>
                <c:pt idx="36">
                  <c:v>8.3000000000000004E-2</c:v>
                </c:pt>
                <c:pt idx="37">
                  <c:v>7.2999999999999995E-2</c:v>
                </c:pt>
                <c:pt idx="38">
                  <c:v>6.5000000000000002E-2</c:v>
                </c:pt>
                <c:pt idx="39">
                  <c:v>7.9000000000000001E-2</c:v>
                </c:pt>
                <c:pt idx="40">
                  <c:v>8.3000000000000004E-2</c:v>
                </c:pt>
                <c:pt idx="41">
                  <c:v>3.4000000000000002E-2</c:v>
                </c:pt>
                <c:pt idx="42">
                  <c:v>7.8E-2</c:v>
                </c:pt>
                <c:pt idx="43">
                  <c:v>8.8999999999999996E-2</c:v>
                </c:pt>
                <c:pt idx="44">
                  <c:v>0.113</c:v>
                </c:pt>
                <c:pt idx="45">
                  <c:v>0.111</c:v>
                </c:pt>
                <c:pt idx="46">
                  <c:v>8.7999999999999995E-2</c:v>
                </c:pt>
                <c:pt idx="47">
                  <c:v>0.124</c:v>
                </c:pt>
                <c:pt idx="48">
                  <c:v>6.6000000000000003E-2</c:v>
                </c:pt>
                <c:pt idx="49">
                  <c:v>7.9000000000000001E-2</c:v>
                </c:pt>
                <c:pt idx="50">
                  <c:v>9.5000000000000001E-2</c:v>
                </c:pt>
                <c:pt idx="51">
                  <c:v>0.16600000000000001</c:v>
                </c:pt>
                <c:pt idx="52">
                  <c:v>5.1999999999999998E-2</c:v>
                </c:pt>
                <c:pt idx="53">
                  <c:v>0.128</c:v>
                </c:pt>
                <c:pt idx="54">
                  <c:v>5.8000000000000003E-2</c:v>
                </c:pt>
                <c:pt idx="55">
                  <c:v>0.08</c:v>
                </c:pt>
                <c:pt idx="56">
                  <c:v>9.2999999999999999E-2</c:v>
                </c:pt>
                <c:pt idx="57">
                  <c:v>0.151</c:v>
                </c:pt>
              </c:numCache>
            </c:numRef>
          </c:xVal>
          <c:yVal>
            <c:numRef>
              <c:f>('Summer Correlation'!$C$333:$C$379,'Summer Correlation'!$C$380:$C$385,'Summer Correlation'!$C$333,'Summer Correlation'!$C$334,'Summer Correlation'!$C$335,'Summer Correlation'!$C$336,'Summer Correlation'!$C$337,'Summer Correlation'!$C$333,'Summer Correlation'!$C$333)</c:f>
              <c:numCache>
                <c:formatCode>General</c:formatCode>
                <c:ptCount val="60"/>
                <c:pt idx="0">
                  <c:v>9.0117647058823493</c:v>
                </c:pt>
                <c:pt idx="1">
                  <c:v>7.6387096774193504</c:v>
                </c:pt>
                <c:pt idx="2">
                  <c:v>5</c:v>
                </c:pt>
                <c:pt idx="3">
                  <c:v>2.2999999999999998</c:v>
                </c:pt>
                <c:pt idx="4">
                  <c:v>6.5516129032258101</c:v>
                </c:pt>
                <c:pt idx="5">
                  <c:v>2.6749999999999998</c:v>
                </c:pt>
                <c:pt idx="6">
                  <c:v>2.39</c:v>
                </c:pt>
                <c:pt idx="7">
                  <c:v>2.75555555555556</c:v>
                </c:pt>
                <c:pt idx="8">
                  <c:v>2.2999999999999998</c:v>
                </c:pt>
                <c:pt idx="9">
                  <c:v>1.6111111111111101</c:v>
                </c:pt>
                <c:pt idx="10">
                  <c:v>1.77</c:v>
                </c:pt>
                <c:pt idx="11">
                  <c:v>2.71</c:v>
                </c:pt>
                <c:pt idx="12">
                  <c:v>2.5099999999999998</c:v>
                </c:pt>
                <c:pt idx="13">
                  <c:v>2.7888888888888901</c:v>
                </c:pt>
                <c:pt idx="14">
                  <c:v>2.39</c:v>
                </c:pt>
                <c:pt idx="15">
                  <c:v>2.72</c:v>
                </c:pt>
                <c:pt idx="16">
                  <c:v>2.69</c:v>
                </c:pt>
                <c:pt idx="21">
                  <c:v>3.31111111111111</c:v>
                </c:pt>
                <c:pt idx="22">
                  <c:v>2.4900000000000002</c:v>
                </c:pt>
                <c:pt idx="23">
                  <c:v>1.8181818181818199</c:v>
                </c:pt>
                <c:pt idx="24">
                  <c:v>2.81</c:v>
                </c:pt>
                <c:pt idx="25">
                  <c:v>2.52</c:v>
                </c:pt>
                <c:pt idx="26">
                  <c:v>1.5</c:v>
                </c:pt>
                <c:pt idx="27">
                  <c:v>2.2272727272727302</c:v>
                </c:pt>
                <c:pt idx="28">
                  <c:v>1.94</c:v>
                </c:pt>
                <c:pt idx="29">
                  <c:v>2.1</c:v>
                </c:pt>
                <c:pt idx="30">
                  <c:v>2.2400000000000002</c:v>
                </c:pt>
                <c:pt idx="31">
                  <c:v>1.79</c:v>
                </c:pt>
                <c:pt idx="32">
                  <c:v>2.6</c:v>
                </c:pt>
                <c:pt idx="37">
                  <c:v>2.92</c:v>
                </c:pt>
                <c:pt idx="38">
                  <c:v>1.9555555555555599</c:v>
                </c:pt>
                <c:pt idx="39">
                  <c:v>2.29</c:v>
                </c:pt>
                <c:pt idx="40">
                  <c:v>2.0636363636363599</c:v>
                </c:pt>
                <c:pt idx="41">
                  <c:v>2.52727272727273</c:v>
                </c:pt>
                <c:pt idx="42">
                  <c:v>1.64</c:v>
                </c:pt>
                <c:pt idx="43">
                  <c:v>1.98888888888889</c:v>
                </c:pt>
                <c:pt idx="44">
                  <c:v>2.02</c:v>
                </c:pt>
                <c:pt idx="45">
                  <c:v>1.7909090909090899</c:v>
                </c:pt>
                <c:pt idx="46">
                  <c:v>3.1</c:v>
                </c:pt>
                <c:pt idx="47">
                  <c:v>1.76</c:v>
                </c:pt>
                <c:pt idx="48">
                  <c:v>2.08</c:v>
                </c:pt>
                <c:pt idx="53">
                  <c:v>9.0117647058823493</c:v>
                </c:pt>
                <c:pt idx="54">
                  <c:v>7.6387096774193504</c:v>
                </c:pt>
                <c:pt idx="55">
                  <c:v>5</c:v>
                </c:pt>
                <c:pt idx="56">
                  <c:v>2.2999999999999998</c:v>
                </c:pt>
                <c:pt idx="57">
                  <c:v>6.5516129032258101</c:v>
                </c:pt>
                <c:pt idx="58">
                  <c:v>9.0117647058823493</c:v>
                </c:pt>
                <c:pt idx="59">
                  <c:v>9.0117647058823493</c:v>
                </c:pt>
              </c:numCache>
            </c:numRef>
          </c:yVal>
          <c:smooth val="0"/>
        </c:ser>
        <c:dLbls>
          <c:showLegendKey val="0"/>
          <c:showVal val="0"/>
          <c:showCatName val="0"/>
          <c:showSerName val="0"/>
          <c:showPercent val="0"/>
          <c:showBubbleSize val="0"/>
        </c:dLbls>
        <c:axId val="60446592"/>
        <c:axId val="60452864"/>
      </c:scatterChart>
      <c:valAx>
        <c:axId val="60446592"/>
        <c:scaling>
          <c:orientation val="minMax"/>
          <c:max val="0.5"/>
          <c:min val="0"/>
        </c:scaling>
        <c:delete val="0"/>
        <c:axPos val="b"/>
        <c:title>
          <c:tx>
            <c:rich>
              <a:bodyPr/>
              <a:lstStyle/>
              <a:p>
                <a:pPr>
                  <a:defRPr b="0"/>
                </a:pPr>
                <a:r>
                  <a:rPr lang="en-US" sz="1600" b="0" dirty="0"/>
                  <a:t>Aerosol Optical Depth</a:t>
                </a:r>
              </a:p>
            </c:rich>
          </c:tx>
          <c:layout/>
          <c:overlay val="0"/>
        </c:title>
        <c:numFmt formatCode="General" sourceLinked="1"/>
        <c:majorTickMark val="none"/>
        <c:minorTickMark val="none"/>
        <c:tickLblPos val="nextTo"/>
        <c:crossAx val="60452864"/>
        <c:crosses val="autoZero"/>
        <c:crossBetween val="midCat"/>
      </c:valAx>
      <c:valAx>
        <c:axId val="60452864"/>
        <c:scaling>
          <c:orientation val="minMax"/>
          <c:max val="25"/>
          <c:min val="0"/>
        </c:scaling>
        <c:delete val="0"/>
        <c:axPos val="l"/>
        <c:majorGridlines/>
        <c:numFmt formatCode="General" sourceLinked="1"/>
        <c:majorTickMark val="none"/>
        <c:minorTickMark val="none"/>
        <c:tickLblPos val="nextTo"/>
        <c:crossAx val="60446592"/>
        <c:crosses val="autoZero"/>
        <c:crossBetween val="midCat"/>
      </c:valAx>
    </c:plotArea>
    <c:legend>
      <c:legendPos val="r"/>
      <c:legendEntry>
        <c:idx val="0"/>
        <c:delete val="1"/>
      </c:legendEntry>
      <c:layout>
        <c:manualLayout>
          <c:xMode val="edge"/>
          <c:yMode val="edge"/>
          <c:x val="0.80204007635577268"/>
          <c:y val="0.30169464871263224"/>
          <c:w val="0.19614628125480632"/>
          <c:h val="0.43725184691420643"/>
        </c:manualLayout>
      </c:layout>
      <c:overlay val="0"/>
      <c:txPr>
        <a:bodyPr/>
        <a:lstStyle/>
        <a:p>
          <a:pPr>
            <a:defRPr sz="1200"/>
          </a:pPr>
          <a:endParaRPr lang="en-US"/>
        </a:p>
      </c:txPr>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a:lstStyle/>
          <a:p>
            <a:pPr>
              <a:defRPr/>
            </a:pPr>
            <a:r>
              <a:rPr lang="en-US" sz="1800" dirty="0" smtClean="0"/>
              <a:t>Winter (DJF) </a:t>
            </a:r>
            <a:r>
              <a:rPr lang="en-US" sz="1800" dirty="0"/>
              <a:t>Florida: PM2.5 - MODIS AOD </a:t>
            </a:r>
          </a:p>
          <a:p>
            <a:pPr>
              <a:defRPr/>
            </a:pPr>
            <a:r>
              <a:rPr lang="en-US" sz="1800" dirty="0"/>
              <a:t>(2000-2015) </a:t>
            </a:r>
          </a:p>
        </c:rich>
      </c:tx>
      <c:layout>
        <c:manualLayout>
          <c:xMode val="edge"/>
          <c:yMode val="edge"/>
          <c:x val="0.30861440230865661"/>
          <c:y val="2.0241850264498824E-2"/>
        </c:manualLayout>
      </c:layout>
      <c:overlay val="0"/>
    </c:title>
    <c:autoTitleDeleted val="0"/>
    <c:plotArea>
      <c:layout>
        <c:manualLayout>
          <c:layoutTarget val="inner"/>
          <c:xMode val="edge"/>
          <c:yMode val="edge"/>
          <c:x val="9.5925524995422923E-2"/>
          <c:y val="0.12966029641648413"/>
          <c:w val="0.87412584531625126"/>
          <c:h val="0.74448391870887098"/>
        </c:manualLayout>
      </c:layout>
      <c:scatterChart>
        <c:scatterStyle val="lineMarker"/>
        <c:varyColors val="0"/>
        <c:ser>
          <c:idx val="0"/>
          <c:order val="0"/>
          <c:tx>
            <c:v>Winter</c:v>
          </c:tx>
          <c:spPr>
            <a:ln w="28575">
              <a:noFill/>
            </a:ln>
          </c:spPr>
          <c:marker>
            <c:symbol val="square"/>
            <c:size val="4"/>
          </c:marker>
          <c:trendline>
            <c:trendlineType val="linear"/>
            <c:dispRSqr val="1"/>
            <c:dispEq val="1"/>
            <c:trendlineLbl>
              <c:layout>
                <c:manualLayout>
                  <c:x val="-6.9321823887483314E-2"/>
                  <c:y val="-0.39200477020541319"/>
                </c:manualLayout>
              </c:layout>
              <c:tx>
                <c:rich>
                  <a:bodyPr/>
                  <a:lstStyle/>
                  <a:p>
                    <a:pPr>
                      <a:defRPr sz="1400"/>
                    </a:pPr>
                    <a:r>
                      <a:rPr lang="en-US" sz="1400"/>
                      <a:t>y = -3.3747x + 8.8987
R² = 0.0073</a:t>
                    </a:r>
                  </a:p>
                </c:rich>
              </c:tx>
              <c:numFmt formatCode="General" sourceLinked="0"/>
            </c:trendlineLbl>
          </c:trendline>
          <c:xVal>
            <c:numRef>
              <c:f>'Winter Correlation'!$F$2:$F$1606</c:f>
              <c:numCache>
                <c:formatCode>General</c:formatCode>
                <c:ptCount val="1605"/>
                <c:pt idx="0">
                  <c:v>4.3999999999999997E-2</c:v>
                </c:pt>
                <c:pt idx="1">
                  <c:v>4.5999999999999999E-2</c:v>
                </c:pt>
                <c:pt idx="2">
                  <c:v>0.14000000000000001</c:v>
                </c:pt>
                <c:pt idx="3">
                  <c:v>4.2999999999999997E-2</c:v>
                </c:pt>
                <c:pt idx="4">
                  <c:v>5.6000000000000001E-2</c:v>
                </c:pt>
                <c:pt idx="5">
                  <c:v>0.11</c:v>
                </c:pt>
                <c:pt idx="6">
                  <c:v>0.10100000000000001</c:v>
                </c:pt>
                <c:pt idx="7">
                  <c:v>6.9000000000000006E-2</c:v>
                </c:pt>
                <c:pt idx="9">
                  <c:v>0.10199999999999999</c:v>
                </c:pt>
                <c:pt idx="10">
                  <c:v>0.06</c:v>
                </c:pt>
                <c:pt idx="11">
                  <c:v>0.10199999999999999</c:v>
                </c:pt>
                <c:pt idx="12">
                  <c:v>0.12</c:v>
                </c:pt>
                <c:pt idx="13">
                  <c:v>6.4000000000000001E-2</c:v>
                </c:pt>
                <c:pt idx="14">
                  <c:v>0.10199999999999999</c:v>
                </c:pt>
                <c:pt idx="15">
                  <c:v>9.4E-2</c:v>
                </c:pt>
                <c:pt idx="16">
                  <c:v>9.1999999999999998E-2</c:v>
                </c:pt>
                <c:pt idx="17">
                  <c:v>0.11600000000000001</c:v>
                </c:pt>
                <c:pt idx="18">
                  <c:v>9.1999999999999998E-2</c:v>
                </c:pt>
                <c:pt idx="19">
                  <c:v>8.8999999999999996E-2</c:v>
                </c:pt>
                <c:pt idx="20">
                  <c:v>0.106</c:v>
                </c:pt>
                <c:pt idx="21">
                  <c:v>0.109</c:v>
                </c:pt>
                <c:pt idx="22">
                  <c:v>9.9000000000000005E-2</c:v>
                </c:pt>
                <c:pt idx="23">
                  <c:v>6.2E-2</c:v>
                </c:pt>
                <c:pt idx="24">
                  <c:v>0.11</c:v>
                </c:pt>
                <c:pt idx="25">
                  <c:v>8.4000000000000005E-2</c:v>
                </c:pt>
                <c:pt idx="26">
                  <c:v>6.2E-2</c:v>
                </c:pt>
                <c:pt idx="27">
                  <c:v>0.10299999999999999</c:v>
                </c:pt>
                <c:pt idx="28">
                  <c:v>0.112</c:v>
                </c:pt>
                <c:pt idx="29">
                  <c:v>8.6999999999999994E-2</c:v>
                </c:pt>
                <c:pt idx="30">
                  <c:v>0.109</c:v>
                </c:pt>
                <c:pt idx="31">
                  <c:v>7.0999999999999994E-2</c:v>
                </c:pt>
                <c:pt idx="32">
                  <c:v>8.3000000000000004E-2</c:v>
                </c:pt>
                <c:pt idx="33">
                  <c:v>0.11899999999999999</c:v>
                </c:pt>
                <c:pt idx="34">
                  <c:v>0.09</c:v>
                </c:pt>
                <c:pt idx="35">
                  <c:v>8.8999999999999996E-2</c:v>
                </c:pt>
                <c:pt idx="36">
                  <c:v>0.14699999999999999</c:v>
                </c:pt>
                <c:pt idx="37">
                  <c:v>8.7999999999999995E-2</c:v>
                </c:pt>
                <c:pt idx="38">
                  <c:v>0.107</c:v>
                </c:pt>
                <c:pt idx="39">
                  <c:v>8.8999999999999996E-2</c:v>
                </c:pt>
                <c:pt idx="40">
                  <c:v>0.159</c:v>
                </c:pt>
                <c:pt idx="41">
                  <c:v>6.2E-2</c:v>
                </c:pt>
                <c:pt idx="42">
                  <c:v>0.13100000000000001</c:v>
                </c:pt>
                <c:pt idx="43">
                  <c:v>0.13700000000000001</c:v>
                </c:pt>
                <c:pt idx="44">
                  <c:v>7.8E-2</c:v>
                </c:pt>
                <c:pt idx="45">
                  <c:v>0.11</c:v>
                </c:pt>
                <c:pt idx="46">
                  <c:v>0.105</c:v>
                </c:pt>
                <c:pt idx="47">
                  <c:v>6.5000000000000002E-2</c:v>
                </c:pt>
                <c:pt idx="48">
                  <c:v>0.111</c:v>
                </c:pt>
                <c:pt idx="49">
                  <c:v>0.122</c:v>
                </c:pt>
                <c:pt idx="50">
                  <c:v>0.10100000000000001</c:v>
                </c:pt>
                <c:pt idx="51">
                  <c:v>0.1</c:v>
                </c:pt>
                <c:pt idx="52">
                  <c:v>7.0000000000000007E-2</c:v>
                </c:pt>
                <c:pt idx="53">
                  <c:v>0.14899999999999999</c:v>
                </c:pt>
                <c:pt idx="54">
                  <c:v>8.7999999999999995E-2</c:v>
                </c:pt>
                <c:pt idx="55">
                  <c:v>0.13200000000000001</c:v>
                </c:pt>
                <c:pt idx="56">
                  <c:v>7.3999999999999996E-2</c:v>
                </c:pt>
                <c:pt idx="57">
                  <c:v>7.0000000000000007E-2</c:v>
                </c:pt>
                <c:pt idx="58">
                  <c:v>0.13100000000000001</c:v>
                </c:pt>
                <c:pt idx="59">
                  <c:v>9.7000000000000003E-2</c:v>
                </c:pt>
                <c:pt idx="60">
                  <c:v>0.11600000000000001</c:v>
                </c:pt>
                <c:pt idx="61">
                  <c:v>7.3999999999999996E-2</c:v>
                </c:pt>
                <c:pt idx="62">
                  <c:v>7.8E-2</c:v>
                </c:pt>
                <c:pt idx="63">
                  <c:v>0.10299999999999999</c:v>
                </c:pt>
                <c:pt idx="64">
                  <c:v>6.2E-2</c:v>
                </c:pt>
                <c:pt idx="65">
                  <c:v>0.11</c:v>
                </c:pt>
                <c:pt idx="66">
                  <c:v>0.126</c:v>
                </c:pt>
                <c:pt idx="67">
                  <c:v>6.2E-2</c:v>
                </c:pt>
                <c:pt idx="68">
                  <c:v>0.11</c:v>
                </c:pt>
                <c:pt idx="69">
                  <c:v>0.10199999999999999</c:v>
                </c:pt>
                <c:pt idx="70">
                  <c:v>5.6000000000000001E-2</c:v>
                </c:pt>
                <c:pt idx="71">
                  <c:v>0.104</c:v>
                </c:pt>
                <c:pt idx="72">
                  <c:v>0.14399999999999999</c:v>
                </c:pt>
                <c:pt idx="73">
                  <c:v>0.122</c:v>
                </c:pt>
                <c:pt idx="74">
                  <c:v>0.11899999999999999</c:v>
                </c:pt>
                <c:pt idx="75">
                  <c:v>8.4000000000000005E-2</c:v>
                </c:pt>
                <c:pt idx="76">
                  <c:v>7.6999999999999999E-2</c:v>
                </c:pt>
                <c:pt idx="77">
                  <c:v>8.4000000000000005E-2</c:v>
                </c:pt>
                <c:pt idx="78">
                  <c:v>0.11</c:v>
                </c:pt>
                <c:pt idx="79">
                  <c:v>6.7000000000000004E-2</c:v>
                </c:pt>
                <c:pt idx="80">
                  <c:v>0.113</c:v>
                </c:pt>
                <c:pt idx="81">
                  <c:v>0.122</c:v>
                </c:pt>
                <c:pt idx="82">
                  <c:v>7.0000000000000007E-2</c:v>
                </c:pt>
                <c:pt idx="83">
                  <c:v>0.10199999999999999</c:v>
                </c:pt>
                <c:pt idx="84">
                  <c:v>9.1999999999999998E-2</c:v>
                </c:pt>
                <c:pt idx="86">
                  <c:v>8.5000000000000006E-2</c:v>
                </c:pt>
                <c:pt idx="87">
                  <c:v>0.107</c:v>
                </c:pt>
                <c:pt idx="88">
                  <c:v>8.4000000000000005E-2</c:v>
                </c:pt>
                <c:pt idx="89">
                  <c:v>0.123</c:v>
                </c:pt>
                <c:pt idx="90">
                  <c:v>0.126</c:v>
                </c:pt>
                <c:pt idx="91">
                  <c:v>6.3E-2</c:v>
                </c:pt>
                <c:pt idx="92">
                  <c:v>0.153</c:v>
                </c:pt>
                <c:pt idx="93">
                  <c:v>0.109</c:v>
                </c:pt>
                <c:pt idx="94">
                  <c:v>0.06</c:v>
                </c:pt>
                <c:pt idx="95">
                  <c:v>7.0999999999999994E-2</c:v>
                </c:pt>
                <c:pt idx="96">
                  <c:v>7.2999999999999995E-2</c:v>
                </c:pt>
                <c:pt idx="97">
                  <c:v>2.7E-2</c:v>
                </c:pt>
                <c:pt idx="98">
                  <c:v>9.7000000000000003E-2</c:v>
                </c:pt>
                <c:pt idx="99">
                  <c:v>9.5000000000000001E-2</c:v>
                </c:pt>
                <c:pt idx="100">
                  <c:v>7.0999999999999994E-2</c:v>
                </c:pt>
                <c:pt idx="101">
                  <c:v>8.8999999999999996E-2</c:v>
                </c:pt>
                <c:pt idx="102">
                  <c:v>0.124</c:v>
                </c:pt>
                <c:pt idx="103">
                  <c:v>0.126</c:v>
                </c:pt>
                <c:pt idx="104">
                  <c:v>0.06</c:v>
                </c:pt>
                <c:pt idx="105">
                  <c:v>8.5000000000000006E-2</c:v>
                </c:pt>
                <c:pt idx="106">
                  <c:v>0.1</c:v>
                </c:pt>
                <c:pt idx="107">
                  <c:v>5.8000000000000003E-2</c:v>
                </c:pt>
                <c:pt idx="108">
                  <c:v>9.5000000000000001E-2</c:v>
                </c:pt>
                <c:pt idx="109">
                  <c:v>0.13800000000000001</c:v>
                </c:pt>
                <c:pt idx="110">
                  <c:v>0.153</c:v>
                </c:pt>
                <c:pt idx="111">
                  <c:v>0.127</c:v>
                </c:pt>
                <c:pt idx="112">
                  <c:v>7.6999999999999999E-2</c:v>
                </c:pt>
                <c:pt idx="113">
                  <c:v>0.08</c:v>
                </c:pt>
                <c:pt idx="114">
                  <c:v>4.5999999999999999E-2</c:v>
                </c:pt>
                <c:pt idx="115">
                  <c:v>8.1000000000000003E-2</c:v>
                </c:pt>
                <c:pt idx="116">
                  <c:v>9.8000000000000004E-2</c:v>
                </c:pt>
                <c:pt idx="117">
                  <c:v>9.1999999999999998E-2</c:v>
                </c:pt>
                <c:pt idx="118">
                  <c:v>0.13900000000000001</c:v>
                </c:pt>
                <c:pt idx="119">
                  <c:v>0.109</c:v>
                </c:pt>
                <c:pt idx="120">
                  <c:v>0.06</c:v>
                </c:pt>
                <c:pt idx="121">
                  <c:v>6.3E-2</c:v>
                </c:pt>
                <c:pt idx="122">
                  <c:v>0.104</c:v>
                </c:pt>
                <c:pt idx="123">
                  <c:v>6.6000000000000003E-2</c:v>
                </c:pt>
                <c:pt idx="124">
                  <c:v>9.7000000000000003E-2</c:v>
                </c:pt>
                <c:pt idx="125">
                  <c:v>0.13800000000000001</c:v>
                </c:pt>
                <c:pt idx="126">
                  <c:v>0.17699999999999999</c:v>
                </c:pt>
                <c:pt idx="127">
                  <c:v>0.122</c:v>
                </c:pt>
                <c:pt idx="128">
                  <c:v>7.1999999999999995E-2</c:v>
                </c:pt>
                <c:pt idx="129">
                  <c:v>6.6000000000000003E-2</c:v>
                </c:pt>
                <c:pt idx="130">
                  <c:v>3.7999999999999999E-2</c:v>
                </c:pt>
                <c:pt idx="131">
                  <c:v>8.3000000000000004E-2</c:v>
                </c:pt>
                <c:pt idx="132">
                  <c:v>9.9000000000000005E-2</c:v>
                </c:pt>
                <c:pt idx="133">
                  <c:v>8.7999999999999995E-2</c:v>
                </c:pt>
                <c:pt idx="134">
                  <c:v>0.14099999999999999</c:v>
                </c:pt>
                <c:pt idx="135">
                  <c:v>0.10199999999999999</c:v>
                </c:pt>
                <c:pt idx="136">
                  <c:v>0.06</c:v>
                </c:pt>
                <c:pt idx="137">
                  <c:v>6.8000000000000005E-2</c:v>
                </c:pt>
                <c:pt idx="138">
                  <c:v>0.10199999999999999</c:v>
                </c:pt>
                <c:pt idx="139">
                  <c:v>6.5000000000000002E-2</c:v>
                </c:pt>
                <c:pt idx="140">
                  <c:v>0.10199999999999999</c:v>
                </c:pt>
                <c:pt idx="141">
                  <c:v>0.14699999999999999</c:v>
                </c:pt>
                <c:pt idx="142">
                  <c:v>0.157</c:v>
                </c:pt>
                <c:pt idx="143">
                  <c:v>0.123</c:v>
                </c:pt>
                <c:pt idx="144">
                  <c:v>0.04</c:v>
                </c:pt>
                <c:pt idx="145">
                  <c:v>0.105</c:v>
                </c:pt>
                <c:pt idx="146">
                  <c:v>6.0999999999999999E-2</c:v>
                </c:pt>
                <c:pt idx="147">
                  <c:v>4.1000000000000002E-2</c:v>
                </c:pt>
                <c:pt idx="148">
                  <c:v>4.1000000000000002E-2</c:v>
                </c:pt>
                <c:pt idx="149">
                  <c:v>5.3999999999999999E-2</c:v>
                </c:pt>
                <c:pt idx="150">
                  <c:v>3.5000000000000003E-2</c:v>
                </c:pt>
                <c:pt idx="151">
                  <c:v>3.5000000000000003E-2</c:v>
                </c:pt>
                <c:pt idx="152">
                  <c:v>1.7000000000000001E-2</c:v>
                </c:pt>
                <c:pt idx="153">
                  <c:v>4.5999999999999999E-2</c:v>
                </c:pt>
                <c:pt idx="154">
                  <c:v>0.03</c:v>
                </c:pt>
                <c:pt idx="155">
                  <c:v>4.4999999999999998E-2</c:v>
                </c:pt>
                <c:pt idx="156">
                  <c:v>2.1000000000000001E-2</c:v>
                </c:pt>
                <c:pt idx="157">
                  <c:v>5.3999999999999999E-2</c:v>
                </c:pt>
                <c:pt idx="158">
                  <c:v>3.9E-2</c:v>
                </c:pt>
                <c:pt idx="159">
                  <c:v>2.5999999999999999E-2</c:v>
                </c:pt>
                <c:pt idx="160">
                  <c:v>7.5999999999999998E-2</c:v>
                </c:pt>
                <c:pt idx="161">
                  <c:v>4.5999999999999999E-2</c:v>
                </c:pt>
                <c:pt idx="162">
                  <c:v>1.4E-2</c:v>
                </c:pt>
                <c:pt idx="163">
                  <c:v>5.6000000000000001E-2</c:v>
                </c:pt>
                <c:pt idx="164">
                  <c:v>0.435</c:v>
                </c:pt>
                <c:pt idx="165">
                  <c:v>0.16200000000000001</c:v>
                </c:pt>
                <c:pt idx="166">
                  <c:v>0.33</c:v>
                </c:pt>
                <c:pt idx="167">
                  <c:v>0.29099999999999998</c:v>
                </c:pt>
                <c:pt idx="168">
                  <c:v>0.34</c:v>
                </c:pt>
                <c:pt idx="169">
                  <c:v>0.159</c:v>
                </c:pt>
                <c:pt idx="170">
                  <c:v>0.37</c:v>
                </c:pt>
                <c:pt idx="171">
                  <c:v>0.28199999999999997</c:v>
                </c:pt>
                <c:pt idx="172">
                  <c:v>0.27100000000000002</c:v>
                </c:pt>
                <c:pt idx="173">
                  <c:v>0.32300000000000001</c:v>
                </c:pt>
                <c:pt idx="174">
                  <c:v>0.20799999999999999</c:v>
                </c:pt>
                <c:pt idx="175">
                  <c:v>0.27100000000000002</c:v>
                </c:pt>
                <c:pt idx="176">
                  <c:v>0.218</c:v>
                </c:pt>
                <c:pt idx="177">
                  <c:v>-6.0000000000000001E-3</c:v>
                </c:pt>
                <c:pt idx="178">
                  <c:v>4.7E-2</c:v>
                </c:pt>
                <c:pt idx="179">
                  <c:v>3.0000000000000001E-3</c:v>
                </c:pt>
                <c:pt idx="180">
                  <c:v>4.0000000000000001E-3</c:v>
                </c:pt>
                <c:pt idx="181">
                  <c:v>2.1000000000000001E-2</c:v>
                </c:pt>
                <c:pt idx="182">
                  <c:v>5.2999999999999999E-2</c:v>
                </c:pt>
                <c:pt idx="183">
                  <c:v>5.8999999999999997E-2</c:v>
                </c:pt>
                <c:pt idx="184">
                  <c:v>5.0000000000000001E-3</c:v>
                </c:pt>
                <c:pt idx="185">
                  <c:v>6.9000000000000006E-2</c:v>
                </c:pt>
                <c:pt idx="186">
                  <c:v>9.6000000000000002E-2</c:v>
                </c:pt>
                <c:pt idx="187">
                  <c:v>6.0999999999999999E-2</c:v>
                </c:pt>
                <c:pt idx="188">
                  <c:v>7.6999999999999999E-2</c:v>
                </c:pt>
                <c:pt idx="189">
                  <c:v>0.10100000000000001</c:v>
                </c:pt>
                <c:pt idx="190">
                  <c:v>8.3000000000000004E-2</c:v>
                </c:pt>
                <c:pt idx="191">
                  <c:v>7.6999999999999999E-2</c:v>
                </c:pt>
                <c:pt idx="192">
                  <c:v>0.14000000000000001</c:v>
                </c:pt>
                <c:pt idx="193">
                  <c:v>4.3999999999999997E-2</c:v>
                </c:pt>
                <c:pt idx="194">
                  <c:v>6.2E-2</c:v>
                </c:pt>
                <c:pt idx="195">
                  <c:v>6.9000000000000006E-2</c:v>
                </c:pt>
                <c:pt idx="196">
                  <c:v>5.8000000000000003E-2</c:v>
                </c:pt>
                <c:pt idx="197">
                  <c:v>0.23</c:v>
                </c:pt>
                <c:pt idx="198">
                  <c:v>8.1000000000000003E-2</c:v>
                </c:pt>
                <c:pt idx="199">
                  <c:v>5.5E-2</c:v>
                </c:pt>
                <c:pt idx="200">
                  <c:v>0.10299999999999999</c:v>
                </c:pt>
                <c:pt idx="201">
                  <c:v>9.8000000000000004E-2</c:v>
                </c:pt>
                <c:pt idx="202">
                  <c:v>7.5999999999999998E-2</c:v>
                </c:pt>
                <c:pt idx="203">
                  <c:v>0.17499999999999999</c:v>
                </c:pt>
                <c:pt idx="204">
                  <c:v>0.13200000000000001</c:v>
                </c:pt>
                <c:pt idx="205">
                  <c:v>0.129</c:v>
                </c:pt>
                <c:pt idx="206">
                  <c:v>8.4000000000000005E-2</c:v>
                </c:pt>
                <c:pt idx="207">
                  <c:v>2.5999999999999999E-2</c:v>
                </c:pt>
                <c:pt idx="208">
                  <c:v>3.9E-2</c:v>
                </c:pt>
                <c:pt idx="209">
                  <c:v>2.1999999999999999E-2</c:v>
                </c:pt>
                <c:pt idx="210">
                  <c:v>0.04</c:v>
                </c:pt>
                <c:pt idx="211">
                  <c:v>6.4000000000000001E-2</c:v>
                </c:pt>
                <c:pt idx="212">
                  <c:v>2.5999999999999999E-2</c:v>
                </c:pt>
                <c:pt idx="213">
                  <c:v>4.7E-2</c:v>
                </c:pt>
                <c:pt idx="214">
                  <c:v>2.5000000000000001E-2</c:v>
                </c:pt>
                <c:pt idx="215">
                  <c:v>2.7E-2</c:v>
                </c:pt>
                <c:pt idx="216">
                  <c:v>0.16600000000000001</c:v>
                </c:pt>
                <c:pt idx="217">
                  <c:v>8.5999999999999993E-2</c:v>
                </c:pt>
                <c:pt idx="218">
                  <c:v>0.23300000000000001</c:v>
                </c:pt>
                <c:pt idx="219">
                  <c:v>0.11799999999999999</c:v>
                </c:pt>
                <c:pt idx="220">
                  <c:v>0.214</c:v>
                </c:pt>
                <c:pt idx="221">
                  <c:v>0.10299999999999999</c:v>
                </c:pt>
                <c:pt idx="222">
                  <c:v>0.11700000000000001</c:v>
                </c:pt>
                <c:pt idx="223">
                  <c:v>0.223</c:v>
                </c:pt>
                <c:pt idx="224">
                  <c:v>0.222</c:v>
                </c:pt>
                <c:pt idx="225">
                  <c:v>0.14199999999999999</c:v>
                </c:pt>
                <c:pt idx="226">
                  <c:v>8.4000000000000005E-2</c:v>
                </c:pt>
                <c:pt idx="227">
                  <c:v>0.13400000000000001</c:v>
                </c:pt>
                <c:pt idx="228">
                  <c:v>7.0000000000000007E-2</c:v>
                </c:pt>
                <c:pt idx="229">
                  <c:v>0.106</c:v>
                </c:pt>
                <c:pt idx="230">
                  <c:v>6.4000000000000001E-2</c:v>
                </c:pt>
                <c:pt idx="231">
                  <c:v>0.1</c:v>
                </c:pt>
                <c:pt idx="232">
                  <c:v>8.3000000000000004E-2</c:v>
                </c:pt>
                <c:pt idx="233">
                  <c:v>9.6000000000000002E-2</c:v>
                </c:pt>
                <c:pt idx="234">
                  <c:v>0.11799999999999999</c:v>
                </c:pt>
                <c:pt idx="235">
                  <c:v>3.2000000000000001E-2</c:v>
                </c:pt>
                <c:pt idx="236">
                  <c:v>0.121</c:v>
                </c:pt>
                <c:pt idx="237">
                  <c:v>0.13</c:v>
                </c:pt>
                <c:pt idx="238">
                  <c:v>7.6999999999999999E-2</c:v>
                </c:pt>
                <c:pt idx="240">
                  <c:v>7.3999999999999996E-2</c:v>
                </c:pt>
                <c:pt idx="241">
                  <c:v>7.3999999999999996E-2</c:v>
                </c:pt>
                <c:pt idx="242">
                  <c:v>6.7000000000000004E-2</c:v>
                </c:pt>
                <c:pt idx="243">
                  <c:v>8.8999999999999996E-2</c:v>
                </c:pt>
                <c:pt idx="244">
                  <c:v>6.3E-2</c:v>
                </c:pt>
                <c:pt idx="245">
                  <c:v>7.1999999999999995E-2</c:v>
                </c:pt>
                <c:pt idx="246">
                  <c:v>5.2999999999999999E-2</c:v>
                </c:pt>
                <c:pt idx="247">
                  <c:v>2.7E-2</c:v>
                </c:pt>
                <c:pt idx="248">
                  <c:v>7.1999999999999995E-2</c:v>
                </c:pt>
                <c:pt idx="249">
                  <c:v>5.7000000000000002E-2</c:v>
                </c:pt>
                <c:pt idx="250">
                  <c:v>3.5999999999999997E-2</c:v>
                </c:pt>
                <c:pt idx="251">
                  <c:v>2.8000000000000001E-2</c:v>
                </c:pt>
                <c:pt idx="252">
                  <c:v>3.9E-2</c:v>
                </c:pt>
                <c:pt idx="253">
                  <c:v>4.4999999999999998E-2</c:v>
                </c:pt>
                <c:pt idx="254">
                  <c:v>3.3000000000000002E-2</c:v>
                </c:pt>
                <c:pt idx="255">
                  <c:v>4.5999999999999999E-2</c:v>
                </c:pt>
                <c:pt idx="256">
                  <c:v>3.6999999999999998E-2</c:v>
                </c:pt>
                <c:pt idx="257">
                  <c:v>3.3000000000000002E-2</c:v>
                </c:pt>
                <c:pt idx="258">
                  <c:v>4.9000000000000002E-2</c:v>
                </c:pt>
                <c:pt idx="259">
                  <c:v>6.3E-2</c:v>
                </c:pt>
                <c:pt idx="260">
                  <c:v>4.2000000000000003E-2</c:v>
                </c:pt>
                <c:pt idx="261">
                  <c:v>2.3E-2</c:v>
                </c:pt>
                <c:pt idx="262">
                  <c:v>7.0999999999999994E-2</c:v>
                </c:pt>
                <c:pt idx="263">
                  <c:v>5.1999999999999998E-2</c:v>
                </c:pt>
                <c:pt idx="264">
                  <c:v>5.2999999999999999E-2</c:v>
                </c:pt>
                <c:pt idx="265">
                  <c:v>4.1000000000000002E-2</c:v>
                </c:pt>
                <c:pt idx="266">
                  <c:v>3.7999999999999999E-2</c:v>
                </c:pt>
                <c:pt idx="267">
                  <c:v>4.8000000000000001E-2</c:v>
                </c:pt>
                <c:pt idx="268">
                  <c:v>3.6999999999999998E-2</c:v>
                </c:pt>
                <c:pt idx="269">
                  <c:v>6.9000000000000006E-2</c:v>
                </c:pt>
                <c:pt idx="270">
                  <c:v>6.0000000000000001E-3</c:v>
                </c:pt>
                <c:pt idx="271">
                  <c:v>5.0999999999999997E-2</c:v>
                </c:pt>
                <c:pt idx="272">
                  <c:v>2.5999999999999999E-2</c:v>
                </c:pt>
                <c:pt idx="273">
                  <c:v>3.5999999999999997E-2</c:v>
                </c:pt>
                <c:pt idx="274">
                  <c:v>4.1000000000000002E-2</c:v>
                </c:pt>
                <c:pt idx="275">
                  <c:v>6.3E-2</c:v>
                </c:pt>
                <c:pt idx="276">
                  <c:v>4.8000000000000001E-2</c:v>
                </c:pt>
                <c:pt idx="277">
                  <c:v>2.5000000000000001E-2</c:v>
                </c:pt>
                <c:pt idx="278">
                  <c:v>6.7000000000000004E-2</c:v>
                </c:pt>
                <c:pt idx="279">
                  <c:v>4.5999999999999999E-2</c:v>
                </c:pt>
                <c:pt idx="280">
                  <c:v>5.5E-2</c:v>
                </c:pt>
                <c:pt idx="281">
                  <c:v>3.6999999999999998E-2</c:v>
                </c:pt>
                <c:pt idx="282">
                  <c:v>4.1000000000000002E-2</c:v>
                </c:pt>
                <c:pt idx="283">
                  <c:v>5.3999999999999999E-2</c:v>
                </c:pt>
                <c:pt idx="284">
                  <c:v>3.5999999999999997E-2</c:v>
                </c:pt>
                <c:pt idx="285">
                  <c:v>7.0000000000000007E-2</c:v>
                </c:pt>
                <c:pt idx="286">
                  <c:v>0.01</c:v>
                </c:pt>
                <c:pt idx="287">
                  <c:v>4.4999999999999998E-2</c:v>
                </c:pt>
                <c:pt idx="288">
                  <c:v>2.7E-2</c:v>
                </c:pt>
                <c:pt idx="289">
                  <c:v>2.8000000000000001E-2</c:v>
                </c:pt>
                <c:pt idx="290">
                  <c:v>4.2999999999999997E-2</c:v>
                </c:pt>
                <c:pt idx="291">
                  <c:v>5.5E-2</c:v>
                </c:pt>
                <c:pt idx="292">
                  <c:v>0.06</c:v>
                </c:pt>
                <c:pt idx="293">
                  <c:v>2.5000000000000001E-2</c:v>
                </c:pt>
                <c:pt idx="294">
                  <c:v>7.9000000000000001E-2</c:v>
                </c:pt>
                <c:pt idx="295">
                  <c:v>6.6000000000000003E-2</c:v>
                </c:pt>
                <c:pt idx="296">
                  <c:v>4.9000000000000002E-2</c:v>
                </c:pt>
                <c:pt idx="297">
                  <c:v>5.0999999999999997E-2</c:v>
                </c:pt>
                <c:pt idx="298">
                  <c:v>3.5000000000000003E-2</c:v>
                </c:pt>
                <c:pt idx="299">
                  <c:v>0.04</c:v>
                </c:pt>
                <c:pt idx="300">
                  <c:v>3.9E-2</c:v>
                </c:pt>
                <c:pt idx="301">
                  <c:v>4.2000000000000003E-2</c:v>
                </c:pt>
                <c:pt idx="302">
                  <c:v>6.2E-2</c:v>
                </c:pt>
                <c:pt idx="303">
                  <c:v>4.8000000000000001E-2</c:v>
                </c:pt>
                <c:pt idx="304">
                  <c:v>5.3999999999999999E-2</c:v>
                </c:pt>
                <c:pt idx="305">
                  <c:v>3.3000000000000002E-2</c:v>
                </c:pt>
                <c:pt idx="306">
                  <c:v>4.1000000000000002E-2</c:v>
                </c:pt>
                <c:pt idx="307">
                  <c:v>5.5E-2</c:v>
                </c:pt>
                <c:pt idx="308">
                  <c:v>3.4000000000000002E-2</c:v>
                </c:pt>
                <c:pt idx="309">
                  <c:v>6.3E-2</c:v>
                </c:pt>
                <c:pt idx="310">
                  <c:v>5.7000000000000002E-2</c:v>
                </c:pt>
                <c:pt idx="311">
                  <c:v>5.5E-2</c:v>
                </c:pt>
                <c:pt idx="312">
                  <c:v>3.5000000000000003E-2</c:v>
                </c:pt>
                <c:pt idx="313">
                  <c:v>4.3999999999999997E-2</c:v>
                </c:pt>
                <c:pt idx="314">
                  <c:v>0.05</c:v>
                </c:pt>
                <c:pt idx="315">
                  <c:v>3.5000000000000003E-2</c:v>
                </c:pt>
                <c:pt idx="316">
                  <c:v>6.0999999999999999E-2</c:v>
                </c:pt>
                <c:pt idx="317">
                  <c:v>0.02</c:v>
                </c:pt>
                <c:pt idx="318">
                  <c:v>5.2999999999999999E-2</c:v>
                </c:pt>
                <c:pt idx="319">
                  <c:v>1.6E-2</c:v>
                </c:pt>
                <c:pt idx="320">
                  <c:v>3.9E-2</c:v>
                </c:pt>
                <c:pt idx="321">
                  <c:v>3.5000000000000003E-2</c:v>
                </c:pt>
                <c:pt idx="322">
                  <c:v>3.6999999999999998E-2</c:v>
                </c:pt>
                <c:pt idx="323">
                  <c:v>6.7000000000000004E-2</c:v>
                </c:pt>
                <c:pt idx="325">
                  <c:v>5.7000000000000002E-2</c:v>
                </c:pt>
                <c:pt idx="326">
                  <c:v>6.3E-2</c:v>
                </c:pt>
                <c:pt idx="327">
                  <c:v>4.9000000000000002E-2</c:v>
                </c:pt>
                <c:pt idx="328">
                  <c:v>4.5999999999999999E-2</c:v>
                </c:pt>
                <c:pt idx="329">
                  <c:v>5.1999999999999998E-2</c:v>
                </c:pt>
                <c:pt idx="330">
                  <c:v>5.8000000000000003E-2</c:v>
                </c:pt>
                <c:pt idx="331">
                  <c:v>3.4000000000000002E-2</c:v>
                </c:pt>
                <c:pt idx="332">
                  <c:v>4.9000000000000002E-2</c:v>
                </c:pt>
                <c:pt idx="333">
                  <c:v>2.3E-2</c:v>
                </c:pt>
                <c:pt idx="334">
                  <c:v>5.5E-2</c:v>
                </c:pt>
                <c:pt idx="335">
                  <c:v>1.0999999999999999E-2</c:v>
                </c:pt>
                <c:pt idx="336">
                  <c:v>5.0999999999999997E-2</c:v>
                </c:pt>
                <c:pt idx="337">
                  <c:v>4.2999999999999997E-2</c:v>
                </c:pt>
                <c:pt idx="338">
                  <c:v>0.03</c:v>
                </c:pt>
                <c:pt idx="339">
                  <c:v>0.03</c:v>
                </c:pt>
                <c:pt idx="340">
                  <c:v>0.03</c:v>
                </c:pt>
                <c:pt idx="341">
                  <c:v>0.03</c:v>
                </c:pt>
                <c:pt idx="342">
                  <c:v>3.5000000000000003E-2</c:v>
                </c:pt>
                <c:pt idx="343">
                  <c:v>1.9E-2</c:v>
                </c:pt>
                <c:pt idx="344">
                  <c:v>4.1000000000000002E-2</c:v>
                </c:pt>
                <c:pt idx="345">
                  <c:v>9.9000000000000005E-2</c:v>
                </c:pt>
                <c:pt idx="346">
                  <c:v>3.2000000000000001E-2</c:v>
                </c:pt>
                <c:pt idx="347">
                  <c:v>0.03</c:v>
                </c:pt>
                <c:pt idx="348">
                  <c:v>3.7999999999999999E-2</c:v>
                </c:pt>
                <c:pt idx="349">
                  <c:v>0.05</c:v>
                </c:pt>
                <c:pt idx="350">
                  <c:v>2.5000000000000001E-2</c:v>
                </c:pt>
                <c:pt idx="351">
                  <c:v>7.3999999999999996E-2</c:v>
                </c:pt>
                <c:pt idx="352">
                  <c:v>1.4999999999999999E-2</c:v>
                </c:pt>
                <c:pt idx="353">
                  <c:v>5.0999999999999997E-2</c:v>
                </c:pt>
                <c:pt idx="354">
                  <c:v>3.1E-2</c:v>
                </c:pt>
                <c:pt idx="355">
                  <c:v>0.06</c:v>
                </c:pt>
                <c:pt idx="356">
                  <c:v>2.9000000000000001E-2</c:v>
                </c:pt>
                <c:pt idx="357">
                  <c:v>8.8999999999999996E-2</c:v>
                </c:pt>
                <c:pt idx="358">
                  <c:v>5.8000000000000003E-2</c:v>
                </c:pt>
                <c:pt idx="359">
                  <c:v>4.4999999999999998E-2</c:v>
                </c:pt>
                <c:pt idx="360">
                  <c:v>5.5E-2</c:v>
                </c:pt>
                <c:pt idx="361">
                  <c:v>9.4E-2</c:v>
                </c:pt>
                <c:pt idx="362">
                  <c:v>8.2000000000000003E-2</c:v>
                </c:pt>
                <c:pt idx="363">
                  <c:v>3.1E-2</c:v>
                </c:pt>
                <c:pt idx="364">
                  <c:v>0.05</c:v>
                </c:pt>
                <c:pt idx="365">
                  <c:v>6.0999999999999999E-2</c:v>
                </c:pt>
                <c:pt idx="366">
                  <c:v>0.03</c:v>
                </c:pt>
                <c:pt idx="367">
                  <c:v>9.1999999999999998E-2</c:v>
                </c:pt>
                <c:pt idx="368">
                  <c:v>5.7000000000000002E-2</c:v>
                </c:pt>
                <c:pt idx="369">
                  <c:v>4.7E-2</c:v>
                </c:pt>
                <c:pt idx="370">
                  <c:v>4.5999999999999999E-2</c:v>
                </c:pt>
                <c:pt idx="371">
                  <c:v>9.9000000000000005E-2</c:v>
                </c:pt>
                <c:pt idx="372">
                  <c:v>8.3000000000000004E-2</c:v>
                </c:pt>
                <c:pt idx="373">
                  <c:v>2.5999999999999999E-2</c:v>
                </c:pt>
                <c:pt idx="374">
                  <c:v>4.2999999999999997E-2</c:v>
                </c:pt>
                <c:pt idx="375">
                  <c:v>6.6000000000000003E-2</c:v>
                </c:pt>
                <c:pt idx="376">
                  <c:v>6.2E-2</c:v>
                </c:pt>
                <c:pt idx="377">
                  <c:v>3.3000000000000002E-2</c:v>
                </c:pt>
                <c:pt idx="378">
                  <c:v>-1.7999999999999999E-2</c:v>
                </c:pt>
                <c:pt idx="379">
                  <c:v>2.7E-2</c:v>
                </c:pt>
                <c:pt idx="380">
                  <c:v>3.9E-2</c:v>
                </c:pt>
                <c:pt idx="381">
                  <c:v>6.4000000000000001E-2</c:v>
                </c:pt>
                <c:pt idx="382">
                  <c:v>4.4999999999999998E-2</c:v>
                </c:pt>
                <c:pt idx="383">
                  <c:v>3.2000000000000001E-2</c:v>
                </c:pt>
                <c:pt idx="384">
                  <c:v>6.8000000000000005E-2</c:v>
                </c:pt>
                <c:pt idx="385">
                  <c:v>2.3E-2</c:v>
                </c:pt>
                <c:pt idx="386">
                  <c:v>3.3000000000000002E-2</c:v>
                </c:pt>
                <c:pt idx="387">
                  <c:v>7.0000000000000007E-2</c:v>
                </c:pt>
                <c:pt idx="388">
                  <c:v>7.9000000000000001E-2</c:v>
                </c:pt>
                <c:pt idx="389">
                  <c:v>9.1999999999999998E-2</c:v>
                </c:pt>
                <c:pt idx="390">
                  <c:v>7.4999999999999997E-2</c:v>
                </c:pt>
                <c:pt idx="391">
                  <c:v>8.4000000000000005E-2</c:v>
                </c:pt>
                <c:pt idx="392">
                  <c:v>0.06</c:v>
                </c:pt>
                <c:pt idx="393">
                  <c:v>6.7000000000000004E-2</c:v>
                </c:pt>
                <c:pt idx="394">
                  <c:v>4.3999999999999997E-2</c:v>
                </c:pt>
                <c:pt idx="395">
                  <c:v>2.7E-2</c:v>
                </c:pt>
                <c:pt idx="396">
                  <c:v>6.9000000000000006E-2</c:v>
                </c:pt>
                <c:pt idx="397">
                  <c:v>4.8000000000000001E-2</c:v>
                </c:pt>
                <c:pt idx="398">
                  <c:v>-2E-3</c:v>
                </c:pt>
                <c:pt idx="399">
                  <c:v>6.0999999999999999E-2</c:v>
                </c:pt>
                <c:pt idx="400">
                  <c:v>0.112</c:v>
                </c:pt>
                <c:pt idx="401">
                  <c:v>1.2E-2</c:v>
                </c:pt>
                <c:pt idx="402">
                  <c:v>3.5999999999999997E-2</c:v>
                </c:pt>
                <c:pt idx="403">
                  <c:v>5.7000000000000002E-2</c:v>
                </c:pt>
                <c:pt idx="404">
                  <c:v>3.6999999999999998E-2</c:v>
                </c:pt>
                <c:pt idx="405">
                  <c:v>4.5999999999999999E-2</c:v>
                </c:pt>
                <c:pt idx="406">
                  <c:v>3.2000000000000001E-2</c:v>
                </c:pt>
                <c:pt idx="407">
                  <c:v>3.3000000000000002E-2</c:v>
                </c:pt>
                <c:pt idx="408">
                  <c:v>2.5999999999999999E-2</c:v>
                </c:pt>
                <c:pt idx="409">
                  <c:v>7.0000000000000007E-2</c:v>
                </c:pt>
                <c:pt idx="410">
                  <c:v>7.5999999999999998E-2</c:v>
                </c:pt>
                <c:pt idx="411">
                  <c:v>0.03</c:v>
                </c:pt>
                <c:pt idx="412">
                  <c:v>6.7000000000000004E-2</c:v>
                </c:pt>
                <c:pt idx="413">
                  <c:v>3.9E-2</c:v>
                </c:pt>
                <c:pt idx="414">
                  <c:v>4.8000000000000001E-2</c:v>
                </c:pt>
                <c:pt idx="415">
                  <c:v>5.8999999999999997E-2</c:v>
                </c:pt>
                <c:pt idx="416">
                  <c:v>2.1999999999999999E-2</c:v>
                </c:pt>
                <c:pt idx="417">
                  <c:v>0.04</c:v>
                </c:pt>
                <c:pt idx="418">
                  <c:v>4.8000000000000001E-2</c:v>
                </c:pt>
                <c:pt idx="419">
                  <c:v>7.6999999999999999E-2</c:v>
                </c:pt>
                <c:pt idx="420">
                  <c:v>0.10299999999999999</c:v>
                </c:pt>
                <c:pt idx="421">
                  <c:v>8.5999999999999993E-2</c:v>
                </c:pt>
                <c:pt idx="422">
                  <c:v>3.4000000000000002E-2</c:v>
                </c:pt>
                <c:pt idx="423">
                  <c:v>8.3000000000000004E-2</c:v>
                </c:pt>
                <c:pt idx="424">
                  <c:v>9.2999999999999999E-2</c:v>
                </c:pt>
                <c:pt idx="425">
                  <c:v>6.4000000000000001E-2</c:v>
                </c:pt>
                <c:pt idx="426">
                  <c:v>3.9E-2</c:v>
                </c:pt>
                <c:pt idx="427">
                  <c:v>7.3999999999999996E-2</c:v>
                </c:pt>
                <c:pt idx="428">
                  <c:v>9.6000000000000002E-2</c:v>
                </c:pt>
                <c:pt idx="429">
                  <c:v>6.6000000000000003E-2</c:v>
                </c:pt>
                <c:pt idx="430">
                  <c:v>1.4E-2</c:v>
                </c:pt>
                <c:pt idx="431">
                  <c:v>-3.5000000000000003E-2</c:v>
                </c:pt>
                <c:pt idx="432">
                  <c:v>2.7E-2</c:v>
                </c:pt>
                <c:pt idx="433">
                  <c:v>4.0000000000000001E-3</c:v>
                </c:pt>
                <c:pt idx="434">
                  <c:v>2.8000000000000001E-2</c:v>
                </c:pt>
                <c:pt idx="435">
                  <c:v>1.6E-2</c:v>
                </c:pt>
                <c:pt idx="436">
                  <c:v>5.1999999999999998E-2</c:v>
                </c:pt>
                <c:pt idx="437">
                  <c:v>6.5000000000000002E-2</c:v>
                </c:pt>
                <c:pt idx="438">
                  <c:v>-2E-3</c:v>
                </c:pt>
                <c:pt idx="439">
                  <c:v>3.9E-2</c:v>
                </c:pt>
                <c:pt idx="440">
                  <c:v>5.6000000000000001E-2</c:v>
                </c:pt>
                <c:pt idx="441">
                  <c:v>2.1999999999999999E-2</c:v>
                </c:pt>
                <c:pt idx="442">
                  <c:v>2.7E-2</c:v>
                </c:pt>
                <c:pt idx="443">
                  <c:v>6.7000000000000004E-2</c:v>
                </c:pt>
                <c:pt idx="444">
                  <c:v>5.2999999999999999E-2</c:v>
                </c:pt>
                <c:pt idx="445">
                  <c:v>0.11700000000000001</c:v>
                </c:pt>
                <c:pt idx="446">
                  <c:v>4.5999999999999999E-2</c:v>
                </c:pt>
                <c:pt idx="447">
                  <c:v>3.1E-2</c:v>
                </c:pt>
                <c:pt idx="448">
                  <c:v>1.7000000000000001E-2</c:v>
                </c:pt>
                <c:pt idx="449">
                  <c:v>7.0000000000000007E-2</c:v>
                </c:pt>
                <c:pt idx="450">
                  <c:v>4.9000000000000002E-2</c:v>
                </c:pt>
                <c:pt idx="451">
                  <c:v>2E-3</c:v>
                </c:pt>
                <c:pt idx="452">
                  <c:v>5.1999999999999998E-2</c:v>
                </c:pt>
                <c:pt idx="453">
                  <c:v>6.9000000000000006E-2</c:v>
                </c:pt>
                <c:pt idx="454">
                  <c:v>2.5999999999999999E-2</c:v>
                </c:pt>
                <c:pt idx="455">
                  <c:v>2.9000000000000001E-2</c:v>
                </c:pt>
                <c:pt idx="456">
                  <c:v>9.5000000000000001E-2</c:v>
                </c:pt>
                <c:pt idx="457">
                  <c:v>0.03</c:v>
                </c:pt>
                <c:pt idx="458">
                  <c:v>9.6000000000000002E-2</c:v>
                </c:pt>
                <c:pt idx="459">
                  <c:v>4.3999999999999997E-2</c:v>
                </c:pt>
                <c:pt idx="460">
                  <c:v>4.9000000000000002E-2</c:v>
                </c:pt>
                <c:pt idx="461">
                  <c:v>0.03</c:v>
                </c:pt>
                <c:pt idx="462">
                  <c:v>0.111</c:v>
                </c:pt>
                <c:pt idx="463">
                  <c:v>0.06</c:v>
                </c:pt>
                <c:pt idx="464">
                  <c:v>6.0999999999999999E-2</c:v>
                </c:pt>
                <c:pt idx="465">
                  <c:v>2.9000000000000001E-2</c:v>
                </c:pt>
                <c:pt idx="466">
                  <c:v>5.1999999999999998E-2</c:v>
                </c:pt>
                <c:pt idx="467">
                  <c:v>4.5999999999999999E-2</c:v>
                </c:pt>
                <c:pt idx="468">
                  <c:v>5.3999999999999999E-2</c:v>
                </c:pt>
                <c:pt idx="469">
                  <c:v>0.04</c:v>
                </c:pt>
                <c:pt idx="470">
                  <c:v>5.0999999999999997E-2</c:v>
                </c:pt>
                <c:pt idx="471">
                  <c:v>9.2999999999999999E-2</c:v>
                </c:pt>
                <c:pt idx="472">
                  <c:v>0.04</c:v>
                </c:pt>
                <c:pt idx="473">
                  <c:v>5.2999999999999999E-2</c:v>
                </c:pt>
                <c:pt idx="474">
                  <c:v>7.9000000000000001E-2</c:v>
                </c:pt>
                <c:pt idx="475">
                  <c:v>7.5999999999999998E-2</c:v>
                </c:pt>
                <c:pt idx="476">
                  <c:v>2.5999999999999999E-2</c:v>
                </c:pt>
                <c:pt idx="477">
                  <c:v>4.2000000000000003E-2</c:v>
                </c:pt>
                <c:pt idx="478">
                  <c:v>0.05</c:v>
                </c:pt>
                <c:pt idx="479">
                  <c:v>4.2999999999999997E-2</c:v>
                </c:pt>
                <c:pt idx="480">
                  <c:v>0.05</c:v>
                </c:pt>
                <c:pt idx="481">
                  <c:v>5.3999999999999999E-2</c:v>
                </c:pt>
                <c:pt idx="482">
                  <c:v>6.9000000000000006E-2</c:v>
                </c:pt>
                <c:pt idx="483">
                  <c:v>0.105</c:v>
                </c:pt>
                <c:pt idx="484">
                  <c:v>0.1</c:v>
                </c:pt>
                <c:pt idx="485">
                  <c:v>9.8000000000000004E-2</c:v>
                </c:pt>
                <c:pt idx="486">
                  <c:v>9.1999999999999998E-2</c:v>
                </c:pt>
                <c:pt idx="487">
                  <c:v>8.2000000000000003E-2</c:v>
                </c:pt>
                <c:pt idx="488">
                  <c:v>6.3E-2</c:v>
                </c:pt>
                <c:pt idx="489">
                  <c:v>7.3999999999999996E-2</c:v>
                </c:pt>
                <c:pt idx="490">
                  <c:v>5.8000000000000003E-2</c:v>
                </c:pt>
                <c:pt idx="491">
                  <c:v>5.5E-2</c:v>
                </c:pt>
                <c:pt idx="492">
                  <c:v>0.104</c:v>
                </c:pt>
                <c:pt idx="493">
                  <c:v>8.6999999999999994E-2</c:v>
                </c:pt>
                <c:pt idx="494">
                  <c:v>5.2999999999999999E-2</c:v>
                </c:pt>
                <c:pt idx="495">
                  <c:v>0.13300000000000001</c:v>
                </c:pt>
                <c:pt idx="496">
                  <c:v>5.2999999999999999E-2</c:v>
                </c:pt>
                <c:pt idx="498">
                  <c:v>-3.0000000000000001E-3</c:v>
                </c:pt>
                <c:pt idx="499">
                  <c:v>0.05</c:v>
                </c:pt>
                <c:pt idx="500">
                  <c:v>6.0999999999999999E-2</c:v>
                </c:pt>
                <c:pt idx="501">
                  <c:v>2.5999999999999999E-2</c:v>
                </c:pt>
                <c:pt idx="502">
                  <c:v>4.2000000000000003E-2</c:v>
                </c:pt>
                <c:pt idx="503">
                  <c:v>5.2999999999999999E-2</c:v>
                </c:pt>
                <c:pt idx="504">
                  <c:v>9.1999999999999998E-2</c:v>
                </c:pt>
                <c:pt idx="505">
                  <c:v>3.5999999999999997E-2</c:v>
                </c:pt>
                <c:pt idx="506">
                  <c:v>6.7000000000000004E-2</c:v>
                </c:pt>
                <c:pt idx="507">
                  <c:v>6.5000000000000002E-2</c:v>
                </c:pt>
                <c:pt idx="508">
                  <c:v>6.4000000000000001E-2</c:v>
                </c:pt>
                <c:pt idx="509">
                  <c:v>0.03</c:v>
                </c:pt>
                <c:pt idx="510">
                  <c:v>3.5000000000000003E-2</c:v>
                </c:pt>
                <c:pt idx="511">
                  <c:v>7.8E-2</c:v>
                </c:pt>
                <c:pt idx="512">
                  <c:v>4.7E-2</c:v>
                </c:pt>
                <c:pt idx="513">
                  <c:v>0.10100000000000001</c:v>
                </c:pt>
                <c:pt idx="514">
                  <c:v>6.0999999999999999E-2</c:v>
                </c:pt>
                <c:pt idx="515">
                  <c:v>6.6000000000000003E-2</c:v>
                </c:pt>
                <c:pt idx="516">
                  <c:v>6.0999999999999999E-2</c:v>
                </c:pt>
                <c:pt idx="517">
                  <c:v>5.8999999999999997E-2</c:v>
                </c:pt>
                <c:pt idx="518">
                  <c:v>9.9000000000000005E-2</c:v>
                </c:pt>
                <c:pt idx="519">
                  <c:v>4.4999999999999998E-2</c:v>
                </c:pt>
                <c:pt idx="520">
                  <c:v>0.104</c:v>
                </c:pt>
                <c:pt idx="521">
                  <c:v>4.2000000000000003E-2</c:v>
                </c:pt>
                <c:pt idx="522">
                  <c:v>9.8000000000000004E-2</c:v>
                </c:pt>
                <c:pt idx="523">
                  <c:v>5.1999999999999998E-2</c:v>
                </c:pt>
                <c:pt idx="524">
                  <c:v>0.107</c:v>
                </c:pt>
                <c:pt idx="525">
                  <c:v>0.154</c:v>
                </c:pt>
                <c:pt idx="526">
                  <c:v>0.05</c:v>
                </c:pt>
                <c:pt idx="527">
                  <c:v>7.0000000000000007E-2</c:v>
                </c:pt>
                <c:pt idx="528">
                  <c:v>0.121</c:v>
                </c:pt>
                <c:pt idx="529">
                  <c:v>6.2E-2</c:v>
                </c:pt>
                <c:pt idx="530">
                  <c:v>3.9E-2</c:v>
                </c:pt>
                <c:pt idx="531">
                  <c:v>4.3999999999999997E-2</c:v>
                </c:pt>
                <c:pt idx="532">
                  <c:v>0.05</c:v>
                </c:pt>
                <c:pt idx="533">
                  <c:v>3.5999999999999997E-2</c:v>
                </c:pt>
                <c:pt idx="534">
                  <c:v>6.0999999999999999E-2</c:v>
                </c:pt>
                <c:pt idx="535">
                  <c:v>3.9E-2</c:v>
                </c:pt>
                <c:pt idx="536">
                  <c:v>0.10299999999999999</c:v>
                </c:pt>
                <c:pt idx="537">
                  <c:v>8.3000000000000004E-2</c:v>
                </c:pt>
                <c:pt idx="538">
                  <c:v>8.6999999999999994E-2</c:v>
                </c:pt>
                <c:pt idx="539">
                  <c:v>6.9000000000000006E-2</c:v>
                </c:pt>
                <c:pt idx="540">
                  <c:v>0.10199999999999999</c:v>
                </c:pt>
                <c:pt idx="541">
                  <c:v>7.6999999999999999E-2</c:v>
                </c:pt>
                <c:pt idx="542">
                  <c:v>2.8000000000000001E-2</c:v>
                </c:pt>
                <c:pt idx="543">
                  <c:v>6.5000000000000002E-2</c:v>
                </c:pt>
                <c:pt idx="544">
                  <c:v>0.105</c:v>
                </c:pt>
                <c:pt idx="545">
                  <c:v>3.2000000000000001E-2</c:v>
                </c:pt>
                <c:pt idx="546">
                  <c:v>-2.9000000000000001E-2</c:v>
                </c:pt>
                <c:pt idx="547">
                  <c:v>4.9000000000000002E-2</c:v>
                </c:pt>
                <c:pt idx="548">
                  <c:v>2.1000000000000001E-2</c:v>
                </c:pt>
                <c:pt idx="549">
                  <c:v>4.4999999999999998E-2</c:v>
                </c:pt>
                <c:pt idx="550">
                  <c:v>0.02</c:v>
                </c:pt>
                <c:pt idx="551">
                  <c:v>3.1E-2</c:v>
                </c:pt>
                <c:pt idx="552">
                  <c:v>7.3999999999999996E-2</c:v>
                </c:pt>
                <c:pt idx="553">
                  <c:v>9.2999999999999999E-2</c:v>
                </c:pt>
                <c:pt idx="554">
                  <c:v>0.11</c:v>
                </c:pt>
                <c:pt idx="555">
                  <c:v>0.188</c:v>
                </c:pt>
                <c:pt idx="556">
                  <c:v>7.1999999999999995E-2</c:v>
                </c:pt>
                <c:pt idx="557">
                  <c:v>8.7999999999999995E-2</c:v>
                </c:pt>
                <c:pt idx="558">
                  <c:v>6.9000000000000006E-2</c:v>
                </c:pt>
                <c:pt idx="559">
                  <c:v>5.7000000000000002E-2</c:v>
                </c:pt>
                <c:pt idx="560">
                  <c:v>8.1000000000000003E-2</c:v>
                </c:pt>
                <c:pt idx="561">
                  <c:v>9.0999999999999998E-2</c:v>
                </c:pt>
                <c:pt idx="562">
                  <c:v>9.2999999999999999E-2</c:v>
                </c:pt>
                <c:pt idx="563">
                  <c:v>0.127</c:v>
                </c:pt>
                <c:pt idx="564">
                  <c:v>0.106</c:v>
                </c:pt>
                <c:pt idx="565">
                  <c:v>0.127</c:v>
                </c:pt>
                <c:pt idx="566">
                  <c:v>0.17399999999999999</c:v>
                </c:pt>
                <c:pt idx="567">
                  <c:v>7.6999999999999999E-2</c:v>
                </c:pt>
                <c:pt idx="568">
                  <c:v>0.1</c:v>
                </c:pt>
                <c:pt idx="569">
                  <c:v>0.104</c:v>
                </c:pt>
                <c:pt idx="570">
                  <c:v>0.159</c:v>
                </c:pt>
                <c:pt idx="571">
                  <c:v>7.6999999999999999E-2</c:v>
                </c:pt>
                <c:pt idx="572">
                  <c:v>0.125</c:v>
                </c:pt>
                <c:pt idx="573">
                  <c:v>8.3000000000000004E-2</c:v>
                </c:pt>
                <c:pt idx="574">
                  <c:v>7.8E-2</c:v>
                </c:pt>
                <c:pt idx="575">
                  <c:v>7.6999999999999999E-2</c:v>
                </c:pt>
                <c:pt idx="576">
                  <c:v>9.6000000000000002E-2</c:v>
                </c:pt>
                <c:pt idx="577">
                  <c:v>0.108</c:v>
                </c:pt>
                <c:pt idx="578">
                  <c:v>0.11899999999999999</c:v>
                </c:pt>
                <c:pt idx="579">
                  <c:v>0.106</c:v>
                </c:pt>
                <c:pt idx="580">
                  <c:v>8.3000000000000004E-2</c:v>
                </c:pt>
                <c:pt idx="581">
                  <c:v>0.161</c:v>
                </c:pt>
                <c:pt idx="582">
                  <c:v>7.3999999999999996E-2</c:v>
                </c:pt>
                <c:pt idx="583">
                  <c:v>9.4E-2</c:v>
                </c:pt>
                <c:pt idx="584">
                  <c:v>0.10100000000000001</c:v>
                </c:pt>
                <c:pt idx="585">
                  <c:v>0.13500000000000001</c:v>
                </c:pt>
                <c:pt idx="586">
                  <c:v>0.11899999999999999</c:v>
                </c:pt>
                <c:pt idx="587">
                  <c:v>9.5000000000000001E-2</c:v>
                </c:pt>
                <c:pt idx="588">
                  <c:v>9.7000000000000003E-2</c:v>
                </c:pt>
                <c:pt idx="589">
                  <c:v>0.13200000000000001</c:v>
                </c:pt>
                <c:pt idx="590">
                  <c:v>0.12</c:v>
                </c:pt>
                <c:pt idx="591">
                  <c:v>7.0000000000000007E-2</c:v>
                </c:pt>
                <c:pt idx="592">
                  <c:v>0.127</c:v>
                </c:pt>
                <c:pt idx="593">
                  <c:v>0.218</c:v>
                </c:pt>
                <c:pt idx="594">
                  <c:v>0.08</c:v>
                </c:pt>
                <c:pt idx="595">
                  <c:v>6.0999999999999999E-2</c:v>
                </c:pt>
                <c:pt idx="596">
                  <c:v>8.8999999999999996E-2</c:v>
                </c:pt>
                <c:pt idx="597">
                  <c:v>6.7000000000000004E-2</c:v>
                </c:pt>
                <c:pt idx="598">
                  <c:v>0.12</c:v>
                </c:pt>
                <c:pt idx="599">
                  <c:v>0.10100000000000001</c:v>
                </c:pt>
                <c:pt idx="600">
                  <c:v>0.13600000000000001</c:v>
                </c:pt>
                <c:pt idx="601">
                  <c:v>0.13200000000000001</c:v>
                </c:pt>
                <c:pt idx="602">
                  <c:v>8.6999999999999994E-2</c:v>
                </c:pt>
                <c:pt idx="603">
                  <c:v>0.14000000000000001</c:v>
                </c:pt>
                <c:pt idx="604">
                  <c:v>0.108</c:v>
                </c:pt>
                <c:pt idx="605">
                  <c:v>0.13400000000000001</c:v>
                </c:pt>
                <c:pt idx="606">
                  <c:v>8.3000000000000004E-2</c:v>
                </c:pt>
                <c:pt idx="607">
                  <c:v>0.129</c:v>
                </c:pt>
                <c:pt idx="608">
                  <c:v>6.9000000000000006E-2</c:v>
                </c:pt>
                <c:pt idx="609">
                  <c:v>0.105</c:v>
                </c:pt>
                <c:pt idx="610">
                  <c:v>7.0000000000000007E-2</c:v>
                </c:pt>
                <c:pt idx="611">
                  <c:v>9.6000000000000002E-2</c:v>
                </c:pt>
                <c:pt idx="612">
                  <c:v>7.4999999999999997E-2</c:v>
                </c:pt>
                <c:pt idx="613">
                  <c:v>0.08</c:v>
                </c:pt>
                <c:pt idx="614">
                  <c:v>5.1999999999999998E-2</c:v>
                </c:pt>
                <c:pt idx="615">
                  <c:v>0.13300000000000001</c:v>
                </c:pt>
                <c:pt idx="616">
                  <c:v>8.3000000000000004E-2</c:v>
                </c:pt>
                <c:pt idx="617">
                  <c:v>8.7999999999999995E-2</c:v>
                </c:pt>
                <c:pt idx="618">
                  <c:v>5.8000000000000003E-2</c:v>
                </c:pt>
                <c:pt idx="619">
                  <c:v>7.4999999999999997E-2</c:v>
                </c:pt>
                <c:pt idx="620">
                  <c:v>0.1</c:v>
                </c:pt>
                <c:pt idx="621">
                  <c:v>0.128</c:v>
                </c:pt>
                <c:pt idx="622">
                  <c:v>8.4000000000000005E-2</c:v>
                </c:pt>
                <c:pt idx="623">
                  <c:v>9.8000000000000004E-2</c:v>
                </c:pt>
                <c:pt idx="624">
                  <c:v>0.107</c:v>
                </c:pt>
                <c:pt idx="625">
                  <c:v>8.8999999999999996E-2</c:v>
                </c:pt>
                <c:pt idx="626">
                  <c:v>0.10299999999999999</c:v>
                </c:pt>
                <c:pt idx="627">
                  <c:v>0.21</c:v>
                </c:pt>
                <c:pt idx="628">
                  <c:v>5.2999999999999999E-2</c:v>
                </c:pt>
                <c:pt idx="629">
                  <c:v>0.152</c:v>
                </c:pt>
                <c:pt idx="630">
                  <c:v>8.8999999999999996E-2</c:v>
                </c:pt>
                <c:pt idx="631">
                  <c:v>8.5000000000000006E-2</c:v>
                </c:pt>
                <c:pt idx="632">
                  <c:v>9.6000000000000002E-2</c:v>
                </c:pt>
                <c:pt idx="633">
                  <c:v>7.3999999999999996E-2</c:v>
                </c:pt>
                <c:pt idx="634">
                  <c:v>0.126</c:v>
                </c:pt>
                <c:pt idx="635">
                  <c:v>9.2999999999999999E-2</c:v>
                </c:pt>
                <c:pt idx="636">
                  <c:v>0.16</c:v>
                </c:pt>
                <c:pt idx="637">
                  <c:v>5.3999999999999999E-2</c:v>
                </c:pt>
                <c:pt idx="638">
                  <c:v>0.14000000000000001</c:v>
                </c:pt>
                <c:pt idx="639">
                  <c:v>9.4E-2</c:v>
                </c:pt>
                <c:pt idx="640">
                  <c:v>0.106</c:v>
                </c:pt>
                <c:pt idx="641">
                  <c:v>0.06</c:v>
                </c:pt>
                <c:pt idx="642">
                  <c:v>8.1000000000000003E-2</c:v>
                </c:pt>
                <c:pt idx="643">
                  <c:v>0.113</c:v>
                </c:pt>
                <c:pt idx="644">
                  <c:v>0.13600000000000001</c:v>
                </c:pt>
                <c:pt idx="645">
                  <c:v>6.9000000000000006E-2</c:v>
                </c:pt>
                <c:pt idx="646">
                  <c:v>0.111</c:v>
                </c:pt>
                <c:pt idx="647">
                  <c:v>0.106</c:v>
                </c:pt>
                <c:pt idx="648">
                  <c:v>4.4999999999999998E-2</c:v>
                </c:pt>
                <c:pt idx="649">
                  <c:v>5.7000000000000002E-2</c:v>
                </c:pt>
                <c:pt idx="650">
                  <c:v>0.11899999999999999</c:v>
                </c:pt>
                <c:pt idx="651">
                  <c:v>8.4000000000000005E-2</c:v>
                </c:pt>
                <c:pt idx="652">
                  <c:v>8.4000000000000005E-2</c:v>
                </c:pt>
                <c:pt idx="653">
                  <c:v>6.9000000000000006E-2</c:v>
                </c:pt>
                <c:pt idx="654">
                  <c:v>0.185</c:v>
                </c:pt>
                <c:pt idx="655">
                  <c:v>8.5000000000000006E-2</c:v>
                </c:pt>
                <c:pt idx="656">
                  <c:v>0.13900000000000001</c:v>
                </c:pt>
                <c:pt idx="657">
                  <c:v>7.1999999999999995E-2</c:v>
                </c:pt>
                <c:pt idx="658">
                  <c:v>7.4999999999999997E-2</c:v>
                </c:pt>
                <c:pt idx="659">
                  <c:v>6.6000000000000003E-2</c:v>
                </c:pt>
                <c:pt idx="660">
                  <c:v>7.0000000000000007E-2</c:v>
                </c:pt>
                <c:pt idx="661">
                  <c:v>0.112</c:v>
                </c:pt>
                <c:pt idx="662">
                  <c:v>0.112</c:v>
                </c:pt>
                <c:pt idx="663">
                  <c:v>7.5999999999999998E-2</c:v>
                </c:pt>
                <c:pt idx="664">
                  <c:v>5.6000000000000001E-2</c:v>
                </c:pt>
                <c:pt idx="665">
                  <c:v>0.16</c:v>
                </c:pt>
                <c:pt idx="666">
                  <c:v>8.2000000000000003E-2</c:v>
                </c:pt>
                <c:pt idx="667">
                  <c:v>8.6999999999999994E-2</c:v>
                </c:pt>
                <c:pt idx="668">
                  <c:v>6.7000000000000004E-2</c:v>
                </c:pt>
                <c:pt idx="669">
                  <c:v>0.08</c:v>
                </c:pt>
                <c:pt idx="670">
                  <c:v>8.4000000000000005E-2</c:v>
                </c:pt>
                <c:pt idx="671">
                  <c:v>0.14799999999999999</c:v>
                </c:pt>
                <c:pt idx="672">
                  <c:v>0.106</c:v>
                </c:pt>
                <c:pt idx="673">
                  <c:v>7.8E-2</c:v>
                </c:pt>
                <c:pt idx="674">
                  <c:v>6.8000000000000005E-2</c:v>
                </c:pt>
                <c:pt idx="675">
                  <c:v>6.8000000000000005E-2</c:v>
                </c:pt>
                <c:pt idx="676">
                  <c:v>0.112</c:v>
                </c:pt>
                <c:pt idx="677">
                  <c:v>0.10299999999999999</c:v>
                </c:pt>
                <c:pt idx="678">
                  <c:v>0.08</c:v>
                </c:pt>
                <c:pt idx="679">
                  <c:v>5.3999999999999999E-2</c:v>
                </c:pt>
                <c:pt idx="680">
                  <c:v>0.157</c:v>
                </c:pt>
                <c:pt idx="681">
                  <c:v>7.6999999999999999E-2</c:v>
                </c:pt>
                <c:pt idx="682">
                  <c:v>0.09</c:v>
                </c:pt>
                <c:pt idx="683">
                  <c:v>6.8000000000000005E-2</c:v>
                </c:pt>
                <c:pt idx="684">
                  <c:v>8.7999999999999995E-2</c:v>
                </c:pt>
                <c:pt idx="685">
                  <c:v>8.1000000000000003E-2</c:v>
                </c:pt>
                <c:pt idx="686">
                  <c:v>0.14899999999999999</c:v>
                </c:pt>
                <c:pt idx="687">
                  <c:v>7.9000000000000001E-2</c:v>
                </c:pt>
                <c:pt idx="688">
                  <c:v>7.6999999999999999E-2</c:v>
                </c:pt>
                <c:pt idx="689">
                  <c:v>6.4000000000000001E-2</c:v>
                </c:pt>
                <c:pt idx="690">
                  <c:v>4.8000000000000001E-2</c:v>
                </c:pt>
                <c:pt idx="691">
                  <c:v>4.3999999999999997E-2</c:v>
                </c:pt>
                <c:pt idx="692">
                  <c:v>8.6999999999999994E-2</c:v>
                </c:pt>
                <c:pt idx="693">
                  <c:v>4.8000000000000001E-2</c:v>
                </c:pt>
                <c:pt idx="694">
                  <c:v>8.3000000000000004E-2</c:v>
                </c:pt>
                <c:pt idx="695">
                  <c:v>7.3999999999999996E-2</c:v>
                </c:pt>
                <c:pt idx="696">
                  <c:v>9.7000000000000003E-2</c:v>
                </c:pt>
                <c:pt idx="697">
                  <c:v>6.9000000000000006E-2</c:v>
                </c:pt>
                <c:pt idx="698">
                  <c:v>3.0000000000000001E-3</c:v>
                </c:pt>
                <c:pt idx="699">
                  <c:v>7.2999999999999995E-2</c:v>
                </c:pt>
                <c:pt idx="700">
                  <c:v>0.03</c:v>
                </c:pt>
                <c:pt idx="701">
                  <c:v>3.4000000000000002E-2</c:v>
                </c:pt>
                <c:pt idx="702">
                  <c:v>3.3000000000000002E-2</c:v>
                </c:pt>
                <c:pt idx="703">
                  <c:v>5.0999999999999997E-2</c:v>
                </c:pt>
                <c:pt idx="704">
                  <c:v>7.1999999999999995E-2</c:v>
                </c:pt>
                <c:pt idx="705">
                  <c:v>7.3999999999999996E-2</c:v>
                </c:pt>
                <c:pt idx="706">
                  <c:v>7.0999999999999994E-2</c:v>
                </c:pt>
                <c:pt idx="707">
                  <c:v>0.31</c:v>
                </c:pt>
                <c:pt idx="708">
                  <c:v>0.39300000000000002</c:v>
                </c:pt>
                <c:pt idx="709">
                  <c:v>0.67800000000000005</c:v>
                </c:pt>
                <c:pt idx="710">
                  <c:v>0.53200000000000003</c:v>
                </c:pt>
                <c:pt idx="711">
                  <c:v>0.32600000000000001</c:v>
                </c:pt>
                <c:pt idx="712">
                  <c:v>0.54</c:v>
                </c:pt>
                <c:pt idx="713">
                  <c:v>0.27200000000000002</c:v>
                </c:pt>
                <c:pt idx="714">
                  <c:v>0.247</c:v>
                </c:pt>
                <c:pt idx="715">
                  <c:v>0.32400000000000001</c:v>
                </c:pt>
                <c:pt idx="716">
                  <c:v>0.26300000000000001</c:v>
                </c:pt>
                <c:pt idx="718">
                  <c:v>0.32200000000000001</c:v>
                </c:pt>
                <c:pt idx="719">
                  <c:v>0.188</c:v>
                </c:pt>
                <c:pt idx="720">
                  <c:v>0.06</c:v>
                </c:pt>
                <c:pt idx="721">
                  <c:v>6.3E-2</c:v>
                </c:pt>
                <c:pt idx="722">
                  <c:v>-0.01</c:v>
                </c:pt>
                <c:pt idx="723">
                  <c:v>6.7000000000000004E-2</c:v>
                </c:pt>
                <c:pt idx="724">
                  <c:v>4.2000000000000003E-2</c:v>
                </c:pt>
                <c:pt idx="725">
                  <c:v>0.02</c:v>
                </c:pt>
                <c:pt idx="726">
                  <c:v>4.4999999999999998E-2</c:v>
                </c:pt>
                <c:pt idx="727">
                  <c:v>5.6000000000000001E-2</c:v>
                </c:pt>
                <c:pt idx="728">
                  <c:v>5.7000000000000002E-2</c:v>
                </c:pt>
                <c:pt idx="729">
                  <c:v>4.7E-2</c:v>
                </c:pt>
                <c:pt idx="730">
                  <c:v>0.10299999999999999</c:v>
                </c:pt>
                <c:pt idx="731">
                  <c:v>6.7000000000000004E-2</c:v>
                </c:pt>
                <c:pt idx="732">
                  <c:v>6.0999999999999999E-2</c:v>
                </c:pt>
                <c:pt idx="733">
                  <c:v>6.3E-2</c:v>
                </c:pt>
                <c:pt idx="734">
                  <c:v>0.189</c:v>
                </c:pt>
                <c:pt idx="735">
                  <c:v>7.0999999999999994E-2</c:v>
                </c:pt>
                <c:pt idx="736">
                  <c:v>4.5999999999999999E-2</c:v>
                </c:pt>
                <c:pt idx="737">
                  <c:v>0.16800000000000001</c:v>
                </c:pt>
                <c:pt idx="738">
                  <c:v>7.3999999999999996E-2</c:v>
                </c:pt>
                <c:pt idx="739">
                  <c:v>0.06</c:v>
                </c:pt>
                <c:pt idx="740">
                  <c:v>5.8999999999999997E-2</c:v>
                </c:pt>
                <c:pt idx="741">
                  <c:v>8.4000000000000005E-2</c:v>
                </c:pt>
                <c:pt idx="742">
                  <c:v>0</c:v>
                </c:pt>
                <c:pt idx="743">
                  <c:v>0.06</c:v>
                </c:pt>
                <c:pt idx="744">
                  <c:v>7.5999999999999998E-2</c:v>
                </c:pt>
                <c:pt idx="745">
                  <c:v>0.17599999999999999</c:v>
                </c:pt>
                <c:pt idx="746">
                  <c:v>7.9000000000000001E-2</c:v>
                </c:pt>
                <c:pt idx="747">
                  <c:v>5.6000000000000001E-2</c:v>
                </c:pt>
                <c:pt idx="748">
                  <c:v>2.3E-2</c:v>
                </c:pt>
                <c:pt idx="749">
                  <c:v>0.11700000000000001</c:v>
                </c:pt>
                <c:pt idx="750">
                  <c:v>7.2999999999999995E-2</c:v>
                </c:pt>
                <c:pt idx="751">
                  <c:v>6.4000000000000001E-2</c:v>
                </c:pt>
                <c:pt idx="752">
                  <c:v>0.113</c:v>
                </c:pt>
                <c:pt idx="753">
                  <c:v>0.122</c:v>
                </c:pt>
                <c:pt idx="754">
                  <c:v>0.13600000000000001</c:v>
                </c:pt>
                <c:pt idx="755">
                  <c:v>7.9000000000000001E-2</c:v>
                </c:pt>
                <c:pt idx="756">
                  <c:v>0.152</c:v>
                </c:pt>
                <c:pt idx="757">
                  <c:v>0.10100000000000001</c:v>
                </c:pt>
                <c:pt idx="758">
                  <c:v>4.7E-2</c:v>
                </c:pt>
                <c:pt idx="759">
                  <c:v>6.5000000000000002E-2</c:v>
                </c:pt>
                <c:pt idx="760">
                  <c:v>3.4000000000000002E-2</c:v>
                </c:pt>
                <c:pt idx="761">
                  <c:v>9.7000000000000003E-2</c:v>
                </c:pt>
                <c:pt idx="762">
                  <c:v>0.05</c:v>
                </c:pt>
                <c:pt idx="763">
                  <c:v>9.9000000000000005E-2</c:v>
                </c:pt>
                <c:pt idx="764">
                  <c:v>5.7000000000000002E-2</c:v>
                </c:pt>
                <c:pt idx="765">
                  <c:v>0.17100000000000001</c:v>
                </c:pt>
                <c:pt idx="766">
                  <c:v>8.3000000000000004E-2</c:v>
                </c:pt>
                <c:pt idx="767">
                  <c:v>8.1000000000000003E-2</c:v>
                </c:pt>
                <c:pt idx="768">
                  <c:v>0.113</c:v>
                </c:pt>
                <c:pt idx="769">
                  <c:v>0.16</c:v>
                </c:pt>
                <c:pt idx="770">
                  <c:v>5.3999999999999999E-2</c:v>
                </c:pt>
                <c:pt idx="771">
                  <c:v>0.11799999999999999</c:v>
                </c:pt>
                <c:pt idx="772">
                  <c:v>5.1999999999999998E-2</c:v>
                </c:pt>
                <c:pt idx="773">
                  <c:v>3.7999999999999999E-2</c:v>
                </c:pt>
                <c:pt idx="774">
                  <c:v>6.0999999999999999E-2</c:v>
                </c:pt>
                <c:pt idx="776">
                  <c:v>8.4000000000000005E-2</c:v>
                </c:pt>
                <c:pt idx="777">
                  <c:v>7.9000000000000001E-2</c:v>
                </c:pt>
                <c:pt idx="778">
                  <c:v>6.5000000000000002E-2</c:v>
                </c:pt>
                <c:pt idx="779">
                  <c:v>0.11799999999999999</c:v>
                </c:pt>
                <c:pt idx="780">
                  <c:v>3.6999999999999998E-2</c:v>
                </c:pt>
                <c:pt idx="781">
                  <c:v>6.4000000000000001E-2</c:v>
                </c:pt>
                <c:pt idx="782">
                  <c:v>1.4999999999999999E-2</c:v>
                </c:pt>
                <c:pt idx="783">
                  <c:v>4.8000000000000001E-2</c:v>
                </c:pt>
                <c:pt idx="784">
                  <c:v>4.5999999999999999E-2</c:v>
                </c:pt>
                <c:pt idx="785">
                  <c:v>4.1000000000000002E-2</c:v>
                </c:pt>
                <c:pt idx="786">
                  <c:v>5.6000000000000001E-2</c:v>
                </c:pt>
                <c:pt idx="787">
                  <c:v>0.107</c:v>
                </c:pt>
                <c:pt idx="788">
                  <c:v>6.2E-2</c:v>
                </c:pt>
                <c:pt idx="789">
                  <c:v>3.2000000000000001E-2</c:v>
                </c:pt>
                <c:pt idx="790">
                  <c:v>3.9E-2</c:v>
                </c:pt>
                <c:pt idx="791">
                  <c:v>3.3000000000000002E-2</c:v>
                </c:pt>
                <c:pt idx="792">
                  <c:v>0.08</c:v>
                </c:pt>
                <c:pt idx="793">
                  <c:v>3.7999999999999999E-2</c:v>
                </c:pt>
                <c:pt idx="794">
                  <c:v>4.2999999999999997E-2</c:v>
                </c:pt>
                <c:pt idx="795">
                  <c:v>2.4E-2</c:v>
                </c:pt>
                <c:pt idx="796">
                  <c:v>7.1999999999999995E-2</c:v>
                </c:pt>
                <c:pt idx="797">
                  <c:v>4.3999999999999997E-2</c:v>
                </c:pt>
                <c:pt idx="798">
                  <c:v>3.5999999999999997E-2</c:v>
                </c:pt>
                <c:pt idx="799">
                  <c:v>5.8999999999999997E-2</c:v>
                </c:pt>
                <c:pt idx="800">
                  <c:v>7.9000000000000001E-2</c:v>
                </c:pt>
                <c:pt idx="801">
                  <c:v>6.6000000000000003E-2</c:v>
                </c:pt>
                <c:pt idx="802">
                  <c:v>4.3999999999999997E-2</c:v>
                </c:pt>
                <c:pt idx="803">
                  <c:v>0.125</c:v>
                </c:pt>
                <c:pt idx="804">
                  <c:v>0.125</c:v>
                </c:pt>
                <c:pt idx="805">
                  <c:v>4.8000000000000001E-2</c:v>
                </c:pt>
                <c:pt idx="806">
                  <c:v>6.9000000000000006E-2</c:v>
                </c:pt>
                <c:pt idx="807">
                  <c:v>4.3999999999999997E-2</c:v>
                </c:pt>
                <c:pt idx="808">
                  <c:v>4.2999999999999997E-2</c:v>
                </c:pt>
                <c:pt idx="809">
                  <c:v>2.5999999999999999E-2</c:v>
                </c:pt>
                <c:pt idx="810">
                  <c:v>7.1999999999999995E-2</c:v>
                </c:pt>
                <c:pt idx="811">
                  <c:v>4.3999999999999997E-2</c:v>
                </c:pt>
                <c:pt idx="812">
                  <c:v>4.2999999999999997E-2</c:v>
                </c:pt>
                <c:pt idx="813">
                  <c:v>4.5999999999999999E-2</c:v>
                </c:pt>
                <c:pt idx="814">
                  <c:v>0.09</c:v>
                </c:pt>
                <c:pt idx="815">
                  <c:v>5.8000000000000003E-2</c:v>
                </c:pt>
                <c:pt idx="816">
                  <c:v>3.4000000000000002E-2</c:v>
                </c:pt>
                <c:pt idx="817">
                  <c:v>0.13900000000000001</c:v>
                </c:pt>
                <c:pt idx="818">
                  <c:v>0.127</c:v>
                </c:pt>
                <c:pt idx="819">
                  <c:v>4.9000000000000002E-2</c:v>
                </c:pt>
                <c:pt idx="820">
                  <c:v>9.7000000000000003E-2</c:v>
                </c:pt>
                <c:pt idx="821">
                  <c:v>3.2000000000000001E-2</c:v>
                </c:pt>
                <c:pt idx="822">
                  <c:v>4.4999999999999998E-2</c:v>
                </c:pt>
                <c:pt idx="823">
                  <c:v>3.3000000000000002E-2</c:v>
                </c:pt>
                <c:pt idx="824">
                  <c:v>7.1999999999999995E-2</c:v>
                </c:pt>
                <c:pt idx="825">
                  <c:v>7.5999999999999998E-2</c:v>
                </c:pt>
                <c:pt idx="826">
                  <c:v>4.1000000000000002E-2</c:v>
                </c:pt>
                <c:pt idx="827">
                  <c:v>4.7E-2</c:v>
                </c:pt>
                <c:pt idx="828">
                  <c:v>5.8000000000000003E-2</c:v>
                </c:pt>
                <c:pt idx="829">
                  <c:v>6.0999999999999999E-2</c:v>
                </c:pt>
                <c:pt idx="830">
                  <c:v>4.3999999999999997E-2</c:v>
                </c:pt>
                <c:pt idx="831">
                  <c:v>9.4E-2</c:v>
                </c:pt>
                <c:pt idx="832">
                  <c:v>4.5999999999999999E-2</c:v>
                </c:pt>
                <c:pt idx="833">
                  <c:v>0.03</c:v>
                </c:pt>
                <c:pt idx="834">
                  <c:v>4.2000000000000003E-2</c:v>
                </c:pt>
                <c:pt idx="835">
                  <c:v>6.7000000000000004E-2</c:v>
                </c:pt>
                <c:pt idx="836">
                  <c:v>5.2999999999999999E-2</c:v>
                </c:pt>
                <c:pt idx="837">
                  <c:v>3.5000000000000003E-2</c:v>
                </c:pt>
                <c:pt idx="838">
                  <c:v>0.04</c:v>
                </c:pt>
                <c:pt idx="839">
                  <c:v>4.4999999999999998E-2</c:v>
                </c:pt>
                <c:pt idx="840">
                  <c:v>5.0999999999999997E-2</c:v>
                </c:pt>
                <c:pt idx="841">
                  <c:v>6.7000000000000004E-2</c:v>
                </c:pt>
                <c:pt idx="842">
                  <c:v>5.5E-2</c:v>
                </c:pt>
                <c:pt idx="843">
                  <c:v>3.5000000000000003E-2</c:v>
                </c:pt>
                <c:pt idx="844">
                  <c:v>0.104</c:v>
                </c:pt>
                <c:pt idx="845">
                  <c:v>9.1999999999999998E-2</c:v>
                </c:pt>
                <c:pt idx="846">
                  <c:v>2.7E-2</c:v>
                </c:pt>
                <c:pt idx="847">
                  <c:v>2.1999999999999999E-2</c:v>
                </c:pt>
                <c:pt idx="848">
                  <c:v>2.8000000000000001E-2</c:v>
                </c:pt>
                <c:pt idx="849">
                  <c:v>4.2999999999999997E-2</c:v>
                </c:pt>
                <c:pt idx="850">
                  <c:v>1.7000000000000001E-2</c:v>
                </c:pt>
                <c:pt idx="851">
                  <c:v>2.8000000000000001E-2</c:v>
                </c:pt>
                <c:pt idx="852">
                  <c:v>7.1999999999999995E-2</c:v>
                </c:pt>
                <c:pt idx="853">
                  <c:v>7.9000000000000001E-2</c:v>
                </c:pt>
                <c:pt idx="854">
                  <c:v>5.6000000000000001E-2</c:v>
                </c:pt>
                <c:pt idx="855">
                  <c:v>3.4000000000000002E-2</c:v>
                </c:pt>
                <c:pt idx="856">
                  <c:v>0.126</c:v>
                </c:pt>
                <c:pt idx="857">
                  <c:v>6.9000000000000006E-2</c:v>
                </c:pt>
                <c:pt idx="858">
                  <c:v>3.9E-2</c:v>
                </c:pt>
                <c:pt idx="859">
                  <c:v>0.108</c:v>
                </c:pt>
                <c:pt idx="860">
                  <c:v>9.4E-2</c:v>
                </c:pt>
                <c:pt idx="861">
                  <c:v>2.9000000000000001E-2</c:v>
                </c:pt>
                <c:pt idx="862">
                  <c:v>3.2000000000000001E-2</c:v>
                </c:pt>
                <c:pt idx="863">
                  <c:v>4.4999999999999998E-2</c:v>
                </c:pt>
                <c:pt idx="864">
                  <c:v>3.9E-2</c:v>
                </c:pt>
                <c:pt idx="865">
                  <c:v>2.3E-2</c:v>
                </c:pt>
                <c:pt idx="866">
                  <c:v>2.3E-2</c:v>
                </c:pt>
                <c:pt idx="867">
                  <c:v>2.4E-2</c:v>
                </c:pt>
                <c:pt idx="868">
                  <c:v>2.4E-2</c:v>
                </c:pt>
                <c:pt idx="869">
                  <c:v>2.1000000000000001E-2</c:v>
                </c:pt>
                <c:pt idx="870">
                  <c:v>4.9000000000000002E-2</c:v>
                </c:pt>
                <c:pt idx="871">
                  <c:v>5.8000000000000003E-2</c:v>
                </c:pt>
                <c:pt idx="872">
                  <c:v>3.6999999999999998E-2</c:v>
                </c:pt>
                <c:pt idx="873">
                  <c:v>3.7999999999999999E-2</c:v>
                </c:pt>
                <c:pt idx="874">
                  <c:v>6.2E-2</c:v>
                </c:pt>
                <c:pt idx="875">
                  <c:v>7.0999999999999994E-2</c:v>
                </c:pt>
                <c:pt idx="876">
                  <c:v>2.8000000000000001E-2</c:v>
                </c:pt>
                <c:pt idx="877">
                  <c:v>7.6999999999999999E-2</c:v>
                </c:pt>
                <c:pt idx="878">
                  <c:v>0.152</c:v>
                </c:pt>
                <c:pt idx="879">
                  <c:v>6.0999999999999999E-2</c:v>
                </c:pt>
                <c:pt idx="880">
                  <c:v>8.9999999999999993E-3</c:v>
                </c:pt>
                <c:pt idx="881">
                  <c:v>0.112</c:v>
                </c:pt>
                <c:pt idx="882">
                  <c:v>2.1000000000000001E-2</c:v>
                </c:pt>
                <c:pt idx="883">
                  <c:v>0.11600000000000001</c:v>
                </c:pt>
                <c:pt idx="884">
                  <c:v>8.8999999999999996E-2</c:v>
                </c:pt>
                <c:pt idx="885">
                  <c:v>2.8000000000000001E-2</c:v>
                </c:pt>
                <c:pt idx="886">
                  <c:v>4.8000000000000001E-2</c:v>
                </c:pt>
                <c:pt idx="887">
                  <c:v>6.4000000000000001E-2</c:v>
                </c:pt>
                <c:pt idx="888">
                  <c:v>5.0999999999999997E-2</c:v>
                </c:pt>
                <c:pt idx="889">
                  <c:v>0.13300000000000001</c:v>
                </c:pt>
                <c:pt idx="890">
                  <c:v>4.5999999999999999E-2</c:v>
                </c:pt>
                <c:pt idx="891">
                  <c:v>8.0000000000000002E-3</c:v>
                </c:pt>
                <c:pt idx="892">
                  <c:v>0.11</c:v>
                </c:pt>
                <c:pt idx="893">
                  <c:v>2.5000000000000001E-2</c:v>
                </c:pt>
                <c:pt idx="894">
                  <c:v>0.124</c:v>
                </c:pt>
                <c:pt idx="895">
                  <c:v>8.5999999999999993E-2</c:v>
                </c:pt>
                <c:pt idx="896">
                  <c:v>3.9E-2</c:v>
                </c:pt>
                <c:pt idx="897">
                  <c:v>0.05</c:v>
                </c:pt>
                <c:pt idx="898">
                  <c:v>6.5000000000000002E-2</c:v>
                </c:pt>
                <c:pt idx="899">
                  <c:v>5.7000000000000002E-2</c:v>
                </c:pt>
                <c:pt idx="900">
                  <c:v>0.13500000000000001</c:v>
                </c:pt>
                <c:pt idx="901">
                  <c:v>3.5000000000000003E-2</c:v>
                </c:pt>
                <c:pt idx="902">
                  <c:v>6.3E-2</c:v>
                </c:pt>
                <c:pt idx="903">
                  <c:v>4.8000000000000001E-2</c:v>
                </c:pt>
                <c:pt idx="904">
                  <c:v>0.112</c:v>
                </c:pt>
                <c:pt idx="905">
                  <c:v>5.5E-2</c:v>
                </c:pt>
                <c:pt idx="906">
                  <c:v>6.0999999999999999E-2</c:v>
                </c:pt>
                <c:pt idx="907">
                  <c:v>1E-3</c:v>
                </c:pt>
                <c:pt idx="908">
                  <c:v>0.129</c:v>
                </c:pt>
                <c:pt idx="909">
                  <c:v>2.3E-2</c:v>
                </c:pt>
                <c:pt idx="910">
                  <c:v>7.8E-2</c:v>
                </c:pt>
                <c:pt idx="911">
                  <c:v>6.0999999999999999E-2</c:v>
                </c:pt>
                <c:pt idx="912">
                  <c:v>4.2999999999999997E-2</c:v>
                </c:pt>
                <c:pt idx="913">
                  <c:v>4.2999999999999997E-2</c:v>
                </c:pt>
                <c:pt idx="914">
                  <c:v>0.05</c:v>
                </c:pt>
                <c:pt idx="915">
                  <c:v>6.0999999999999999E-2</c:v>
                </c:pt>
                <c:pt idx="916">
                  <c:v>0.16500000000000001</c:v>
                </c:pt>
                <c:pt idx="917">
                  <c:v>4.8000000000000001E-2</c:v>
                </c:pt>
                <c:pt idx="918">
                  <c:v>0.08</c:v>
                </c:pt>
                <c:pt idx="919">
                  <c:v>-1E-3</c:v>
                </c:pt>
                <c:pt idx="920">
                  <c:v>0.108</c:v>
                </c:pt>
                <c:pt idx="921">
                  <c:v>2.1000000000000001E-2</c:v>
                </c:pt>
                <c:pt idx="922">
                  <c:v>3.1E-2</c:v>
                </c:pt>
                <c:pt idx="923">
                  <c:v>3.9E-2</c:v>
                </c:pt>
                <c:pt idx="924">
                  <c:v>7.8E-2</c:v>
                </c:pt>
                <c:pt idx="925">
                  <c:v>4.2999999999999997E-2</c:v>
                </c:pt>
                <c:pt idx="926">
                  <c:v>0.05</c:v>
                </c:pt>
                <c:pt idx="927">
                  <c:v>0.104</c:v>
                </c:pt>
                <c:pt idx="928">
                  <c:v>7.3999999999999996E-2</c:v>
                </c:pt>
                <c:pt idx="929">
                  <c:v>1.0999999999999999E-2</c:v>
                </c:pt>
                <c:pt idx="930">
                  <c:v>1.9E-2</c:v>
                </c:pt>
                <c:pt idx="931">
                  <c:v>0.115</c:v>
                </c:pt>
                <c:pt idx="932">
                  <c:v>2.5000000000000001E-2</c:v>
                </c:pt>
                <c:pt idx="933">
                  <c:v>2.5999999999999999E-2</c:v>
                </c:pt>
                <c:pt idx="934">
                  <c:v>5.2999999999999999E-2</c:v>
                </c:pt>
                <c:pt idx="935">
                  <c:v>6.8000000000000005E-2</c:v>
                </c:pt>
                <c:pt idx="936">
                  <c:v>0.06</c:v>
                </c:pt>
                <c:pt idx="937">
                  <c:v>5.2999999999999999E-2</c:v>
                </c:pt>
                <c:pt idx="938">
                  <c:v>0.11</c:v>
                </c:pt>
                <c:pt idx="939">
                  <c:v>3.1E-2</c:v>
                </c:pt>
                <c:pt idx="940">
                  <c:v>0.108</c:v>
                </c:pt>
                <c:pt idx="941">
                  <c:v>2.1999999999999999E-2</c:v>
                </c:pt>
                <c:pt idx="942">
                  <c:v>6.8000000000000005E-2</c:v>
                </c:pt>
                <c:pt idx="943">
                  <c:v>3.5000000000000003E-2</c:v>
                </c:pt>
                <c:pt idx="945">
                  <c:v>5.6000000000000001E-2</c:v>
                </c:pt>
                <c:pt idx="946">
                  <c:v>7.1999999999999995E-2</c:v>
                </c:pt>
                <c:pt idx="947">
                  <c:v>5.3999999999999999E-2</c:v>
                </c:pt>
                <c:pt idx="948">
                  <c:v>4.9000000000000002E-2</c:v>
                </c:pt>
                <c:pt idx="949">
                  <c:v>4.3999999999999997E-2</c:v>
                </c:pt>
                <c:pt idx="950">
                  <c:v>0.112</c:v>
                </c:pt>
                <c:pt idx="951">
                  <c:v>6.2E-2</c:v>
                </c:pt>
                <c:pt idx="952">
                  <c:v>8.1000000000000003E-2</c:v>
                </c:pt>
                <c:pt idx="953">
                  <c:v>3.6999999999999998E-2</c:v>
                </c:pt>
                <c:pt idx="954">
                  <c:v>7.8E-2</c:v>
                </c:pt>
                <c:pt idx="955">
                  <c:v>3.9E-2</c:v>
                </c:pt>
                <c:pt idx="956">
                  <c:v>-7.0000000000000001E-3</c:v>
                </c:pt>
                <c:pt idx="957">
                  <c:v>5.5E-2</c:v>
                </c:pt>
                <c:pt idx="958">
                  <c:v>8.5000000000000006E-2</c:v>
                </c:pt>
                <c:pt idx="959">
                  <c:v>1.4E-2</c:v>
                </c:pt>
                <c:pt idx="960">
                  <c:v>3.7999999999999999E-2</c:v>
                </c:pt>
                <c:pt idx="961">
                  <c:v>1.7000000000000001E-2</c:v>
                </c:pt>
                <c:pt idx="962">
                  <c:v>7.0999999999999994E-2</c:v>
                </c:pt>
                <c:pt idx="963">
                  <c:v>4.4999999999999998E-2</c:v>
                </c:pt>
                <c:pt idx="964">
                  <c:v>3.2000000000000001E-2</c:v>
                </c:pt>
                <c:pt idx="965">
                  <c:v>4.2999999999999997E-2</c:v>
                </c:pt>
                <c:pt idx="966">
                  <c:v>4.9000000000000002E-2</c:v>
                </c:pt>
                <c:pt idx="967">
                  <c:v>2.3E-2</c:v>
                </c:pt>
                <c:pt idx="968">
                  <c:v>1E-3</c:v>
                </c:pt>
                <c:pt idx="969">
                  <c:v>3.7999999999999999E-2</c:v>
                </c:pt>
                <c:pt idx="970">
                  <c:v>0.115</c:v>
                </c:pt>
                <c:pt idx="971">
                  <c:v>8.9999999999999993E-3</c:v>
                </c:pt>
                <c:pt idx="972">
                  <c:v>9.1999999999999998E-2</c:v>
                </c:pt>
                <c:pt idx="973">
                  <c:v>1.2E-2</c:v>
                </c:pt>
                <c:pt idx="974">
                  <c:v>7.5999999999999998E-2</c:v>
                </c:pt>
                <c:pt idx="975">
                  <c:v>0.03</c:v>
                </c:pt>
                <c:pt idx="976">
                  <c:v>1.9E-2</c:v>
                </c:pt>
                <c:pt idx="977">
                  <c:v>3.6999999999999998E-2</c:v>
                </c:pt>
                <c:pt idx="978">
                  <c:v>0.08</c:v>
                </c:pt>
                <c:pt idx="979">
                  <c:v>0.151</c:v>
                </c:pt>
                <c:pt idx="980">
                  <c:v>0.10100000000000001</c:v>
                </c:pt>
                <c:pt idx="981">
                  <c:v>2.8000000000000001E-2</c:v>
                </c:pt>
                <c:pt idx="982">
                  <c:v>0.112</c:v>
                </c:pt>
                <c:pt idx="983">
                  <c:v>2.1000000000000001E-2</c:v>
                </c:pt>
                <c:pt idx="984">
                  <c:v>4.5999999999999999E-2</c:v>
                </c:pt>
                <c:pt idx="985">
                  <c:v>6.0999999999999999E-2</c:v>
                </c:pt>
                <c:pt idx="986">
                  <c:v>0.113</c:v>
                </c:pt>
                <c:pt idx="987">
                  <c:v>0.10100000000000001</c:v>
                </c:pt>
                <c:pt idx="988">
                  <c:v>6.4000000000000001E-2</c:v>
                </c:pt>
                <c:pt idx="989">
                  <c:v>0.03</c:v>
                </c:pt>
                <c:pt idx="990">
                  <c:v>0.125</c:v>
                </c:pt>
                <c:pt idx="991">
                  <c:v>2.4E-2</c:v>
                </c:pt>
                <c:pt idx="992">
                  <c:v>2.1999999999999999E-2</c:v>
                </c:pt>
                <c:pt idx="993">
                  <c:v>3.6999999999999998E-2</c:v>
                </c:pt>
                <c:pt idx="994">
                  <c:v>7.0000000000000007E-2</c:v>
                </c:pt>
                <c:pt idx="995">
                  <c:v>4.4999999999999998E-2</c:v>
                </c:pt>
                <c:pt idx="996">
                  <c:v>5.3999999999999999E-2</c:v>
                </c:pt>
                <c:pt idx="997">
                  <c:v>0.02</c:v>
                </c:pt>
                <c:pt idx="998">
                  <c:v>7.2999999999999995E-2</c:v>
                </c:pt>
                <c:pt idx="999">
                  <c:v>7.1999999999999995E-2</c:v>
                </c:pt>
                <c:pt idx="1000">
                  <c:v>7.4999999999999997E-2</c:v>
                </c:pt>
                <c:pt idx="1001">
                  <c:v>8.7999999999999995E-2</c:v>
                </c:pt>
                <c:pt idx="1002">
                  <c:v>9.0999999999999998E-2</c:v>
                </c:pt>
                <c:pt idx="1003">
                  <c:v>0.17799999999999999</c:v>
                </c:pt>
                <c:pt idx="1004">
                  <c:v>8.1000000000000003E-2</c:v>
                </c:pt>
                <c:pt idx="1005">
                  <c:v>6.9000000000000006E-2</c:v>
                </c:pt>
                <c:pt idx="1006">
                  <c:v>0.109</c:v>
                </c:pt>
                <c:pt idx="1007">
                  <c:v>9.1999999999999998E-2</c:v>
                </c:pt>
                <c:pt idx="1008">
                  <c:v>0.10100000000000001</c:v>
                </c:pt>
                <c:pt idx="1009">
                  <c:v>9.9000000000000005E-2</c:v>
                </c:pt>
                <c:pt idx="1010">
                  <c:v>0.155</c:v>
                </c:pt>
                <c:pt idx="1011">
                  <c:v>6.4000000000000001E-2</c:v>
                </c:pt>
                <c:pt idx="1012">
                  <c:v>6.9000000000000006E-2</c:v>
                </c:pt>
                <c:pt idx="1013">
                  <c:v>5.3999999999999999E-2</c:v>
                </c:pt>
                <c:pt idx="1014">
                  <c:v>9.0999999999999998E-2</c:v>
                </c:pt>
                <c:pt idx="1015">
                  <c:v>8.6999999999999994E-2</c:v>
                </c:pt>
                <c:pt idx="1016">
                  <c:v>7.6999999999999999E-2</c:v>
                </c:pt>
                <c:pt idx="1017">
                  <c:v>1.7000000000000001E-2</c:v>
                </c:pt>
                <c:pt idx="1018">
                  <c:v>7.2999999999999995E-2</c:v>
                </c:pt>
                <c:pt idx="1019">
                  <c:v>7.6999999999999999E-2</c:v>
                </c:pt>
                <c:pt idx="1020">
                  <c:v>4.1000000000000002E-2</c:v>
                </c:pt>
                <c:pt idx="1021">
                  <c:v>3.2000000000000001E-2</c:v>
                </c:pt>
                <c:pt idx="1022">
                  <c:v>5.0999999999999997E-2</c:v>
                </c:pt>
                <c:pt idx="1023">
                  <c:v>6.7000000000000004E-2</c:v>
                </c:pt>
                <c:pt idx="1024">
                  <c:v>3.5000000000000003E-2</c:v>
                </c:pt>
                <c:pt idx="1025">
                  <c:v>5.5E-2</c:v>
                </c:pt>
                <c:pt idx="1026">
                  <c:v>7.0999999999999994E-2</c:v>
                </c:pt>
                <c:pt idx="1027">
                  <c:v>5.5E-2</c:v>
                </c:pt>
                <c:pt idx="1028">
                  <c:v>0.112</c:v>
                </c:pt>
                <c:pt idx="1029">
                  <c:v>4.5999999999999999E-2</c:v>
                </c:pt>
                <c:pt idx="1030">
                  <c:v>5.8000000000000003E-2</c:v>
                </c:pt>
                <c:pt idx="1031">
                  <c:v>0.122</c:v>
                </c:pt>
                <c:pt idx="1032">
                  <c:v>0.109</c:v>
                </c:pt>
                <c:pt idx="1033">
                  <c:v>6.2E-2</c:v>
                </c:pt>
                <c:pt idx="1034">
                  <c:v>0.02</c:v>
                </c:pt>
                <c:pt idx="1036">
                  <c:v>1.7999999999999999E-2</c:v>
                </c:pt>
                <c:pt idx="1037">
                  <c:v>6.6000000000000003E-2</c:v>
                </c:pt>
                <c:pt idx="1038">
                  <c:v>6.3E-2</c:v>
                </c:pt>
                <c:pt idx="1039">
                  <c:v>6.3E-2</c:v>
                </c:pt>
                <c:pt idx="1040">
                  <c:v>4.2000000000000003E-2</c:v>
                </c:pt>
                <c:pt idx="1041">
                  <c:v>7.0999999999999994E-2</c:v>
                </c:pt>
                <c:pt idx="1042">
                  <c:v>7.9000000000000001E-2</c:v>
                </c:pt>
                <c:pt idx="1043">
                  <c:v>0.125</c:v>
                </c:pt>
                <c:pt idx="1044">
                  <c:v>4.4999999999999998E-2</c:v>
                </c:pt>
                <c:pt idx="1046">
                  <c:v>0.125</c:v>
                </c:pt>
                <c:pt idx="1047">
                  <c:v>0.13500000000000001</c:v>
                </c:pt>
                <c:pt idx="1048">
                  <c:v>0.10299999999999999</c:v>
                </c:pt>
                <c:pt idx="1049">
                  <c:v>5.3999999999999999E-2</c:v>
                </c:pt>
                <c:pt idx="1050">
                  <c:v>0.15</c:v>
                </c:pt>
                <c:pt idx="1051">
                  <c:v>0.02</c:v>
                </c:pt>
                <c:pt idx="1052">
                  <c:v>9.1999999999999998E-2</c:v>
                </c:pt>
                <c:pt idx="1053">
                  <c:v>6.5000000000000002E-2</c:v>
                </c:pt>
                <c:pt idx="1054">
                  <c:v>7.0000000000000007E-2</c:v>
                </c:pt>
                <c:pt idx="1055">
                  <c:v>0.06</c:v>
                </c:pt>
                <c:pt idx="1056">
                  <c:v>7.3999999999999996E-2</c:v>
                </c:pt>
                <c:pt idx="1057">
                  <c:v>5.7000000000000002E-2</c:v>
                </c:pt>
                <c:pt idx="1058">
                  <c:v>0.14000000000000001</c:v>
                </c:pt>
                <c:pt idx="1059">
                  <c:v>0.06</c:v>
                </c:pt>
                <c:pt idx="1061">
                  <c:v>8.5000000000000006E-2</c:v>
                </c:pt>
                <c:pt idx="1062">
                  <c:v>8.4000000000000005E-2</c:v>
                </c:pt>
                <c:pt idx="1063">
                  <c:v>5.8000000000000003E-2</c:v>
                </c:pt>
                <c:pt idx="1064">
                  <c:v>-2E-3</c:v>
                </c:pt>
                <c:pt idx="1065">
                  <c:v>2.7E-2</c:v>
                </c:pt>
                <c:pt idx="1066">
                  <c:v>0.02</c:v>
                </c:pt>
                <c:pt idx="1067">
                  <c:v>0.122</c:v>
                </c:pt>
                <c:pt idx="1068">
                  <c:v>9.6000000000000002E-2</c:v>
                </c:pt>
                <c:pt idx="1069">
                  <c:v>0.109</c:v>
                </c:pt>
                <c:pt idx="1070">
                  <c:v>0.125</c:v>
                </c:pt>
                <c:pt idx="1071">
                  <c:v>6.5000000000000002E-2</c:v>
                </c:pt>
                <c:pt idx="1072">
                  <c:v>9.8000000000000004E-2</c:v>
                </c:pt>
                <c:pt idx="1073">
                  <c:v>5.2999999999999999E-2</c:v>
                </c:pt>
                <c:pt idx="1074">
                  <c:v>7.0000000000000007E-2</c:v>
                </c:pt>
                <c:pt idx="1075">
                  <c:v>7.5999999999999998E-2</c:v>
                </c:pt>
                <c:pt idx="1076">
                  <c:v>0.13100000000000001</c:v>
                </c:pt>
                <c:pt idx="1077">
                  <c:v>0.214</c:v>
                </c:pt>
                <c:pt idx="1078">
                  <c:v>0.09</c:v>
                </c:pt>
                <c:pt idx="1079">
                  <c:v>6.4000000000000001E-2</c:v>
                </c:pt>
                <c:pt idx="1080">
                  <c:v>9.0999999999999998E-2</c:v>
                </c:pt>
                <c:pt idx="1081">
                  <c:v>0.14099999999999999</c:v>
                </c:pt>
                <c:pt idx="1082">
                  <c:v>0.222</c:v>
                </c:pt>
                <c:pt idx="1083">
                  <c:v>0.17799999999999999</c:v>
                </c:pt>
                <c:pt idx="1084">
                  <c:v>9.7000000000000003E-2</c:v>
                </c:pt>
                <c:pt idx="1085">
                  <c:v>0.111</c:v>
                </c:pt>
                <c:pt idx="1086">
                  <c:v>0.14499999999999999</c:v>
                </c:pt>
                <c:pt idx="1087">
                  <c:v>7.0999999999999994E-2</c:v>
                </c:pt>
                <c:pt idx="1088">
                  <c:v>0.122</c:v>
                </c:pt>
                <c:pt idx="1089">
                  <c:v>4.9000000000000002E-2</c:v>
                </c:pt>
                <c:pt idx="1090">
                  <c:v>0.154</c:v>
                </c:pt>
                <c:pt idx="1091">
                  <c:v>0.08</c:v>
                </c:pt>
                <c:pt idx="1092">
                  <c:v>0.16700000000000001</c:v>
                </c:pt>
                <c:pt idx="1093">
                  <c:v>0.13200000000000001</c:v>
                </c:pt>
                <c:pt idx="1094">
                  <c:v>0.105</c:v>
                </c:pt>
                <c:pt idx="1095">
                  <c:v>7.2999999999999995E-2</c:v>
                </c:pt>
                <c:pt idx="1096">
                  <c:v>0.13500000000000001</c:v>
                </c:pt>
                <c:pt idx="1097">
                  <c:v>0.13800000000000001</c:v>
                </c:pt>
                <c:pt idx="1098">
                  <c:v>0.216</c:v>
                </c:pt>
                <c:pt idx="1099">
                  <c:v>0.16800000000000001</c:v>
                </c:pt>
                <c:pt idx="1100">
                  <c:v>9.8000000000000004E-2</c:v>
                </c:pt>
                <c:pt idx="1101">
                  <c:v>0.111</c:v>
                </c:pt>
                <c:pt idx="1102">
                  <c:v>0.14499999999999999</c:v>
                </c:pt>
                <c:pt idx="1103">
                  <c:v>0.111</c:v>
                </c:pt>
                <c:pt idx="1104">
                  <c:v>0.247</c:v>
                </c:pt>
                <c:pt idx="1105">
                  <c:v>0.20200000000000001</c:v>
                </c:pt>
                <c:pt idx="1106">
                  <c:v>0.152</c:v>
                </c:pt>
                <c:pt idx="1107">
                  <c:v>0.11799999999999999</c:v>
                </c:pt>
                <c:pt idx="1108">
                  <c:v>0.17599999999999999</c:v>
                </c:pt>
                <c:pt idx="1109">
                  <c:v>0.06</c:v>
                </c:pt>
                <c:pt idx="1110">
                  <c:v>0.126</c:v>
                </c:pt>
                <c:pt idx="1111">
                  <c:v>9.4E-2</c:v>
                </c:pt>
                <c:pt idx="1112">
                  <c:v>0.16500000000000001</c:v>
                </c:pt>
                <c:pt idx="1113">
                  <c:v>9.1999999999999998E-2</c:v>
                </c:pt>
                <c:pt idx="1114">
                  <c:v>0.158</c:v>
                </c:pt>
                <c:pt idx="1115">
                  <c:v>0.17399999999999999</c:v>
                </c:pt>
                <c:pt idx="1116">
                  <c:v>0.113</c:v>
                </c:pt>
                <c:pt idx="1117">
                  <c:v>8.5999999999999993E-2</c:v>
                </c:pt>
                <c:pt idx="1118">
                  <c:v>0.14399999999999999</c:v>
                </c:pt>
                <c:pt idx="1119">
                  <c:v>0.27100000000000002</c:v>
                </c:pt>
                <c:pt idx="1120">
                  <c:v>0.19</c:v>
                </c:pt>
                <c:pt idx="1121">
                  <c:v>0.21</c:v>
                </c:pt>
                <c:pt idx="1122">
                  <c:v>0.25900000000000001</c:v>
                </c:pt>
                <c:pt idx="1123">
                  <c:v>0.16</c:v>
                </c:pt>
                <c:pt idx="1124">
                  <c:v>0.13800000000000001</c:v>
                </c:pt>
                <c:pt idx="1125">
                  <c:v>0.17599999999999999</c:v>
                </c:pt>
                <c:pt idx="1126">
                  <c:v>0.13</c:v>
                </c:pt>
                <c:pt idx="1128">
                  <c:v>0.19600000000000001</c:v>
                </c:pt>
                <c:pt idx="1129">
                  <c:v>0.17199999999999999</c:v>
                </c:pt>
                <c:pt idx="1130">
                  <c:v>0.124</c:v>
                </c:pt>
                <c:pt idx="1131">
                  <c:v>0.127</c:v>
                </c:pt>
                <c:pt idx="1132">
                  <c:v>0.159</c:v>
                </c:pt>
                <c:pt idx="1133">
                  <c:v>8.5999999999999993E-2</c:v>
                </c:pt>
                <c:pt idx="1134">
                  <c:v>0.13400000000000001</c:v>
                </c:pt>
                <c:pt idx="1135">
                  <c:v>0.09</c:v>
                </c:pt>
                <c:pt idx="1136">
                  <c:v>0.17199999999999999</c:v>
                </c:pt>
                <c:pt idx="1137">
                  <c:v>9.4E-2</c:v>
                </c:pt>
                <c:pt idx="1138">
                  <c:v>0.15</c:v>
                </c:pt>
                <c:pt idx="1139">
                  <c:v>0.105</c:v>
                </c:pt>
                <c:pt idx="1140">
                  <c:v>0.13600000000000001</c:v>
                </c:pt>
                <c:pt idx="1141">
                  <c:v>8.4000000000000005E-2</c:v>
                </c:pt>
                <c:pt idx="1143">
                  <c:v>0.222</c:v>
                </c:pt>
                <c:pt idx="1144">
                  <c:v>0.13200000000000001</c:v>
                </c:pt>
                <c:pt idx="1145">
                  <c:v>0.153</c:v>
                </c:pt>
                <c:pt idx="1146">
                  <c:v>0.1</c:v>
                </c:pt>
                <c:pt idx="1147">
                  <c:v>0.17399999999999999</c:v>
                </c:pt>
                <c:pt idx="1148">
                  <c:v>7.3999999999999996E-2</c:v>
                </c:pt>
                <c:pt idx="1149">
                  <c:v>0.123</c:v>
                </c:pt>
                <c:pt idx="1150">
                  <c:v>6.9000000000000006E-2</c:v>
                </c:pt>
                <c:pt idx="1151">
                  <c:v>0.187</c:v>
                </c:pt>
                <c:pt idx="1153">
                  <c:v>0.20599999999999999</c:v>
                </c:pt>
                <c:pt idx="1154">
                  <c:v>0.161</c:v>
                </c:pt>
                <c:pt idx="1155">
                  <c:v>0.16800000000000001</c:v>
                </c:pt>
                <c:pt idx="1156">
                  <c:v>0.105</c:v>
                </c:pt>
                <c:pt idx="1157">
                  <c:v>0.17</c:v>
                </c:pt>
                <c:pt idx="1158">
                  <c:v>9.9000000000000005E-2</c:v>
                </c:pt>
                <c:pt idx="1159">
                  <c:v>0.14399999999999999</c:v>
                </c:pt>
                <c:pt idx="1160">
                  <c:v>0.111</c:v>
                </c:pt>
                <c:pt idx="1161">
                  <c:v>0.19600000000000001</c:v>
                </c:pt>
                <c:pt idx="1162">
                  <c:v>9.2999999999999999E-2</c:v>
                </c:pt>
                <c:pt idx="1163">
                  <c:v>0.14299999999999999</c:v>
                </c:pt>
                <c:pt idx="1164">
                  <c:v>0.14699999999999999</c:v>
                </c:pt>
                <c:pt idx="1165">
                  <c:v>7.3999999999999996E-2</c:v>
                </c:pt>
                <c:pt idx="1166">
                  <c:v>0.153</c:v>
                </c:pt>
                <c:pt idx="1167">
                  <c:v>0.127</c:v>
                </c:pt>
                <c:pt idx="1168">
                  <c:v>0.16500000000000001</c:v>
                </c:pt>
                <c:pt idx="1169">
                  <c:v>0.09</c:v>
                </c:pt>
                <c:pt idx="1170">
                  <c:v>8.5999999999999993E-2</c:v>
                </c:pt>
                <c:pt idx="1171">
                  <c:v>0.14699999999999999</c:v>
                </c:pt>
                <c:pt idx="1172">
                  <c:v>0.09</c:v>
                </c:pt>
                <c:pt idx="1173">
                  <c:v>0.12</c:v>
                </c:pt>
                <c:pt idx="1174">
                  <c:v>9.2999999999999999E-2</c:v>
                </c:pt>
                <c:pt idx="1175">
                  <c:v>0.14099999999999999</c:v>
                </c:pt>
                <c:pt idx="1176">
                  <c:v>0.114</c:v>
                </c:pt>
                <c:pt idx="1177">
                  <c:v>0.13200000000000001</c:v>
                </c:pt>
                <c:pt idx="1178">
                  <c:v>9.1999999999999998E-2</c:v>
                </c:pt>
                <c:pt idx="1179">
                  <c:v>0.13500000000000001</c:v>
                </c:pt>
                <c:pt idx="1181">
                  <c:v>0.10199999999999999</c:v>
                </c:pt>
                <c:pt idx="1182">
                  <c:v>0.20300000000000001</c:v>
                </c:pt>
                <c:pt idx="1183">
                  <c:v>0.17299999999999999</c:v>
                </c:pt>
                <c:pt idx="1184">
                  <c:v>0.14799999999999999</c:v>
                </c:pt>
                <c:pt idx="1185">
                  <c:v>8.5999999999999993E-2</c:v>
                </c:pt>
                <c:pt idx="1186">
                  <c:v>0.11700000000000001</c:v>
                </c:pt>
                <c:pt idx="1187">
                  <c:v>0.14899999999999999</c:v>
                </c:pt>
                <c:pt idx="1188">
                  <c:v>9.9000000000000005E-2</c:v>
                </c:pt>
                <c:pt idx="1189">
                  <c:v>7.2999999999999995E-2</c:v>
                </c:pt>
                <c:pt idx="1190">
                  <c:v>9.9000000000000005E-2</c:v>
                </c:pt>
                <c:pt idx="1191">
                  <c:v>0.17699999999999999</c:v>
                </c:pt>
                <c:pt idx="1192">
                  <c:v>0.14199999999999999</c:v>
                </c:pt>
                <c:pt idx="1193">
                  <c:v>0.14299999999999999</c:v>
                </c:pt>
                <c:pt idx="1194">
                  <c:v>0.10100000000000001</c:v>
                </c:pt>
                <c:pt idx="1195">
                  <c:v>0.15</c:v>
                </c:pt>
                <c:pt idx="1197">
                  <c:v>8.7999999999999995E-2</c:v>
                </c:pt>
                <c:pt idx="1198">
                  <c:v>0.16400000000000001</c:v>
                </c:pt>
                <c:pt idx="1199">
                  <c:v>0.17299999999999999</c:v>
                </c:pt>
                <c:pt idx="1200">
                  <c:v>0.15</c:v>
                </c:pt>
                <c:pt idx="1201">
                  <c:v>9.9000000000000005E-2</c:v>
                </c:pt>
                <c:pt idx="1202">
                  <c:v>0.11600000000000001</c:v>
                </c:pt>
                <c:pt idx="1203">
                  <c:v>0.153</c:v>
                </c:pt>
                <c:pt idx="1204">
                  <c:v>0.09</c:v>
                </c:pt>
                <c:pt idx="1205">
                  <c:v>9.0999999999999998E-2</c:v>
                </c:pt>
                <c:pt idx="1206">
                  <c:v>9.8000000000000004E-2</c:v>
                </c:pt>
                <c:pt idx="1207">
                  <c:v>0.16600000000000001</c:v>
                </c:pt>
                <c:pt idx="1208">
                  <c:v>0.12</c:v>
                </c:pt>
                <c:pt idx="1209">
                  <c:v>0.14499999999999999</c:v>
                </c:pt>
                <c:pt idx="1210">
                  <c:v>9.6000000000000002E-2</c:v>
                </c:pt>
                <c:pt idx="1211">
                  <c:v>0.13200000000000001</c:v>
                </c:pt>
                <c:pt idx="1212">
                  <c:v>3.4000000000000002E-2</c:v>
                </c:pt>
                <c:pt idx="1213">
                  <c:v>0.13900000000000001</c:v>
                </c:pt>
                <c:pt idx="1214">
                  <c:v>0.20599999999999999</c:v>
                </c:pt>
                <c:pt idx="1215">
                  <c:v>3.2000000000000001E-2</c:v>
                </c:pt>
                <c:pt idx="1216">
                  <c:v>0.09</c:v>
                </c:pt>
                <c:pt idx="1217">
                  <c:v>5.5E-2</c:v>
                </c:pt>
                <c:pt idx="1218">
                  <c:v>5.6000000000000001E-2</c:v>
                </c:pt>
                <c:pt idx="1219">
                  <c:v>0.11600000000000001</c:v>
                </c:pt>
                <c:pt idx="1220">
                  <c:v>9.1999999999999998E-2</c:v>
                </c:pt>
                <c:pt idx="1221">
                  <c:v>9.4E-2</c:v>
                </c:pt>
                <c:pt idx="1222">
                  <c:v>0.05</c:v>
                </c:pt>
                <c:pt idx="1223">
                  <c:v>4.8000000000000001E-2</c:v>
                </c:pt>
                <c:pt idx="1224">
                  <c:v>4.4999999999999998E-2</c:v>
                </c:pt>
                <c:pt idx="1225">
                  <c:v>4.1000000000000002E-2</c:v>
                </c:pt>
                <c:pt idx="1226">
                  <c:v>7.8E-2</c:v>
                </c:pt>
                <c:pt idx="1227">
                  <c:v>0.12</c:v>
                </c:pt>
                <c:pt idx="1228">
                  <c:v>3.4000000000000002E-2</c:v>
                </c:pt>
                <c:pt idx="1229">
                  <c:v>5.8000000000000003E-2</c:v>
                </c:pt>
                <c:pt idx="1230">
                  <c:v>0.14699999999999999</c:v>
                </c:pt>
                <c:pt idx="1231">
                  <c:v>0.107</c:v>
                </c:pt>
                <c:pt idx="1233">
                  <c:v>0.308</c:v>
                </c:pt>
                <c:pt idx="1234">
                  <c:v>0.439</c:v>
                </c:pt>
                <c:pt idx="1235">
                  <c:v>0.38200000000000001</c:v>
                </c:pt>
                <c:pt idx="1236">
                  <c:v>0.48799999999999999</c:v>
                </c:pt>
                <c:pt idx="1237">
                  <c:v>0.34599999999999997</c:v>
                </c:pt>
                <c:pt idx="1238">
                  <c:v>0.35199999999999998</c:v>
                </c:pt>
                <c:pt idx="1239">
                  <c:v>0.28100000000000003</c:v>
                </c:pt>
                <c:pt idx="1240">
                  <c:v>0.29699999999999999</c:v>
                </c:pt>
                <c:pt idx="1241">
                  <c:v>0.20399999999999999</c:v>
                </c:pt>
                <c:pt idx="1242">
                  <c:v>0.187</c:v>
                </c:pt>
                <c:pt idx="1243">
                  <c:v>9.6000000000000002E-2</c:v>
                </c:pt>
                <c:pt idx="1244">
                  <c:v>0.26400000000000001</c:v>
                </c:pt>
                <c:pt idx="1245">
                  <c:v>6.4000000000000001E-2</c:v>
                </c:pt>
                <c:pt idx="1246">
                  <c:v>7.8E-2</c:v>
                </c:pt>
                <c:pt idx="1247">
                  <c:v>0.02</c:v>
                </c:pt>
                <c:pt idx="1248">
                  <c:v>0.122</c:v>
                </c:pt>
                <c:pt idx="1249">
                  <c:v>0.09</c:v>
                </c:pt>
                <c:pt idx="1250">
                  <c:v>2.5999999999999999E-2</c:v>
                </c:pt>
                <c:pt idx="1251">
                  <c:v>3.3000000000000002E-2</c:v>
                </c:pt>
                <c:pt idx="1252">
                  <c:v>3.7999999999999999E-2</c:v>
                </c:pt>
                <c:pt idx="1253">
                  <c:v>9.0999999999999998E-2</c:v>
                </c:pt>
                <c:pt idx="1254">
                  <c:v>5.8000000000000003E-2</c:v>
                </c:pt>
                <c:pt idx="1255">
                  <c:v>0.17799999999999999</c:v>
                </c:pt>
                <c:pt idx="1256">
                  <c:v>9.9000000000000005E-2</c:v>
                </c:pt>
                <c:pt idx="1257">
                  <c:v>0.17699999999999999</c:v>
                </c:pt>
                <c:pt idx="1258">
                  <c:v>0.16600000000000001</c:v>
                </c:pt>
                <c:pt idx="1259">
                  <c:v>0.22500000000000001</c:v>
                </c:pt>
                <c:pt idx="1260">
                  <c:v>0.16800000000000001</c:v>
                </c:pt>
                <c:pt idx="1261">
                  <c:v>3.3000000000000002E-2</c:v>
                </c:pt>
                <c:pt idx="1262">
                  <c:v>0.121</c:v>
                </c:pt>
                <c:pt idx="1264">
                  <c:v>9.5000000000000001E-2</c:v>
                </c:pt>
                <c:pt idx="1265">
                  <c:v>4.7E-2</c:v>
                </c:pt>
                <c:pt idx="1266">
                  <c:v>0.154</c:v>
                </c:pt>
                <c:pt idx="1267">
                  <c:v>0</c:v>
                </c:pt>
                <c:pt idx="1268">
                  <c:v>0.17100000000000001</c:v>
                </c:pt>
                <c:pt idx="1269">
                  <c:v>0.152</c:v>
                </c:pt>
                <c:pt idx="1270">
                  <c:v>8.4000000000000005E-2</c:v>
                </c:pt>
                <c:pt idx="1271">
                  <c:v>0.14399999999999999</c:v>
                </c:pt>
                <c:pt idx="1272">
                  <c:v>7.5999999999999998E-2</c:v>
                </c:pt>
                <c:pt idx="1273">
                  <c:v>4.8000000000000001E-2</c:v>
                </c:pt>
                <c:pt idx="1274">
                  <c:v>0.251</c:v>
                </c:pt>
                <c:pt idx="1275">
                  <c:v>6.0999999999999999E-2</c:v>
                </c:pt>
                <c:pt idx="1276">
                  <c:v>4.4999999999999998E-2</c:v>
                </c:pt>
                <c:pt idx="1277">
                  <c:v>2.3E-2</c:v>
                </c:pt>
                <c:pt idx="1278">
                  <c:v>0.14699999999999999</c:v>
                </c:pt>
                <c:pt idx="1279">
                  <c:v>0.04</c:v>
                </c:pt>
                <c:pt idx="1280">
                  <c:v>0.12</c:v>
                </c:pt>
                <c:pt idx="1281">
                  <c:v>2.5999999999999999E-2</c:v>
                </c:pt>
                <c:pt idx="1282">
                  <c:v>5.5E-2</c:v>
                </c:pt>
                <c:pt idx="1283">
                  <c:v>-3.0000000000000001E-3</c:v>
                </c:pt>
                <c:pt idx="1284">
                  <c:v>0.05</c:v>
                </c:pt>
                <c:pt idx="1285">
                  <c:v>1.7999999999999999E-2</c:v>
                </c:pt>
                <c:pt idx="1286">
                  <c:v>0.11</c:v>
                </c:pt>
                <c:pt idx="1287">
                  <c:v>4.9000000000000002E-2</c:v>
                </c:pt>
                <c:pt idx="1288">
                  <c:v>6.2E-2</c:v>
                </c:pt>
                <c:pt idx="1289">
                  <c:v>8.3000000000000004E-2</c:v>
                </c:pt>
                <c:pt idx="1290">
                  <c:v>5.8000000000000003E-2</c:v>
                </c:pt>
                <c:pt idx="1291">
                  <c:v>6.8000000000000005E-2</c:v>
                </c:pt>
                <c:pt idx="1292">
                  <c:v>4.7E-2</c:v>
                </c:pt>
                <c:pt idx="1293">
                  <c:v>4.4999999999999998E-2</c:v>
                </c:pt>
                <c:pt idx="1294">
                  <c:v>0.15</c:v>
                </c:pt>
                <c:pt idx="1295">
                  <c:v>0.15</c:v>
                </c:pt>
                <c:pt idx="1296">
                  <c:v>0.14699999999999999</c:v>
                </c:pt>
                <c:pt idx="1297">
                  <c:v>0.13100000000000001</c:v>
                </c:pt>
                <c:pt idx="1298">
                  <c:v>7.3999999999999996E-2</c:v>
                </c:pt>
                <c:pt idx="1299">
                  <c:v>9.4E-2</c:v>
                </c:pt>
                <c:pt idx="1300">
                  <c:v>9.1999999999999998E-2</c:v>
                </c:pt>
                <c:pt idx="1301">
                  <c:v>0.124</c:v>
                </c:pt>
                <c:pt idx="1302">
                  <c:v>6.0000000000000001E-3</c:v>
                </c:pt>
                <c:pt idx="1303">
                  <c:v>5.8000000000000003E-2</c:v>
                </c:pt>
                <c:pt idx="1304">
                  <c:v>0.16700000000000001</c:v>
                </c:pt>
                <c:pt idx="1306">
                  <c:v>8.7999999999999995E-2</c:v>
                </c:pt>
                <c:pt idx="1307">
                  <c:v>6.0999999999999999E-2</c:v>
                </c:pt>
                <c:pt idx="1308">
                  <c:v>7.5999999999999998E-2</c:v>
                </c:pt>
                <c:pt idx="1309">
                  <c:v>7.3999999999999996E-2</c:v>
                </c:pt>
                <c:pt idx="1310">
                  <c:v>0.123</c:v>
                </c:pt>
                <c:pt idx="1311">
                  <c:v>4.2000000000000003E-2</c:v>
                </c:pt>
                <c:pt idx="1312">
                  <c:v>8.7999999999999995E-2</c:v>
                </c:pt>
                <c:pt idx="1313">
                  <c:v>0.11600000000000001</c:v>
                </c:pt>
                <c:pt idx="1314">
                  <c:v>2.5000000000000001E-2</c:v>
                </c:pt>
                <c:pt idx="1315">
                  <c:v>3.4000000000000002E-2</c:v>
                </c:pt>
                <c:pt idx="1316">
                  <c:v>2.5000000000000001E-2</c:v>
                </c:pt>
                <c:pt idx="1317">
                  <c:v>3.7999999999999999E-2</c:v>
                </c:pt>
                <c:pt idx="1318">
                  <c:v>0.09</c:v>
                </c:pt>
                <c:pt idx="1319">
                  <c:v>4.3999999999999997E-2</c:v>
                </c:pt>
                <c:pt idx="1320">
                  <c:v>0.08</c:v>
                </c:pt>
                <c:pt idx="1321">
                  <c:v>3.9E-2</c:v>
                </c:pt>
                <c:pt idx="1322">
                  <c:v>6.4000000000000001E-2</c:v>
                </c:pt>
                <c:pt idx="1323">
                  <c:v>0.13800000000000001</c:v>
                </c:pt>
                <c:pt idx="1324">
                  <c:v>5.6000000000000001E-2</c:v>
                </c:pt>
                <c:pt idx="1325">
                  <c:v>6.9000000000000006E-2</c:v>
                </c:pt>
                <c:pt idx="1326">
                  <c:v>8.4000000000000005E-2</c:v>
                </c:pt>
                <c:pt idx="1327">
                  <c:v>3.3000000000000002E-2</c:v>
                </c:pt>
                <c:pt idx="1328">
                  <c:v>6.6000000000000003E-2</c:v>
                </c:pt>
                <c:pt idx="1329">
                  <c:v>3.4000000000000002E-2</c:v>
                </c:pt>
                <c:pt idx="1330">
                  <c:v>0.105</c:v>
                </c:pt>
                <c:pt idx="1331">
                  <c:v>9.1999999999999998E-2</c:v>
                </c:pt>
                <c:pt idx="1332">
                  <c:v>0.05</c:v>
                </c:pt>
                <c:pt idx="1333">
                  <c:v>-5.0000000000000001E-3</c:v>
                </c:pt>
                <c:pt idx="1334">
                  <c:v>4.5999999999999999E-2</c:v>
                </c:pt>
                <c:pt idx="1335">
                  <c:v>7.0000000000000007E-2</c:v>
                </c:pt>
                <c:pt idx="1336">
                  <c:v>4.5999999999999999E-2</c:v>
                </c:pt>
                <c:pt idx="1337">
                  <c:v>7.4999999999999997E-2</c:v>
                </c:pt>
                <c:pt idx="1338">
                  <c:v>0.14000000000000001</c:v>
                </c:pt>
                <c:pt idx="1339">
                  <c:v>4.4999999999999998E-2</c:v>
                </c:pt>
                <c:pt idx="1340">
                  <c:v>7.8E-2</c:v>
                </c:pt>
                <c:pt idx="1341">
                  <c:v>9.2999999999999999E-2</c:v>
                </c:pt>
                <c:pt idx="1342">
                  <c:v>3.5999999999999997E-2</c:v>
                </c:pt>
                <c:pt idx="1343">
                  <c:v>3.6999999999999998E-2</c:v>
                </c:pt>
                <c:pt idx="1344">
                  <c:v>2.5000000000000001E-2</c:v>
                </c:pt>
                <c:pt idx="1345">
                  <c:v>8.5000000000000006E-2</c:v>
                </c:pt>
                <c:pt idx="1346">
                  <c:v>0.14799999999999999</c:v>
                </c:pt>
                <c:pt idx="1347">
                  <c:v>5.6000000000000001E-2</c:v>
                </c:pt>
                <c:pt idx="1348">
                  <c:v>8.0000000000000002E-3</c:v>
                </c:pt>
                <c:pt idx="1349">
                  <c:v>4.7E-2</c:v>
                </c:pt>
                <c:pt idx="1350">
                  <c:v>6.0999999999999999E-2</c:v>
                </c:pt>
                <c:pt idx="1351">
                  <c:v>3.7999999999999999E-2</c:v>
                </c:pt>
                <c:pt idx="1352">
                  <c:v>7.6999999999999999E-2</c:v>
                </c:pt>
                <c:pt idx="1353">
                  <c:v>0.13500000000000001</c:v>
                </c:pt>
                <c:pt idx="1354">
                  <c:v>6.7000000000000004E-2</c:v>
                </c:pt>
                <c:pt idx="1355">
                  <c:v>6.3E-2</c:v>
                </c:pt>
                <c:pt idx="1356">
                  <c:v>0.107</c:v>
                </c:pt>
                <c:pt idx="1357">
                  <c:v>3.6999999999999998E-2</c:v>
                </c:pt>
                <c:pt idx="1358">
                  <c:v>6.7000000000000004E-2</c:v>
                </c:pt>
                <c:pt idx="1359">
                  <c:v>3.3000000000000002E-2</c:v>
                </c:pt>
                <c:pt idx="1360">
                  <c:v>0.14000000000000001</c:v>
                </c:pt>
                <c:pt idx="1361">
                  <c:v>4.2000000000000003E-2</c:v>
                </c:pt>
                <c:pt idx="1362">
                  <c:v>0.155</c:v>
                </c:pt>
                <c:pt idx="1363">
                  <c:v>5.1999999999999998E-2</c:v>
                </c:pt>
                <c:pt idx="1364">
                  <c:v>3.1E-2</c:v>
                </c:pt>
                <c:pt idx="1365">
                  <c:v>3.9E-2</c:v>
                </c:pt>
                <c:pt idx="1366">
                  <c:v>6.0999999999999999E-2</c:v>
                </c:pt>
                <c:pt idx="1367">
                  <c:v>4.8000000000000001E-2</c:v>
                </c:pt>
                <c:pt idx="1368">
                  <c:v>6.7000000000000004E-2</c:v>
                </c:pt>
                <c:pt idx="1369">
                  <c:v>0.106</c:v>
                </c:pt>
                <c:pt idx="1370">
                  <c:v>3.5999999999999997E-2</c:v>
                </c:pt>
                <c:pt idx="1371">
                  <c:v>3.5999999999999997E-2</c:v>
                </c:pt>
                <c:pt idx="1372">
                  <c:v>2.9000000000000001E-2</c:v>
                </c:pt>
                <c:pt idx="1373">
                  <c:v>4.2999999999999997E-2</c:v>
                </c:pt>
                <c:pt idx="1374">
                  <c:v>0.14000000000000001</c:v>
                </c:pt>
                <c:pt idx="1375">
                  <c:v>2.5000000000000001E-2</c:v>
                </c:pt>
                <c:pt idx="1376">
                  <c:v>6.5000000000000002E-2</c:v>
                </c:pt>
                <c:pt idx="1377">
                  <c:v>3.7999999999999999E-2</c:v>
                </c:pt>
                <c:pt idx="1378">
                  <c:v>5.7000000000000002E-2</c:v>
                </c:pt>
                <c:pt idx="1379">
                  <c:v>0.115</c:v>
                </c:pt>
                <c:pt idx="1380">
                  <c:v>0.01</c:v>
                </c:pt>
                <c:pt idx="1381">
                  <c:v>2.3E-2</c:v>
                </c:pt>
                <c:pt idx="1382">
                  <c:v>7.3999999999999996E-2</c:v>
                </c:pt>
                <c:pt idx="1383">
                  <c:v>2.9000000000000001E-2</c:v>
                </c:pt>
                <c:pt idx="1384">
                  <c:v>0.129</c:v>
                </c:pt>
                <c:pt idx="1385">
                  <c:v>4.2000000000000003E-2</c:v>
                </c:pt>
                <c:pt idx="1386">
                  <c:v>3.3000000000000002E-2</c:v>
                </c:pt>
                <c:pt idx="1387">
                  <c:v>6.5000000000000002E-2</c:v>
                </c:pt>
                <c:pt idx="1388">
                  <c:v>8.6999999999999994E-2</c:v>
                </c:pt>
                <c:pt idx="1389">
                  <c:v>4.7E-2</c:v>
                </c:pt>
                <c:pt idx="1390">
                  <c:v>0.16</c:v>
                </c:pt>
                <c:pt idx="1391">
                  <c:v>1.9E-2</c:v>
                </c:pt>
                <c:pt idx="1392">
                  <c:v>6.3E-2</c:v>
                </c:pt>
                <c:pt idx="1393">
                  <c:v>4.7E-2</c:v>
                </c:pt>
                <c:pt idx="1394">
                  <c:v>4.7E-2</c:v>
                </c:pt>
                <c:pt idx="1395">
                  <c:v>0.10100000000000001</c:v>
                </c:pt>
                <c:pt idx="1396">
                  <c:v>-1E-3</c:v>
                </c:pt>
                <c:pt idx="1397">
                  <c:v>-1E-3</c:v>
                </c:pt>
                <c:pt idx="1398">
                  <c:v>-1E-3</c:v>
                </c:pt>
                <c:pt idx="1399">
                  <c:v>-1E-3</c:v>
                </c:pt>
                <c:pt idx="1400">
                  <c:v>0.08</c:v>
                </c:pt>
                <c:pt idx="1401">
                  <c:v>0.1</c:v>
                </c:pt>
                <c:pt idx="1402">
                  <c:v>5.0999999999999997E-2</c:v>
                </c:pt>
                <c:pt idx="1403">
                  <c:v>0.09</c:v>
                </c:pt>
                <c:pt idx="1404">
                  <c:v>5.0999999999999997E-2</c:v>
                </c:pt>
                <c:pt idx="1405">
                  <c:v>2.4E-2</c:v>
                </c:pt>
                <c:pt idx="1406">
                  <c:v>5.1999999999999998E-2</c:v>
                </c:pt>
                <c:pt idx="1407">
                  <c:v>3.4000000000000002E-2</c:v>
                </c:pt>
                <c:pt idx="1408">
                  <c:v>0.109</c:v>
                </c:pt>
                <c:pt idx="1409">
                  <c:v>0.16500000000000001</c:v>
                </c:pt>
                <c:pt idx="1410">
                  <c:v>8.7999999999999995E-2</c:v>
                </c:pt>
                <c:pt idx="1411">
                  <c:v>2.4E-2</c:v>
                </c:pt>
                <c:pt idx="1412">
                  <c:v>2.1000000000000001E-2</c:v>
                </c:pt>
                <c:pt idx="1413">
                  <c:v>3.1E-2</c:v>
                </c:pt>
                <c:pt idx="1414">
                  <c:v>5.5E-2</c:v>
                </c:pt>
                <c:pt idx="1415">
                  <c:v>0.109</c:v>
                </c:pt>
                <c:pt idx="1416">
                  <c:v>8.5000000000000006E-2</c:v>
                </c:pt>
                <c:pt idx="1417">
                  <c:v>6.2E-2</c:v>
                </c:pt>
                <c:pt idx="1418">
                  <c:v>0.04</c:v>
                </c:pt>
                <c:pt idx="1419">
                  <c:v>0.104</c:v>
                </c:pt>
                <c:pt idx="1420">
                  <c:v>5.5E-2</c:v>
                </c:pt>
                <c:pt idx="1421">
                  <c:v>0.115</c:v>
                </c:pt>
                <c:pt idx="1422">
                  <c:v>4.9000000000000002E-2</c:v>
                </c:pt>
                <c:pt idx="1423">
                  <c:v>0.04</c:v>
                </c:pt>
                <c:pt idx="1424">
                  <c:v>4.7E-2</c:v>
                </c:pt>
                <c:pt idx="1425">
                  <c:v>0.114</c:v>
                </c:pt>
                <c:pt idx="1426">
                  <c:v>0.09</c:v>
                </c:pt>
                <c:pt idx="1427">
                  <c:v>4.9000000000000002E-2</c:v>
                </c:pt>
                <c:pt idx="1428">
                  <c:v>4.2000000000000003E-2</c:v>
                </c:pt>
                <c:pt idx="1429">
                  <c:v>0.109</c:v>
                </c:pt>
                <c:pt idx="1430">
                  <c:v>3.6999999999999998E-2</c:v>
                </c:pt>
                <c:pt idx="1431">
                  <c:v>0.11899999999999999</c:v>
                </c:pt>
                <c:pt idx="1432">
                  <c:v>0.06</c:v>
                </c:pt>
                <c:pt idx="1433">
                  <c:v>0.108</c:v>
                </c:pt>
                <c:pt idx="1434">
                  <c:v>8.0000000000000002E-3</c:v>
                </c:pt>
                <c:pt idx="1435">
                  <c:v>0.183</c:v>
                </c:pt>
                <c:pt idx="1436">
                  <c:v>5.2999999999999999E-2</c:v>
                </c:pt>
                <c:pt idx="1437">
                  <c:v>2.1999999999999999E-2</c:v>
                </c:pt>
                <c:pt idx="1438">
                  <c:v>0.10100000000000001</c:v>
                </c:pt>
                <c:pt idx="1439">
                  <c:v>1.9E-2</c:v>
                </c:pt>
                <c:pt idx="1440">
                  <c:v>6.0999999999999999E-2</c:v>
                </c:pt>
                <c:pt idx="1441">
                  <c:v>5.8000000000000003E-2</c:v>
                </c:pt>
                <c:pt idx="1442">
                  <c:v>0.1</c:v>
                </c:pt>
                <c:pt idx="1443">
                  <c:v>0.05</c:v>
                </c:pt>
                <c:pt idx="1444">
                  <c:v>7.5999999999999998E-2</c:v>
                </c:pt>
                <c:pt idx="1445">
                  <c:v>4.7E-2</c:v>
                </c:pt>
                <c:pt idx="1446">
                  <c:v>8.5999999999999993E-2</c:v>
                </c:pt>
                <c:pt idx="1447">
                  <c:v>5.8999999999999997E-2</c:v>
                </c:pt>
                <c:pt idx="1448">
                  <c:v>8.1000000000000003E-2</c:v>
                </c:pt>
                <c:pt idx="1449">
                  <c:v>5.6000000000000001E-2</c:v>
                </c:pt>
                <c:pt idx="1450">
                  <c:v>0.112</c:v>
                </c:pt>
                <c:pt idx="1451">
                  <c:v>1.4E-2</c:v>
                </c:pt>
                <c:pt idx="1452">
                  <c:v>6.3E-2</c:v>
                </c:pt>
                <c:pt idx="1453">
                  <c:v>5.7000000000000002E-2</c:v>
                </c:pt>
                <c:pt idx="1454">
                  <c:v>2.9000000000000001E-2</c:v>
                </c:pt>
                <c:pt idx="1455">
                  <c:v>0.04</c:v>
                </c:pt>
                <c:pt idx="1456">
                  <c:v>3.4000000000000002E-2</c:v>
                </c:pt>
                <c:pt idx="1457">
                  <c:v>7.1999999999999995E-2</c:v>
                </c:pt>
                <c:pt idx="1458">
                  <c:v>5.0999999999999997E-2</c:v>
                </c:pt>
                <c:pt idx="1459">
                  <c:v>5.6000000000000001E-2</c:v>
                </c:pt>
                <c:pt idx="1460">
                  <c:v>3.2000000000000001E-2</c:v>
                </c:pt>
                <c:pt idx="1461">
                  <c:v>8.7999999999999995E-2</c:v>
                </c:pt>
                <c:pt idx="1462">
                  <c:v>8.3000000000000004E-2</c:v>
                </c:pt>
                <c:pt idx="1463">
                  <c:v>9.9000000000000005E-2</c:v>
                </c:pt>
                <c:pt idx="1464">
                  <c:v>4.2999999999999997E-2</c:v>
                </c:pt>
                <c:pt idx="1465">
                  <c:v>6.6000000000000003E-2</c:v>
                </c:pt>
                <c:pt idx="1466">
                  <c:v>6.5000000000000002E-2</c:v>
                </c:pt>
                <c:pt idx="1467">
                  <c:v>0.13900000000000001</c:v>
                </c:pt>
                <c:pt idx="1468">
                  <c:v>6.7000000000000004E-2</c:v>
                </c:pt>
                <c:pt idx="1469">
                  <c:v>0.13300000000000001</c:v>
                </c:pt>
                <c:pt idx="1471">
                  <c:v>0.1</c:v>
                </c:pt>
                <c:pt idx="1472">
                  <c:v>8.5999999999999993E-2</c:v>
                </c:pt>
                <c:pt idx="1473">
                  <c:v>9.5000000000000001E-2</c:v>
                </c:pt>
                <c:pt idx="1474">
                  <c:v>4.7E-2</c:v>
                </c:pt>
                <c:pt idx="1475">
                  <c:v>0.129</c:v>
                </c:pt>
                <c:pt idx="1476">
                  <c:v>0.111</c:v>
                </c:pt>
                <c:pt idx="1477">
                  <c:v>0.112</c:v>
                </c:pt>
                <c:pt idx="1478">
                  <c:v>5.7000000000000002E-2</c:v>
                </c:pt>
                <c:pt idx="1479">
                  <c:v>0.09</c:v>
                </c:pt>
                <c:pt idx="1480">
                  <c:v>5.8000000000000003E-2</c:v>
                </c:pt>
                <c:pt idx="1481">
                  <c:v>0.14099999999999999</c:v>
                </c:pt>
                <c:pt idx="1482">
                  <c:v>4.4999999999999998E-2</c:v>
                </c:pt>
                <c:pt idx="1483">
                  <c:v>8.3000000000000004E-2</c:v>
                </c:pt>
                <c:pt idx="1484">
                  <c:v>4.4999999999999998E-2</c:v>
                </c:pt>
                <c:pt idx="1485">
                  <c:v>6.9000000000000006E-2</c:v>
                </c:pt>
                <c:pt idx="1486">
                  <c:v>0.06</c:v>
                </c:pt>
                <c:pt idx="1487">
                  <c:v>4.4999999999999998E-2</c:v>
                </c:pt>
                <c:pt idx="1488">
                  <c:v>5.8000000000000003E-2</c:v>
                </c:pt>
                <c:pt idx="1489">
                  <c:v>2.1000000000000001E-2</c:v>
                </c:pt>
                <c:pt idx="1490">
                  <c:v>1E-3</c:v>
                </c:pt>
                <c:pt idx="1491">
                  <c:v>2.5000000000000001E-2</c:v>
                </c:pt>
                <c:pt idx="1492">
                  <c:v>5.8999999999999997E-2</c:v>
                </c:pt>
                <c:pt idx="1493">
                  <c:v>1.4E-2</c:v>
                </c:pt>
                <c:pt idx="1494">
                  <c:v>7.9000000000000001E-2</c:v>
                </c:pt>
                <c:pt idx="1495">
                  <c:v>0.02</c:v>
                </c:pt>
                <c:pt idx="1496">
                  <c:v>3.6999999999999998E-2</c:v>
                </c:pt>
                <c:pt idx="1497">
                  <c:v>0.10199999999999999</c:v>
                </c:pt>
                <c:pt idx="1498">
                  <c:v>3.1E-2</c:v>
                </c:pt>
                <c:pt idx="1499">
                  <c:v>4.7E-2</c:v>
                </c:pt>
                <c:pt idx="1500">
                  <c:v>3.6999999999999998E-2</c:v>
                </c:pt>
                <c:pt idx="1501">
                  <c:v>7.4999999999999997E-2</c:v>
                </c:pt>
                <c:pt idx="1502">
                  <c:v>1.2999999999999999E-2</c:v>
                </c:pt>
                <c:pt idx="1503">
                  <c:v>2.5999999999999999E-2</c:v>
                </c:pt>
                <c:pt idx="1504">
                  <c:v>5.7000000000000002E-2</c:v>
                </c:pt>
                <c:pt idx="1505">
                  <c:v>1.2999999999999999E-2</c:v>
                </c:pt>
                <c:pt idx="1506">
                  <c:v>7.5999999999999998E-2</c:v>
                </c:pt>
                <c:pt idx="1507">
                  <c:v>0.04</c:v>
                </c:pt>
                <c:pt idx="1508">
                  <c:v>6.4000000000000001E-2</c:v>
                </c:pt>
                <c:pt idx="1509">
                  <c:v>0.14499999999999999</c:v>
                </c:pt>
                <c:pt idx="1510">
                  <c:v>4.9000000000000002E-2</c:v>
                </c:pt>
                <c:pt idx="1511">
                  <c:v>4.8000000000000001E-2</c:v>
                </c:pt>
                <c:pt idx="1512">
                  <c:v>7.3999999999999996E-2</c:v>
                </c:pt>
                <c:pt idx="1513">
                  <c:v>0.17399999999999999</c:v>
                </c:pt>
                <c:pt idx="1514">
                  <c:v>0.109</c:v>
                </c:pt>
                <c:pt idx="1515">
                  <c:v>8.5000000000000006E-2</c:v>
                </c:pt>
                <c:pt idx="1516">
                  <c:v>4.8000000000000001E-2</c:v>
                </c:pt>
                <c:pt idx="1517">
                  <c:v>0.126</c:v>
                </c:pt>
                <c:pt idx="1518">
                  <c:v>6.9000000000000006E-2</c:v>
                </c:pt>
                <c:pt idx="1519">
                  <c:v>8.5999999999999993E-2</c:v>
                </c:pt>
                <c:pt idx="1520">
                  <c:v>6.3E-2</c:v>
                </c:pt>
                <c:pt idx="1521">
                  <c:v>0.223</c:v>
                </c:pt>
                <c:pt idx="1522">
                  <c:v>6.0999999999999999E-2</c:v>
                </c:pt>
                <c:pt idx="1523">
                  <c:v>0.111</c:v>
                </c:pt>
                <c:pt idx="1524">
                  <c:v>0.04</c:v>
                </c:pt>
                <c:pt idx="1525">
                  <c:v>9.4E-2</c:v>
                </c:pt>
                <c:pt idx="1526">
                  <c:v>3.7999999999999999E-2</c:v>
                </c:pt>
                <c:pt idx="1527">
                  <c:v>4.2999999999999997E-2</c:v>
                </c:pt>
                <c:pt idx="1528">
                  <c:v>5.8000000000000003E-2</c:v>
                </c:pt>
                <c:pt idx="1529">
                  <c:v>9.6000000000000002E-2</c:v>
                </c:pt>
                <c:pt idx="1530">
                  <c:v>3.4000000000000002E-2</c:v>
                </c:pt>
                <c:pt idx="1531">
                  <c:v>9.9000000000000005E-2</c:v>
                </c:pt>
                <c:pt idx="1532">
                  <c:v>8.1000000000000003E-2</c:v>
                </c:pt>
                <c:pt idx="1533">
                  <c:v>3.9E-2</c:v>
                </c:pt>
                <c:pt idx="1534">
                  <c:v>6.9000000000000006E-2</c:v>
                </c:pt>
                <c:pt idx="1535">
                  <c:v>5.2999999999999999E-2</c:v>
                </c:pt>
                <c:pt idx="1536">
                  <c:v>0.16</c:v>
                </c:pt>
                <c:pt idx="1537">
                  <c:v>0.21</c:v>
                </c:pt>
                <c:pt idx="1538">
                  <c:v>0.11</c:v>
                </c:pt>
                <c:pt idx="1539">
                  <c:v>6.2E-2</c:v>
                </c:pt>
                <c:pt idx="1540">
                  <c:v>0.19600000000000001</c:v>
                </c:pt>
                <c:pt idx="1541">
                  <c:v>0.23200000000000001</c:v>
                </c:pt>
                <c:pt idx="1542">
                  <c:v>0.13300000000000001</c:v>
                </c:pt>
                <c:pt idx="1543">
                  <c:v>0.14799999999999999</c:v>
                </c:pt>
                <c:pt idx="1544">
                  <c:v>7.3999999999999996E-2</c:v>
                </c:pt>
                <c:pt idx="1545">
                  <c:v>0.13800000000000001</c:v>
                </c:pt>
                <c:pt idx="1546">
                  <c:v>4.4999999999999998E-2</c:v>
                </c:pt>
                <c:pt idx="1547">
                  <c:v>0.121</c:v>
                </c:pt>
                <c:pt idx="1548">
                  <c:v>4.7E-2</c:v>
                </c:pt>
                <c:pt idx="1549">
                  <c:v>0.14599999999999999</c:v>
                </c:pt>
                <c:pt idx="1550">
                  <c:v>9.1999999999999998E-2</c:v>
                </c:pt>
                <c:pt idx="1551">
                  <c:v>4.7E-2</c:v>
                </c:pt>
                <c:pt idx="1552">
                  <c:v>2.8000000000000001E-2</c:v>
                </c:pt>
                <c:pt idx="1553">
                  <c:v>1.9E-2</c:v>
                </c:pt>
                <c:pt idx="1554">
                  <c:v>7.5999999999999998E-2</c:v>
                </c:pt>
                <c:pt idx="1555">
                  <c:v>3.2000000000000001E-2</c:v>
                </c:pt>
                <c:pt idx="1556">
                  <c:v>0.113</c:v>
                </c:pt>
                <c:pt idx="1557">
                  <c:v>4.4999999999999998E-2</c:v>
                </c:pt>
                <c:pt idx="1558">
                  <c:v>3.2000000000000001E-2</c:v>
                </c:pt>
                <c:pt idx="1559">
                  <c:v>0.111</c:v>
                </c:pt>
                <c:pt idx="1560">
                  <c:v>9.7000000000000003E-2</c:v>
                </c:pt>
                <c:pt idx="1561">
                  <c:v>5.1999999999999998E-2</c:v>
                </c:pt>
                <c:pt idx="1562">
                  <c:v>0.157</c:v>
                </c:pt>
                <c:pt idx="1563">
                  <c:v>5.3999999999999999E-2</c:v>
                </c:pt>
                <c:pt idx="1564">
                  <c:v>0.12</c:v>
                </c:pt>
                <c:pt idx="1565">
                  <c:v>7.2999999999999995E-2</c:v>
                </c:pt>
                <c:pt idx="1566">
                  <c:v>7.0999999999999994E-2</c:v>
                </c:pt>
                <c:pt idx="1567">
                  <c:v>8.5999999999999993E-2</c:v>
                </c:pt>
                <c:pt idx="1568">
                  <c:v>0.28699999999999998</c:v>
                </c:pt>
                <c:pt idx="1569">
                  <c:v>7.8E-2</c:v>
                </c:pt>
                <c:pt idx="1570">
                  <c:v>0.112</c:v>
                </c:pt>
                <c:pt idx="1571">
                  <c:v>2.5999999999999999E-2</c:v>
                </c:pt>
                <c:pt idx="1573">
                  <c:v>5.6000000000000001E-2</c:v>
                </c:pt>
                <c:pt idx="1574">
                  <c:v>0.108</c:v>
                </c:pt>
                <c:pt idx="1575">
                  <c:v>7.1999999999999995E-2</c:v>
                </c:pt>
                <c:pt idx="1576">
                  <c:v>0.121</c:v>
                </c:pt>
                <c:pt idx="1577">
                  <c:v>5.8000000000000003E-2</c:v>
                </c:pt>
                <c:pt idx="1578">
                  <c:v>0.114</c:v>
                </c:pt>
                <c:pt idx="1579">
                  <c:v>0.129</c:v>
                </c:pt>
                <c:pt idx="1580">
                  <c:v>5.3999999999999999E-2</c:v>
                </c:pt>
                <c:pt idx="1581">
                  <c:v>7.3999999999999996E-2</c:v>
                </c:pt>
                <c:pt idx="1582">
                  <c:v>6.8000000000000005E-2</c:v>
                </c:pt>
                <c:pt idx="1583">
                  <c:v>0.115</c:v>
                </c:pt>
                <c:pt idx="1584">
                  <c:v>0.21299999999999999</c:v>
                </c:pt>
                <c:pt idx="1585">
                  <c:v>0.08</c:v>
                </c:pt>
                <c:pt idx="1586">
                  <c:v>5.6000000000000001E-2</c:v>
                </c:pt>
                <c:pt idx="1587">
                  <c:v>4.2000000000000003E-2</c:v>
                </c:pt>
                <c:pt idx="1588">
                  <c:v>7.6999999999999999E-2</c:v>
                </c:pt>
                <c:pt idx="1589">
                  <c:v>4.1000000000000002E-2</c:v>
                </c:pt>
                <c:pt idx="1590">
                  <c:v>0.16200000000000001</c:v>
                </c:pt>
                <c:pt idx="1591">
                  <c:v>7.6999999999999999E-2</c:v>
                </c:pt>
                <c:pt idx="1592">
                  <c:v>0.154</c:v>
                </c:pt>
                <c:pt idx="1593">
                  <c:v>5.1999999999999998E-2</c:v>
                </c:pt>
                <c:pt idx="1594">
                  <c:v>0.109</c:v>
                </c:pt>
                <c:pt idx="1595">
                  <c:v>9.5000000000000001E-2</c:v>
                </c:pt>
                <c:pt idx="1596">
                  <c:v>4.4999999999999998E-2</c:v>
                </c:pt>
                <c:pt idx="1597">
                  <c:v>0.06</c:v>
                </c:pt>
                <c:pt idx="1599">
                  <c:v>5.2999999999999999E-2</c:v>
                </c:pt>
                <c:pt idx="1600">
                  <c:v>9.1999999999999998E-2</c:v>
                </c:pt>
                <c:pt idx="1601">
                  <c:v>3.1E-2</c:v>
                </c:pt>
                <c:pt idx="1603">
                  <c:v>3.3000000000000002E-2</c:v>
                </c:pt>
                <c:pt idx="1604">
                  <c:v>5.7000000000000002E-2</c:v>
                </c:pt>
              </c:numCache>
            </c:numRef>
          </c:xVal>
          <c:yVal>
            <c:numRef>
              <c:f>'Winter Correlation'!$E$2:$E$1606</c:f>
              <c:numCache>
                <c:formatCode>General</c:formatCode>
                <c:ptCount val="1605"/>
                <c:pt idx="0">
                  <c:v>6.1851851851851896</c:v>
                </c:pt>
                <c:pt idx="2">
                  <c:v>7.1115384615384603</c:v>
                </c:pt>
                <c:pt idx="3">
                  <c:v>7.8040000000000003</c:v>
                </c:pt>
                <c:pt idx="5">
                  <c:v>4.9000000000000004</c:v>
                </c:pt>
                <c:pt idx="6">
                  <c:v>5.4620689655172399</c:v>
                </c:pt>
                <c:pt idx="7">
                  <c:v>5.3142857142857096</c:v>
                </c:pt>
                <c:pt idx="8">
                  <c:v>7.05122873345936</c:v>
                </c:pt>
                <c:pt idx="9">
                  <c:v>9.2056034482758609</c:v>
                </c:pt>
                <c:pt idx="10">
                  <c:v>6.5785046728971999</c:v>
                </c:pt>
                <c:pt idx="11">
                  <c:v>6.8644986449864502</c:v>
                </c:pt>
                <c:pt idx="12">
                  <c:v>7.6135135135135101</c:v>
                </c:pt>
                <c:pt idx="13">
                  <c:v>6.6300813008130097</c:v>
                </c:pt>
                <c:pt idx="14">
                  <c:v>4.2193548387096804</c:v>
                </c:pt>
                <c:pt idx="15">
                  <c:v>7.9833333333333298</c:v>
                </c:pt>
                <c:pt idx="16">
                  <c:v>5.9192307692307704</c:v>
                </c:pt>
                <c:pt idx="17">
                  <c:v>7.4433333333333298</c:v>
                </c:pt>
                <c:pt idx="18">
                  <c:v>6.7666666666666702</c:v>
                </c:pt>
                <c:pt idx="19">
                  <c:v>7.2333333333333298</c:v>
                </c:pt>
                <c:pt idx="20">
                  <c:v>10.199999999999999</c:v>
                </c:pt>
                <c:pt idx="21">
                  <c:v>5</c:v>
                </c:pt>
                <c:pt idx="22">
                  <c:v>8.4689790575916195</c:v>
                </c:pt>
                <c:pt idx="23">
                  <c:v>6.3221354166666703</c:v>
                </c:pt>
                <c:pt idx="24">
                  <c:v>9.58549019607843</c:v>
                </c:pt>
                <c:pt idx="25">
                  <c:v>9.0462435233160594</c:v>
                </c:pt>
                <c:pt idx="26">
                  <c:v>6.4764204545454502</c:v>
                </c:pt>
                <c:pt idx="27">
                  <c:v>5.5503536067892503</c:v>
                </c:pt>
                <c:pt idx="28">
                  <c:v>5.7036939313984201</c:v>
                </c:pt>
                <c:pt idx="29">
                  <c:v>8.0864759427828297</c:v>
                </c:pt>
                <c:pt idx="31">
                  <c:v>9.1979651162790699</c:v>
                </c:pt>
                <c:pt idx="32">
                  <c:v>7.6281671159029596</c:v>
                </c:pt>
                <c:pt idx="33">
                  <c:v>8.1314285714285699</c:v>
                </c:pt>
                <c:pt idx="34">
                  <c:v>8.1021650879567009</c:v>
                </c:pt>
                <c:pt idx="36">
                  <c:v>7.89333333333333</c:v>
                </c:pt>
                <c:pt idx="37">
                  <c:v>5.6</c:v>
                </c:pt>
                <c:pt idx="38">
                  <c:v>7.0645161290322598</c:v>
                </c:pt>
                <c:pt idx="39">
                  <c:v>7.1212121212121202</c:v>
                </c:pt>
                <c:pt idx="40">
                  <c:v>6.4749999999999996</c:v>
                </c:pt>
                <c:pt idx="41">
                  <c:v>7.9387096774193502</c:v>
                </c:pt>
                <c:pt idx="42">
                  <c:v>5.1639999999999997</c:v>
                </c:pt>
                <c:pt idx="43">
                  <c:v>5.3483870967741902</c:v>
                </c:pt>
                <c:pt idx="44">
                  <c:v>5.3606060606060604</c:v>
                </c:pt>
                <c:pt idx="45">
                  <c:v>4.84</c:v>
                </c:pt>
                <c:pt idx="46">
                  <c:v>6.9733333333333301</c:v>
                </c:pt>
                <c:pt idx="47">
                  <c:v>4.2210526315789503</c:v>
                </c:pt>
                <c:pt idx="48">
                  <c:v>5.8333333333333304</c:v>
                </c:pt>
                <c:pt idx="49">
                  <c:v>4.05</c:v>
                </c:pt>
                <c:pt idx="50">
                  <c:v>5.9090909090909101</c:v>
                </c:pt>
                <c:pt idx="51">
                  <c:v>3.11</c:v>
                </c:pt>
                <c:pt idx="52">
                  <c:v>7.7078475336322896</c:v>
                </c:pt>
                <c:pt idx="53">
                  <c:v>9.3620782726045899</c:v>
                </c:pt>
                <c:pt idx="54">
                  <c:v>6.9341463414634203</c:v>
                </c:pt>
                <c:pt idx="55">
                  <c:v>6.9898768809849496</c:v>
                </c:pt>
                <c:pt idx="56">
                  <c:v>6.5069986541049802</c:v>
                </c:pt>
                <c:pt idx="57">
                  <c:v>6.8373819163292904</c:v>
                </c:pt>
                <c:pt idx="58">
                  <c:v>5.0527777777777798</c:v>
                </c:pt>
                <c:pt idx="59">
                  <c:v>8</c:v>
                </c:pt>
                <c:pt idx="60">
                  <c:v>6.0951030927835097</c:v>
                </c:pt>
                <c:pt idx="61">
                  <c:v>7.6271794871794896</c:v>
                </c:pt>
                <c:pt idx="62">
                  <c:v>7.8627249357326496</c:v>
                </c:pt>
                <c:pt idx="63">
                  <c:v>7.4343342036553501</c:v>
                </c:pt>
                <c:pt idx="64">
                  <c:v>10.330244530244499</c:v>
                </c:pt>
                <c:pt idx="65">
                  <c:v>8.0035460992907801</c:v>
                </c:pt>
                <c:pt idx="66">
                  <c:v>9.0334180432020297</c:v>
                </c:pt>
                <c:pt idx="67">
                  <c:v>7.6034351145038199</c:v>
                </c:pt>
                <c:pt idx="68">
                  <c:v>7.8994729907773404</c:v>
                </c:pt>
                <c:pt idx="69">
                  <c:v>8.9923694779116499</c:v>
                </c:pt>
                <c:pt idx="70">
                  <c:v>6.7636627906976701</c:v>
                </c:pt>
                <c:pt idx="71">
                  <c:v>4.99722222222222</c:v>
                </c:pt>
                <c:pt idx="72">
                  <c:v>6.5555555555555598</c:v>
                </c:pt>
                <c:pt idx="73">
                  <c:v>6.3</c:v>
                </c:pt>
                <c:pt idx="74">
                  <c:v>7.85161290322581</c:v>
                </c:pt>
                <c:pt idx="75">
                  <c:v>5.8548387096774199</c:v>
                </c:pt>
                <c:pt idx="76">
                  <c:v>7.5444444444444398</c:v>
                </c:pt>
                <c:pt idx="77">
                  <c:v>7.4034482758620701</c:v>
                </c:pt>
                <c:pt idx="78">
                  <c:v>7.3444444444444397</c:v>
                </c:pt>
                <c:pt idx="79">
                  <c:v>9.00322580645161</c:v>
                </c:pt>
                <c:pt idx="80">
                  <c:v>6.0827586206896598</c:v>
                </c:pt>
                <c:pt idx="81">
                  <c:v>5.7566666666666704</c:v>
                </c:pt>
                <c:pt idx="82">
                  <c:v>6.1962962962962997</c:v>
                </c:pt>
                <c:pt idx="83">
                  <c:v>7.02</c:v>
                </c:pt>
                <c:pt idx="84">
                  <c:v>6.08</c:v>
                </c:pt>
                <c:pt idx="85">
                  <c:v>7.6363636363636402</c:v>
                </c:pt>
                <c:pt idx="86">
                  <c:v>6.7</c:v>
                </c:pt>
                <c:pt idx="87">
                  <c:v>6.61</c:v>
                </c:pt>
                <c:pt idx="88">
                  <c:v>8.83</c:v>
                </c:pt>
                <c:pt idx="89">
                  <c:v>5.5545454545454502</c:v>
                </c:pt>
                <c:pt idx="90">
                  <c:v>6.42</c:v>
                </c:pt>
                <c:pt idx="91">
                  <c:v>5.98</c:v>
                </c:pt>
                <c:pt idx="92">
                  <c:v>5.2451612903225797</c:v>
                </c:pt>
                <c:pt idx="93">
                  <c:v>7.1903225806451596</c:v>
                </c:pt>
                <c:pt idx="94">
                  <c:v>5.19</c:v>
                </c:pt>
                <c:pt idx="95">
                  <c:v>5.9234099999999996</c:v>
                </c:pt>
                <c:pt idx="96">
                  <c:v>4.3888400000000001</c:v>
                </c:pt>
                <c:pt idx="97">
                  <c:v>6.1661636363636401</c:v>
                </c:pt>
                <c:pt idx="98">
                  <c:v>5.2318555555555601</c:v>
                </c:pt>
                <c:pt idx="99">
                  <c:v>5.2698400000000003</c:v>
                </c:pt>
                <c:pt idx="100">
                  <c:v>5.4972000000000003</c:v>
                </c:pt>
                <c:pt idx="101">
                  <c:v>9.84</c:v>
                </c:pt>
                <c:pt idx="102">
                  <c:v>6.0090909090909097</c:v>
                </c:pt>
                <c:pt idx="103">
                  <c:v>5.71</c:v>
                </c:pt>
                <c:pt idx="104">
                  <c:v>5.51</c:v>
                </c:pt>
                <c:pt idx="105">
                  <c:v>5.4222222222222198</c:v>
                </c:pt>
                <c:pt idx="106">
                  <c:v>6.66</c:v>
                </c:pt>
                <c:pt idx="107">
                  <c:v>3.8428571428571399</c:v>
                </c:pt>
                <c:pt idx="108">
                  <c:v>4.31666666666667</c:v>
                </c:pt>
                <c:pt idx="109">
                  <c:v>4.46</c:v>
                </c:pt>
                <c:pt idx="110">
                  <c:v>5.9636363636363603</c:v>
                </c:pt>
                <c:pt idx="111">
                  <c:v>4.04</c:v>
                </c:pt>
                <c:pt idx="112">
                  <c:v>10.1277777777778</c:v>
                </c:pt>
                <c:pt idx="113">
                  <c:v>7.77</c:v>
                </c:pt>
                <c:pt idx="114">
                  <c:v>11.1364795918367</c:v>
                </c:pt>
                <c:pt idx="115">
                  <c:v>12.477857142857101</c:v>
                </c:pt>
                <c:pt idx="116">
                  <c:v>11.304951856946399</c:v>
                </c:pt>
                <c:pt idx="117">
                  <c:v>12.918637532133699</c:v>
                </c:pt>
                <c:pt idx="118">
                  <c:v>10.4927016645326</c:v>
                </c:pt>
                <c:pt idx="119">
                  <c:v>9.4666238767650803</c:v>
                </c:pt>
                <c:pt idx="120">
                  <c:v>9.5429160935350801</c:v>
                </c:pt>
                <c:pt idx="121">
                  <c:v>9.0853562005277002</c:v>
                </c:pt>
                <c:pt idx="122">
                  <c:v>9.5562982005141404</c:v>
                </c:pt>
                <c:pt idx="123">
                  <c:v>8.2715584415584402</c:v>
                </c:pt>
                <c:pt idx="124">
                  <c:v>8.5108072916666693</c:v>
                </c:pt>
                <c:pt idx="125">
                  <c:v>0</c:v>
                </c:pt>
                <c:pt idx="126">
                  <c:v>10.0310967741935</c:v>
                </c:pt>
                <c:pt idx="127">
                  <c:v>8.0158389261744993</c:v>
                </c:pt>
                <c:pt idx="128">
                  <c:v>7.43333333333333</c:v>
                </c:pt>
                <c:pt idx="129">
                  <c:v>5.7548387096774203</c:v>
                </c:pt>
                <c:pt idx="130">
                  <c:v>7.5862068965517198</c:v>
                </c:pt>
                <c:pt idx="131">
                  <c:v>8.1115384615384603</c:v>
                </c:pt>
                <c:pt idx="132">
                  <c:v>9.4724543080939991</c:v>
                </c:pt>
                <c:pt idx="133">
                  <c:v>11.1864516129032</c:v>
                </c:pt>
                <c:pt idx="134">
                  <c:v>8.1830530401034896</c:v>
                </c:pt>
                <c:pt idx="135">
                  <c:v>7.9831606217616597</c:v>
                </c:pt>
                <c:pt idx="136">
                  <c:v>8.4131953428201793</c:v>
                </c:pt>
                <c:pt idx="137">
                  <c:v>8.1625984251968493</c:v>
                </c:pt>
                <c:pt idx="138">
                  <c:v>9.7254980079681292</c:v>
                </c:pt>
                <c:pt idx="139">
                  <c:v>7.3107001321003997</c:v>
                </c:pt>
                <c:pt idx="140">
                  <c:v>7.5698369565217396</c:v>
                </c:pt>
                <c:pt idx="141">
                  <c:v>6.8136181575433898</c:v>
                </c:pt>
                <c:pt idx="142">
                  <c:v>8.5954308093994793</c:v>
                </c:pt>
                <c:pt idx="143">
                  <c:v>6.3415906127770496</c:v>
                </c:pt>
                <c:pt idx="144">
                  <c:v>7.6099730458221</c:v>
                </c:pt>
                <c:pt idx="145">
                  <c:v>7.7102150537634397</c:v>
                </c:pt>
                <c:pt idx="146">
                  <c:v>7.6867208672086704</c:v>
                </c:pt>
                <c:pt idx="147">
                  <c:v>5.1509485094850902</c:v>
                </c:pt>
                <c:pt idx="148">
                  <c:v>5.2542613636363598</c:v>
                </c:pt>
                <c:pt idx="149">
                  <c:v>6.9751351351351296</c:v>
                </c:pt>
                <c:pt idx="150">
                  <c:v>6.4802702702702701</c:v>
                </c:pt>
                <c:pt idx="151">
                  <c:v>11.84</c:v>
                </c:pt>
                <c:pt idx="152">
                  <c:v>9.33</c:v>
                </c:pt>
                <c:pt idx="153">
                  <c:v>9.6818181818181799</c:v>
                </c:pt>
                <c:pt idx="154">
                  <c:v>8.5545454545454493</c:v>
                </c:pt>
                <c:pt idx="155">
                  <c:v>7.03</c:v>
                </c:pt>
                <c:pt idx="156">
                  <c:v>11.4444444444444</c:v>
                </c:pt>
                <c:pt idx="157">
                  <c:v>8.0181818181818194</c:v>
                </c:pt>
                <c:pt idx="158">
                  <c:v>8.9727272727272709</c:v>
                </c:pt>
                <c:pt idx="159">
                  <c:v>7.17</c:v>
                </c:pt>
                <c:pt idx="160">
                  <c:v>9.66</c:v>
                </c:pt>
                <c:pt idx="161">
                  <c:v>9.91</c:v>
                </c:pt>
                <c:pt idx="162">
                  <c:v>8.0500000000000007</c:v>
                </c:pt>
                <c:pt idx="163">
                  <c:v>8.6090909090909093</c:v>
                </c:pt>
                <c:pt idx="164">
                  <c:v>9.0769230769230802</c:v>
                </c:pt>
                <c:pt idx="165">
                  <c:v>7.4384615384615396</c:v>
                </c:pt>
                <c:pt idx="166">
                  <c:v>9.2230769230769205</c:v>
                </c:pt>
                <c:pt idx="167">
                  <c:v>6.71875</c:v>
                </c:pt>
                <c:pt idx="168">
                  <c:v>7.30833333333333</c:v>
                </c:pt>
                <c:pt idx="169">
                  <c:v>5.8272727272727298</c:v>
                </c:pt>
                <c:pt idx="170">
                  <c:v>5.4833333333333298</c:v>
                </c:pt>
                <c:pt idx="171">
                  <c:v>7.9153846153846201</c:v>
                </c:pt>
                <c:pt idx="172">
                  <c:v>5.7874999999999996</c:v>
                </c:pt>
                <c:pt idx="173">
                  <c:v>5.25</c:v>
                </c:pt>
                <c:pt idx="174">
                  <c:v>6.18</c:v>
                </c:pt>
                <c:pt idx="175">
                  <c:v>7.9928571428571402</c:v>
                </c:pt>
                <c:pt idx="176">
                  <c:v>4.9181818181818198</c:v>
                </c:pt>
                <c:pt idx="177">
                  <c:v>9.5888888888888903</c:v>
                </c:pt>
                <c:pt idx="178">
                  <c:v>0</c:v>
                </c:pt>
                <c:pt idx="179">
                  <c:v>8.42</c:v>
                </c:pt>
                <c:pt idx="180">
                  <c:v>8.4222222222222207</c:v>
                </c:pt>
                <c:pt idx="181">
                  <c:v>8.0222222222222204</c:v>
                </c:pt>
                <c:pt idx="182">
                  <c:v>0</c:v>
                </c:pt>
                <c:pt idx="183">
                  <c:v>8.36</c:v>
                </c:pt>
                <c:pt idx="184">
                  <c:v>6.24</c:v>
                </c:pt>
                <c:pt idx="185">
                  <c:v>6.8346774193548399</c:v>
                </c:pt>
                <c:pt idx="186">
                  <c:v>7.66896086369771</c:v>
                </c:pt>
                <c:pt idx="187">
                  <c:v>7.2788978494623704</c:v>
                </c:pt>
                <c:pt idx="188">
                  <c:v>7.4327935222672101</c:v>
                </c:pt>
                <c:pt idx="189">
                  <c:v>9.9116531165311592</c:v>
                </c:pt>
                <c:pt idx="190">
                  <c:v>6.78794520547945</c:v>
                </c:pt>
                <c:pt idx="191">
                  <c:v>6.74</c:v>
                </c:pt>
                <c:pt idx="192">
                  <c:v>6.04</c:v>
                </c:pt>
                <c:pt idx="193">
                  <c:v>6.4909090909090903</c:v>
                </c:pt>
                <c:pt idx="194">
                  <c:v>6.6</c:v>
                </c:pt>
                <c:pt idx="195">
                  <c:v>6.98</c:v>
                </c:pt>
                <c:pt idx="196">
                  <c:v>7.55</c:v>
                </c:pt>
                <c:pt idx="197">
                  <c:v>5.72</c:v>
                </c:pt>
                <c:pt idx="198">
                  <c:v>6.6572944297082204</c:v>
                </c:pt>
                <c:pt idx="199">
                  <c:v>5.7631158455392804</c:v>
                </c:pt>
                <c:pt idx="200">
                  <c:v>6.6706117021276601</c:v>
                </c:pt>
                <c:pt idx="201">
                  <c:v>7.9749999999999996</c:v>
                </c:pt>
                <c:pt idx="202">
                  <c:v>6.0561497326203204</c:v>
                </c:pt>
                <c:pt idx="203">
                  <c:v>6.6995929443690603</c:v>
                </c:pt>
                <c:pt idx="204">
                  <c:v>6.3418918918918896</c:v>
                </c:pt>
                <c:pt idx="205">
                  <c:v>8.0113808801214006</c:v>
                </c:pt>
                <c:pt idx="206">
                  <c:v>5.8415446071904098</c:v>
                </c:pt>
                <c:pt idx="207">
                  <c:v>9.4071099999999994</c:v>
                </c:pt>
                <c:pt idx="208">
                  <c:v>7.0078300000000002</c:v>
                </c:pt>
                <c:pt idx="209">
                  <c:v>7.3367818181818203</c:v>
                </c:pt>
                <c:pt idx="210">
                  <c:v>0</c:v>
                </c:pt>
                <c:pt idx="211">
                  <c:v>0</c:v>
                </c:pt>
                <c:pt idx="212">
                  <c:v>8.4085699999999992</c:v>
                </c:pt>
                <c:pt idx="213">
                  <c:v>7.8849999999999998</c:v>
                </c:pt>
                <c:pt idx="214">
                  <c:v>6.5157894736842099</c:v>
                </c:pt>
                <c:pt idx="215">
                  <c:v>7.0149999999999997</c:v>
                </c:pt>
                <c:pt idx="216">
                  <c:v>7.89</c:v>
                </c:pt>
                <c:pt idx="217">
                  <c:v>6.0823529411764703</c:v>
                </c:pt>
                <c:pt idx="218">
                  <c:v>7.6923076923076898</c:v>
                </c:pt>
                <c:pt idx="219">
                  <c:v>6.6882352941176499</c:v>
                </c:pt>
                <c:pt idx="220">
                  <c:v>8.2090909090909108</c:v>
                </c:pt>
                <c:pt idx="221">
                  <c:v>6.48</c:v>
                </c:pt>
                <c:pt idx="222">
                  <c:v>5.31</c:v>
                </c:pt>
                <c:pt idx="223">
                  <c:v>6.2833333333333297</c:v>
                </c:pt>
                <c:pt idx="224">
                  <c:v>6.4749999999999996</c:v>
                </c:pt>
                <c:pt idx="225">
                  <c:v>5.03</c:v>
                </c:pt>
                <c:pt idx="226">
                  <c:v>3.7</c:v>
                </c:pt>
                <c:pt idx="227">
                  <c:v>6.66</c:v>
                </c:pt>
                <c:pt idx="228">
                  <c:v>4.9249999999999998</c:v>
                </c:pt>
                <c:pt idx="229">
                  <c:v>7.53</c:v>
                </c:pt>
                <c:pt idx="230">
                  <c:v>3.85</c:v>
                </c:pt>
                <c:pt idx="231">
                  <c:v>0</c:v>
                </c:pt>
                <c:pt idx="232">
                  <c:v>5.06666666666667</c:v>
                </c:pt>
                <c:pt idx="233">
                  <c:v>6.74444444444444</c:v>
                </c:pt>
                <c:pt idx="234">
                  <c:v>5</c:v>
                </c:pt>
                <c:pt idx="235">
                  <c:v>9.1921832884096997</c:v>
                </c:pt>
                <c:pt idx="236">
                  <c:v>8.4028340080971695</c:v>
                </c:pt>
                <c:pt idx="237">
                  <c:v>7.7857335127859999</c:v>
                </c:pt>
                <c:pt idx="238">
                  <c:v>6.8956698240865997</c:v>
                </c:pt>
                <c:pt idx="239">
                  <c:v>7.0154986522911003</c:v>
                </c:pt>
                <c:pt idx="240">
                  <c:v>8.5462173314993102</c:v>
                </c:pt>
                <c:pt idx="241">
                  <c:v>6.7065573770491804</c:v>
                </c:pt>
                <c:pt idx="242">
                  <c:v>7.8294993234100101</c:v>
                </c:pt>
                <c:pt idx="243">
                  <c:v>7.1330589849108401</c:v>
                </c:pt>
                <c:pt idx="244">
                  <c:v>7.8365467625899301</c:v>
                </c:pt>
                <c:pt idx="245">
                  <c:v>5.8713310580204796</c:v>
                </c:pt>
                <c:pt idx="246">
                  <c:v>11.172777017783901</c:v>
                </c:pt>
                <c:pt idx="247">
                  <c:v>10.829284750337401</c:v>
                </c:pt>
                <c:pt idx="248">
                  <c:v>8.4090663058186692</c:v>
                </c:pt>
                <c:pt idx="249">
                  <c:v>10.4060810810811</c:v>
                </c:pt>
                <c:pt idx="250">
                  <c:v>7.53756756756757</c:v>
                </c:pt>
                <c:pt idx="251">
                  <c:v>7.9371382636655996</c:v>
                </c:pt>
                <c:pt idx="252">
                  <c:v>9.0579861111111093</c:v>
                </c:pt>
                <c:pt idx="253">
                  <c:v>7.8342657342657303</c:v>
                </c:pt>
                <c:pt idx="254">
                  <c:v>8.8889156626506001</c:v>
                </c:pt>
                <c:pt idx="255">
                  <c:v>11.585245901639301</c:v>
                </c:pt>
                <c:pt idx="256">
                  <c:v>7.3109164420485202</c:v>
                </c:pt>
                <c:pt idx="257">
                  <c:v>10.458839406207799</c:v>
                </c:pt>
                <c:pt idx="258">
                  <c:v>6.3216689098250303</c:v>
                </c:pt>
                <c:pt idx="259">
                  <c:v>9.0216216216216196</c:v>
                </c:pt>
                <c:pt idx="260">
                  <c:v>8.8918571428571394</c:v>
                </c:pt>
                <c:pt idx="261">
                  <c:v>8.3490883590462808</c:v>
                </c:pt>
                <c:pt idx="262">
                  <c:v>5.0603566529492499</c:v>
                </c:pt>
                <c:pt idx="263">
                  <c:v>6.69441416893733</c:v>
                </c:pt>
                <c:pt idx="264">
                  <c:v>4.8575246132208196</c:v>
                </c:pt>
                <c:pt idx="265">
                  <c:v>4.6654114365411399</c:v>
                </c:pt>
                <c:pt idx="266">
                  <c:v>5.7824362606232302</c:v>
                </c:pt>
                <c:pt idx="267">
                  <c:v>6.11370056497175</c:v>
                </c:pt>
                <c:pt idx="268">
                  <c:v>3.9845517241379298</c:v>
                </c:pt>
                <c:pt idx="269">
                  <c:v>12.4551724137931</c:v>
                </c:pt>
                <c:pt idx="270">
                  <c:v>10.862500000000001</c:v>
                </c:pt>
                <c:pt idx="271">
                  <c:v>10.4212121212121</c:v>
                </c:pt>
                <c:pt idx="272">
                  <c:v>9.8909090909090907</c:v>
                </c:pt>
                <c:pt idx="273">
                  <c:v>11.0314285714286</c:v>
                </c:pt>
                <c:pt idx="274">
                  <c:v>10.502857142857099</c:v>
                </c:pt>
                <c:pt idx="275">
                  <c:v>8.2270270270270291</c:v>
                </c:pt>
                <c:pt idx="276">
                  <c:v>8.9033333333333307</c:v>
                </c:pt>
                <c:pt idx="277">
                  <c:v>7.2176470588235304</c:v>
                </c:pt>
                <c:pt idx="278">
                  <c:v>7.4735294117647104</c:v>
                </c:pt>
                <c:pt idx="279">
                  <c:v>9.5424242424242394</c:v>
                </c:pt>
                <c:pt idx="280">
                  <c:v>7.4809523809523801</c:v>
                </c:pt>
                <c:pt idx="281">
                  <c:v>6.09</c:v>
                </c:pt>
                <c:pt idx="282">
                  <c:v>6.37222222222222</c:v>
                </c:pt>
                <c:pt idx="283">
                  <c:v>9.2088235294117595</c:v>
                </c:pt>
                <c:pt idx="284">
                  <c:v>6.4709677419354801</c:v>
                </c:pt>
                <c:pt idx="285">
                  <c:v>13.435483870967699</c:v>
                </c:pt>
                <c:pt idx="286">
                  <c:v>9.1107142857142893</c:v>
                </c:pt>
                <c:pt idx="287">
                  <c:v>9.8387096774193505</c:v>
                </c:pt>
                <c:pt idx="288">
                  <c:v>9.6392857142857107</c:v>
                </c:pt>
                <c:pt idx="289">
                  <c:v>13.656865284974099</c:v>
                </c:pt>
                <c:pt idx="290">
                  <c:v>10.1872093023256</c:v>
                </c:pt>
                <c:pt idx="291">
                  <c:v>9.2574578469520095</c:v>
                </c:pt>
                <c:pt idx="292">
                  <c:v>9.7693527080581202</c:v>
                </c:pt>
                <c:pt idx="293">
                  <c:v>8.2110964332893008</c:v>
                </c:pt>
                <c:pt idx="294">
                  <c:v>6.2123697916666698</c:v>
                </c:pt>
                <c:pt idx="295">
                  <c:v>7.5309593023255799</c:v>
                </c:pt>
                <c:pt idx="296">
                  <c:v>5.4041722745625798</c:v>
                </c:pt>
                <c:pt idx="297">
                  <c:v>4.7030627871362896</c:v>
                </c:pt>
                <c:pt idx="298">
                  <c:v>6.0807692307692296</c:v>
                </c:pt>
                <c:pt idx="299">
                  <c:v>5.7908366533864504</c:v>
                </c:pt>
                <c:pt idx="300">
                  <c:v>4.0196078431372504</c:v>
                </c:pt>
                <c:pt idx="301">
                  <c:v>7.7180836707152496</c:v>
                </c:pt>
                <c:pt idx="302">
                  <c:v>5.4312586445366504</c:v>
                </c:pt>
                <c:pt idx="303">
                  <c:v>7.6989180834621296</c:v>
                </c:pt>
                <c:pt idx="304">
                  <c:v>5.49232839838493</c:v>
                </c:pt>
                <c:pt idx="305">
                  <c:v>5.0369272237196796</c:v>
                </c:pt>
                <c:pt idx="306">
                  <c:v>5.1808625336927197</c:v>
                </c:pt>
                <c:pt idx="307">
                  <c:v>6.1437669376693798</c:v>
                </c:pt>
                <c:pt idx="308">
                  <c:v>3.9693766937669399</c:v>
                </c:pt>
                <c:pt idx="309">
                  <c:v>8.1677419354838694</c:v>
                </c:pt>
                <c:pt idx="310">
                  <c:v>10.5322580645161</c:v>
                </c:pt>
                <c:pt idx="311">
                  <c:v>9.0285714285714302</c:v>
                </c:pt>
                <c:pt idx="312">
                  <c:v>6.7105263157894699</c:v>
                </c:pt>
                <c:pt idx="313">
                  <c:v>6.9166666666666696</c:v>
                </c:pt>
                <c:pt idx="314">
                  <c:v>10.2931034482759</c:v>
                </c:pt>
                <c:pt idx="315">
                  <c:v>7.3275862068965498</c:v>
                </c:pt>
                <c:pt idx="316">
                  <c:v>13.0942666666667</c:v>
                </c:pt>
                <c:pt idx="317">
                  <c:v>11.3760956175299</c:v>
                </c:pt>
                <c:pt idx="318">
                  <c:v>11.522673656618601</c:v>
                </c:pt>
                <c:pt idx="319">
                  <c:v>10.2306260575296</c:v>
                </c:pt>
                <c:pt idx="320">
                  <c:v>9.4856389986824805</c:v>
                </c:pt>
                <c:pt idx="321">
                  <c:v>10.8009222661397</c:v>
                </c:pt>
                <c:pt idx="322">
                  <c:v>10.6360372340426</c:v>
                </c:pt>
                <c:pt idx="323">
                  <c:v>9.9752673796791402</c:v>
                </c:pt>
                <c:pt idx="324">
                  <c:v>7.2885486018641803</c:v>
                </c:pt>
                <c:pt idx="325">
                  <c:v>7.8360742705570301</c:v>
                </c:pt>
                <c:pt idx="326">
                  <c:v>9.1490039840637394</c:v>
                </c:pt>
                <c:pt idx="327">
                  <c:v>8.0705405405405397</c:v>
                </c:pt>
                <c:pt idx="328">
                  <c:v>7.9704576976421597</c:v>
                </c:pt>
                <c:pt idx="329">
                  <c:v>8.0677807486631004</c:v>
                </c:pt>
                <c:pt idx="330">
                  <c:v>9.0864532019704392</c:v>
                </c:pt>
                <c:pt idx="331">
                  <c:v>6.5493353028065</c:v>
                </c:pt>
                <c:pt idx="332">
                  <c:v>14.9153846153846</c:v>
                </c:pt>
                <c:pt idx="333">
                  <c:v>13.4</c:v>
                </c:pt>
                <c:pt idx="334">
                  <c:v>13.919354838709699</c:v>
                </c:pt>
                <c:pt idx="335">
                  <c:v>11.9136363636364</c:v>
                </c:pt>
                <c:pt idx="336">
                  <c:v>11.95</c:v>
                </c:pt>
                <c:pt idx="337">
                  <c:v>11.09</c:v>
                </c:pt>
                <c:pt idx="339">
                  <c:v>9.56666666666667</c:v>
                </c:pt>
                <c:pt idx="340">
                  <c:v>9.68333333333333</c:v>
                </c:pt>
                <c:pt idx="341">
                  <c:v>9.4833333333333307</c:v>
                </c:pt>
                <c:pt idx="342">
                  <c:v>9.8723521320495191</c:v>
                </c:pt>
                <c:pt idx="343">
                  <c:v>7.5195918367346897</c:v>
                </c:pt>
                <c:pt idx="344">
                  <c:v>6.9745562130177499</c:v>
                </c:pt>
                <c:pt idx="345">
                  <c:v>8.46810810810811</c:v>
                </c:pt>
                <c:pt idx="346">
                  <c:v>8.1495945945945891</c:v>
                </c:pt>
                <c:pt idx="348">
                  <c:v>8.7748641304347803</c:v>
                </c:pt>
                <c:pt idx="349">
                  <c:v>8.4025675675675693</c:v>
                </c:pt>
                <c:pt idx="350">
                  <c:v>6.98960863697706</c:v>
                </c:pt>
                <c:pt idx="351">
                  <c:v>13.3545454545455</c:v>
                </c:pt>
                <c:pt idx="352">
                  <c:v>9.6638888888888896</c:v>
                </c:pt>
                <c:pt idx="353">
                  <c:v>10.5171391752577</c:v>
                </c:pt>
                <c:pt idx="354">
                  <c:v>10.3882964889467</c:v>
                </c:pt>
                <c:pt idx="355">
                  <c:v>10.177382875605799</c:v>
                </c:pt>
                <c:pt idx="356">
                  <c:v>12.4213276836158</c:v>
                </c:pt>
                <c:pt idx="357">
                  <c:v>8.7048969072165008</c:v>
                </c:pt>
                <c:pt idx="358">
                  <c:v>10.1488402061856</c:v>
                </c:pt>
                <c:pt idx="359">
                  <c:v>8.4386304909560703</c:v>
                </c:pt>
                <c:pt idx="360">
                  <c:v>8.9379220779220798</c:v>
                </c:pt>
                <c:pt idx="361">
                  <c:v>10.458051420839</c:v>
                </c:pt>
                <c:pt idx="362">
                  <c:v>8.4901351351351408</c:v>
                </c:pt>
                <c:pt idx="363">
                  <c:v>8.7602425876010805</c:v>
                </c:pt>
                <c:pt idx="364">
                  <c:v>8.2325358851674597</c:v>
                </c:pt>
                <c:pt idx="365">
                  <c:v>9.7605488850771902</c:v>
                </c:pt>
                <c:pt idx="366">
                  <c:v>10.334677419354801</c:v>
                </c:pt>
                <c:pt idx="367">
                  <c:v>10.120107962213201</c:v>
                </c:pt>
                <c:pt idx="368">
                  <c:v>9.9624831309041806</c:v>
                </c:pt>
                <c:pt idx="369">
                  <c:v>8.7614640883977906</c:v>
                </c:pt>
                <c:pt idx="370">
                  <c:v>8.7279511533242893</c:v>
                </c:pt>
                <c:pt idx="371">
                  <c:v>9.3150969529085899</c:v>
                </c:pt>
                <c:pt idx="372">
                  <c:v>8.5017639077340608</c:v>
                </c:pt>
                <c:pt idx="373">
                  <c:v>8.7337559429477007</c:v>
                </c:pt>
                <c:pt idx="374">
                  <c:v>8.2573351278600295</c:v>
                </c:pt>
                <c:pt idx="375">
                  <c:v>9.3253387533875305</c:v>
                </c:pt>
                <c:pt idx="376">
                  <c:v>7.63970390309556</c:v>
                </c:pt>
                <c:pt idx="377">
                  <c:v>14.065</c:v>
                </c:pt>
                <c:pt idx="378">
                  <c:v>10.005000000000001</c:v>
                </c:pt>
                <c:pt idx="379">
                  <c:v>11.705128205128201</c:v>
                </c:pt>
                <c:pt idx="380">
                  <c:v>11.24</c:v>
                </c:pt>
                <c:pt idx="381">
                  <c:v>9.0722826086956498</c:v>
                </c:pt>
                <c:pt idx="382">
                  <c:v>9.9457142857142795</c:v>
                </c:pt>
                <c:pt idx="383">
                  <c:v>12.487500000000001</c:v>
                </c:pt>
                <c:pt idx="384">
                  <c:v>9.0150000000000006</c:v>
                </c:pt>
                <c:pt idx="385">
                  <c:v>8.7763157894736796</c:v>
                </c:pt>
                <c:pt idx="386">
                  <c:v>7.1923076923076898</c:v>
                </c:pt>
                <c:pt idx="387">
                  <c:v>7.1</c:v>
                </c:pt>
                <c:pt idx="388">
                  <c:v>9.6478260869565204</c:v>
                </c:pt>
                <c:pt idx="389">
                  <c:v>6.4187500000000002</c:v>
                </c:pt>
                <c:pt idx="390">
                  <c:v>6.3218750000000004</c:v>
                </c:pt>
                <c:pt idx="391">
                  <c:v>7.1807692307692301</c:v>
                </c:pt>
                <c:pt idx="392">
                  <c:v>11.076494023904401</c:v>
                </c:pt>
                <c:pt idx="393">
                  <c:v>6.2416886543535597</c:v>
                </c:pt>
                <c:pt idx="394">
                  <c:v>9.5281461434370804</c:v>
                </c:pt>
                <c:pt idx="395">
                  <c:v>9.9647849462365592</c:v>
                </c:pt>
                <c:pt idx="396">
                  <c:v>8.7097165991902799</c:v>
                </c:pt>
                <c:pt idx="397">
                  <c:v>10.4746585735964</c:v>
                </c:pt>
                <c:pt idx="398">
                  <c:v>7.5095816464237499</c:v>
                </c:pt>
                <c:pt idx="399">
                  <c:v>8.3094212651413208</c:v>
                </c:pt>
                <c:pt idx="400">
                  <c:v>9.5176312247644699</c:v>
                </c:pt>
                <c:pt idx="401">
                  <c:v>7.4880920162381601</c:v>
                </c:pt>
                <c:pt idx="402">
                  <c:v>6.7551490514905197</c:v>
                </c:pt>
                <c:pt idx="403">
                  <c:v>9.0821621621621595</c:v>
                </c:pt>
                <c:pt idx="404">
                  <c:v>9.2413875598086097</c:v>
                </c:pt>
                <c:pt idx="405">
                  <c:v>6.4638700947226004</c:v>
                </c:pt>
                <c:pt idx="406">
                  <c:v>8.4216802168021694</c:v>
                </c:pt>
                <c:pt idx="407">
                  <c:v>9.0345911949685505</c:v>
                </c:pt>
                <c:pt idx="408">
                  <c:v>9.04574616457462</c:v>
                </c:pt>
                <c:pt idx="409">
                  <c:v>6.8214783821478404</c:v>
                </c:pt>
                <c:pt idx="410">
                  <c:v>0</c:v>
                </c:pt>
                <c:pt idx="411">
                  <c:v>8.3682795698924703</c:v>
                </c:pt>
                <c:pt idx="412">
                  <c:v>9.0699515347334394</c:v>
                </c:pt>
                <c:pt idx="413">
                  <c:v>8.7256130790190696</c:v>
                </c:pt>
                <c:pt idx="414">
                  <c:v>8.02</c:v>
                </c:pt>
                <c:pt idx="415">
                  <c:v>6.9266666666666703</c:v>
                </c:pt>
                <c:pt idx="416">
                  <c:v>7.6375000000000002</c:v>
                </c:pt>
                <c:pt idx="417">
                  <c:v>7.05833333333333</c:v>
                </c:pt>
                <c:pt idx="418">
                  <c:v>7.7</c:v>
                </c:pt>
                <c:pt idx="419">
                  <c:v>8.56666666666667</c:v>
                </c:pt>
                <c:pt idx="420">
                  <c:v>6.7647058823529402</c:v>
                </c:pt>
                <c:pt idx="421">
                  <c:v>6.55833333333333</c:v>
                </c:pt>
                <c:pt idx="422">
                  <c:v>5.8266666666666698</c:v>
                </c:pt>
                <c:pt idx="423">
                  <c:v>8.0927397260273999</c:v>
                </c:pt>
                <c:pt idx="424">
                  <c:v>8.0350473612990498</c:v>
                </c:pt>
                <c:pt idx="425">
                  <c:v>7.0327777777777802</c:v>
                </c:pt>
                <c:pt idx="426">
                  <c:v>7.4672830725462296</c:v>
                </c:pt>
                <c:pt idx="427">
                  <c:v>6.9008174386921004</c:v>
                </c:pt>
                <c:pt idx="428">
                  <c:v>7.7536856745479801</c:v>
                </c:pt>
                <c:pt idx="429">
                  <c:v>5.9051075268817197</c:v>
                </c:pt>
                <c:pt idx="430">
                  <c:v>12.8333333333333</c:v>
                </c:pt>
                <c:pt idx="431">
                  <c:v>11.8222222222222</c:v>
                </c:pt>
                <c:pt idx="432">
                  <c:v>11.817391304347799</c:v>
                </c:pt>
                <c:pt idx="433">
                  <c:v>12.868988173456</c:v>
                </c:pt>
                <c:pt idx="434">
                  <c:v>12.4022368421053</c:v>
                </c:pt>
                <c:pt idx="435">
                  <c:v>11.995256916996</c:v>
                </c:pt>
                <c:pt idx="436">
                  <c:v>14.331764705882399</c:v>
                </c:pt>
                <c:pt idx="437">
                  <c:v>12.862649006622499</c:v>
                </c:pt>
                <c:pt idx="438">
                  <c:v>10.0892287234043</c:v>
                </c:pt>
                <c:pt idx="439">
                  <c:v>10.277046548956699</c:v>
                </c:pt>
                <c:pt idx="440">
                  <c:v>12.0972295514512</c:v>
                </c:pt>
                <c:pt idx="441">
                  <c:v>8.6782726045883898</c:v>
                </c:pt>
                <c:pt idx="442">
                  <c:v>6.3143236074270597</c:v>
                </c:pt>
                <c:pt idx="443">
                  <c:v>9.0783068783068792</c:v>
                </c:pt>
                <c:pt idx="444">
                  <c:v>10.5121693121693</c:v>
                </c:pt>
                <c:pt idx="445">
                  <c:v>8.2708609271523201</c:v>
                </c:pt>
                <c:pt idx="446">
                  <c:v>8.7677374301675997</c:v>
                </c:pt>
                <c:pt idx="447">
                  <c:v>9.3154727793696299</c:v>
                </c:pt>
                <c:pt idx="448">
                  <c:v>9.2458856345885607</c:v>
                </c:pt>
                <c:pt idx="449">
                  <c:v>9.6582655826558295</c:v>
                </c:pt>
                <c:pt idx="450">
                  <c:v>8.3854447439353095</c:v>
                </c:pt>
                <c:pt idx="451">
                  <c:v>7.4722222222222197</c:v>
                </c:pt>
                <c:pt idx="452">
                  <c:v>7.9886766712141899</c:v>
                </c:pt>
                <c:pt idx="453">
                  <c:v>8.6712482468443195</c:v>
                </c:pt>
                <c:pt idx="454">
                  <c:v>6.9104196816208399</c:v>
                </c:pt>
                <c:pt idx="455">
                  <c:v>6.0053908355795196</c:v>
                </c:pt>
                <c:pt idx="456">
                  <c:v>9.2799999999999994</c:v>
                </c:pt>
                <c:pt idx="457">
                  <c:v>7.5857142857142899</c:v>
                </c:pt>
                <c:pt idx="458">
                  <c:v>7.5181818181818203</c:v>
                </c:pt>
                <c:pt idx="459">
                  <c:v>8.01</c:v>
                </c:pt>
                <c:pt idx="460">
                  <c:v>8.0333333333333297</c:v>
                </c:pt>
                <c:pt idx="461">
                  <c:v>8.24444444444444</c:v>
                </c:pt>
                <c:pt idx="462">
                  <c:v>7.81</c:v>
                </c:pt>
                <c:pt idx="463">
                  <c:v>8.74</c:v>
                </c:pt>
                <c:pt idx="464">
                  <c:v>9.64</c:v>
                </c:pt>
                <c:pt idx="465">
                  <c:v>9.2222222222222197</c:v>
                </c:pt>
                <c:pt idx="466">
                  <c:v>9.1777777777777807</c:v>
                </c:pt>
                <c:pt idx="467">
                  <c:v>9.2200000000000006</c:v>
                </c:pt>
                <c:pt idx="468">
                  <c:v>9.36</c:v>
                </c:pt>
                <c:pt idx="469">
                  <c:v>9.77</c:v>
                </c:pt>
                <c:pt idx="470">
                  <c:v>7.5545454545454502</c:v>
                </c:pt>
                <c:pt idx="471">
                  <c:v>8.77596281540505</c:v>
                </c:pt>
                <c:pt idx="472">
                  <c:v>7.3877688172043001</c:v>
                </c:pt>
                <c:pt idx="473">
                  <c:v>7.8908355795148202</c:v>
                </c:pt>
                <c:pt idx="474">
                  <c:v>9.84628879892038</c:v>
                </c:pt>
                <c:pt idx="475">
                  <c:v>8.3628005657708595</c:v>
                </c:pt>
                <c:pt idx="476">
                  <c:v>8.1002699055330591</c:v>
                </c:pt>
                <c:pt idx="477">
                  <c:v>8.8581081081081106</c:v>
                </c:pt>
                <c:pt idx="478">
                  <c:v>9.4526315789473703</c:v>
                </c:pt>
                <c:pt idx="479">
                  <c:v>7.6997293640054103</c:v>
                </c:pt>
                <c:pt idx="480">
                  <c:v>9.7305750350631097</c:v>
                </c:pt>
                <c:pt idx="481">
                  <c:v>6.5966717095310097</c:v>
                </c:pt>
                <c:pt idx="482">
                  <c:v>6.9313513513513501</c:v>
                </c:pt>
                <c:pt idx="483">
                  <c:v>6.00620782726046</c:v>
                </c:pt>
                <c:pt idx="484">
                  <c:v>7.4463829787233999</c:v>
                </c:pt>
                <c:pt idx="485">
                  <c:v>5.6264586160108596</c:v>
                </c:pt>
                <c:pt idx="486">
                  <c:v>7.3428571428571399</c:v>
                </c:pt>
                <c:pt idx="487">
                  <c:v>6.78</c:v>
                </c:pt>
                <c:pt idx="488">
                  <c:v>7.2625000000000002</c:v>
                </c:pt>
                <c:pt idx="489">
                  <c:v>7.5857142857142899</c:v>
                </c:pt>
                <c:pt idx="490">
                  <c:v>6.39</c:v>
                </c:pt>
                <c:pt idx="491">
                  <c:v>9.2634437086092696</c:v>
                </c:pt>
                <c:pt idx="492">
                  <c:v>7.6063999999999998</c:v>
                </c:pt>
                <c:pt idx="493">
                  <c:v>7.6880952380952401</c:v>
                </c:pt>
                <c:pt idx="494">
                  <c:v>7.5710106382978699</c:v>
                </c:pt>
                <c:pt idx="495">
                  <c:v>8.3630434782608702</c:v>
                </c:pt>
                <c:pt idx="496">
                  <c:v>7.8272727272727298</c:v>
                </c:pt>
                <c:pt idx="497">
                  <c:v>7.38</c:v>
                </c:pt>
                <c:pt idx="498">
                  <c:v>5.8266487213997298</c:v>
                </c:pt>
                <c:pt idx="499">
                  <c:v>7.0485829959514197</c:v>
                </c:pt>
                <c:pt idx="500">
                  <c:v>8.4867924528301906</c:v>
                </c:pt>
                <c:pt idx="501">
                  <c:v>7.5890125173852603</c:v>
                </c:pt>
                <c:pt idx="502">
                  <c:v>7.1207890743550797</c:v>
                </c:pt>
                <c:pt idx="503">
                  <c:v>7.50418353576248</c:v>
                </c:pt>
                <c:pt idx="504">
                  <c:v>7.9010781671158998</c:v>
                </c:pt>
                <c:pt idx="505">
                  <c:v>6.3588832487309599</c:v>
                </c:pt>
                <c:pt idx="506">
                  <c:v>10.4611859838275</c:v>
                </c:pt>
                <c:pt idx="507">
                  <c:v>9.6993016759776491</c:v>
                </c:pt>
                <c:pt idx="508">
                  <c:v>8.2969780219780205</c:v>
                </c:pt>
                <c:pt idx="509">
                  <c:v>6.81325966850829</c:v>
                </c:pt>
                <c:pt idx="510">
                  <c:v>8.3559299191374699</c:v>
                </c:pt>
                <c:pt idx="511">
                  <c:v>8.9904632152588597</c:v>
                </c:pt>
                <c:pt idx="512">
                  <c:v>7.2586160108548201</c:v>
                </c:pt>
                <c:pt idx="513">
                  <c:v>9.0533333333333292</c:v>
                </c:pt>
                <c:pt idx="514">
                  <c:v>8.7333333333333307</c:v>
                </c:pt>
                <c:pt idx="515">
                  <c:v>10.074999999999999</c:v>
                </c:pt>
                <c:pt idx="516">
                  <c:v>8.6199999999999992</c:v>
                </c:pt>
                <c:pt idx="517">
                  <c:v>7.3866666666666703</c:v>
                </c:pt>
                <c:pt idx="518">
                  <c:v>10.2083333333333</c:v>
                </c:pt>
                <c:pt idx="519">
                  <c:v>7.3312499999999998</c:v>
                </c:pt>
                <c:pt idx="520">
                  <c:v>7.04285714285714</c:v>
                </c:pt>
                <c:pt idx="521">
                  <c:v>5.5909090909090899</c:v>
                </c:pt>
                <c:pt idx="522">
                  <c:v>6.1923076923076898</c:v>
                </c:pt>
                <c:pt idx="523">
                  <c:v>8.2833333333333297</c:v>
                </c:pt>
                <c:pt idx="524">
                  <c:v>7.35</c:v>
                </c:pt>
                <c:pt idx="525">
                  <c:v>6.4833333333333298</c:v>
                </c:pt>
                <c:pt idx="526">
                  <c:v>5.66</c:v>
                </c:pt>
                <c:pt idx="527">
                  <c:v>8.31666666666667</c:v>
                </c:pt>
                <c:pt idx="528">
                  <c:v>4.3833333333333302</c:v>
                </c:pt>
                <c:pt idx="529">
                  <c:v>10.02</c:v>
                </c:pt>
                <c:pt idx="530">
                  <c:v>7.7571428571428598</c:v>
                </c:pt>
                <c:pt idx="531">
                  <c:v>7.8727272727272704</c:v>
                </c:pt>
                <c:pt idx="532">
                  <c:v>7.9</c:v>
                </c:pt>
                <c:pt idx="533">
                  <c:v>7.6666666666666696</c:v>
                </c:pt>
                <c:pt idx="534">
                  <c:v>8.6300000000000008</c:v>
                </c:pt>
                <c:pt idx="535">
                  <c:v>6.7272727272727302</c:v>
                </c:pt>
                <c:pt idx="536">
                  <c:v>9.3909407665505196</c:v>
                </c:pt>
                <c:pt idx="537">
                  <c:v>7.11978465679677</c:v>
                </c:pt>
                <c:pt idx="538">
                  <c:v>6.8967698519515501</c:v>
                </c:pt>
                <c:pt idx="539">
                  <c:v>8.9470119521912395</c:v>
                </c:pt>
                <c:pt idx="540">
                  <c:v>6.7489276139410199</c:v>
                </c:pt>
                <c:pt idx="541">
                  <c:v>7.3132530120481896</c:v>
                </c:pt>
                <c:pt idx="542">
                  <c:v>7.4917001338688101</c:v>
                </c:pt>
                <c:pt idx="543">
                  <c:v>10.276673040153</c:v>
                </c:pt>
                <c:pt idx="544">
                  <c:v>6.8235059760956203</c:v>
                </c:pt>
                <c:pt idx="545">
                  <c:v>9.6228125000000002</c:v>
                </c:pt>
                <c:pt idx="546">
                  <c:v>6.9947100000000004</c:v>
                </c:pt>
                <c:pt idx="547">
                  <c:v>7.8806624999999997</c:v>
                </c:pt>
                <c:pt idx="548">
                  <c:v>7.4089099999999997</c:v>
                </c:pt>
                <c:pt idx="549">
                  <c:v>6.9601449999999998</c:v>
                </c:pt>
                <c:pt idx="550">
                  <c:v>7.0009750000000004</c:v>
                </c:pt>
                <c:pt idx="551">
                  <c:v>7.1686116700201197</c:v>
                </c:pt>
                <c:pt idx="552">
                  <c:v>8.3541666666666696</c:v>
                </c:pt>
                <c:pt idx="554">
                  <c:v>9.8933333333333309</c:v>
                </c:pt>
                <c:pt idx="555">
                  <c:v>7.6192307692307697</c:v>
                </c:pt>
                <c:pt idx="557">
                  <c:v>5.95</c:v>
                </c:pt>
                <c:pt idx="558">
                  <c:v>6.78571428571429</c:v>
                </c:pt>
                <c:pt idx="559">
                  <c:v>7.2258064516129004</c:v>
                </c:pt>
                <c:pt idx="560">
                  <c:v>9.3407821229050292</c:v>
                </c:pt>
                <c:pt idx="561">
                  <c:v>9.0706578947368399</c:v>
                </c:pt>
                <c:pt idx="562">
                  <c:v>9.6233062330623298</c:v>
                </c:pt>
                <c:pt idx="563">
                  <c:v>9.1204330175913402</c:v>
                </c:pt>
                <c:pt idx="564">
                  <c:v>8.2859078590785895</c:v>
                </c:pt>
                <c:pt idx="565">
                  <c:v>6.70500676589986</c:v>
                </c:pt>
                <c:pt idx="566">
                  <c:v>10.141935483871</c:v>
                </c:pt>
                <c:pt idx="567">
                  <c:v>8.6678571428571392</c:v>
                </c:pt>
                <c:pt idx="569">
                  <c:v>10.3681818181818</c:v>
                </c:pt>
                <c:pt idx="570">
                  <c:v>6.8222222222222202</c:v>
                </c:pt>
                <c:pt idx="571">
                  <c:v>8.5133333333333301</c:v>
                </c:pt>
                <c:pt idx="572">
                  <c:v>5.2214285714285698</c:v>
                </c:pt>
                <c:pt idx="573">
                  <c:v>6.5045454545454504</c:v>
                </c:pt>
                <c:pt idx="574">
                  <c:v>9.7815789473684198</c:v>
                </c:pt>
                <c:pt idx="575">
                  <c:v>10.484138972809699</c:v>
                </c:pt>
                <c:pt idx="576">
                  <c:v>8.29061583577713</c:v>
                </c:pt>
                <c:pt idx="577">
                  <c:v>11.019822485207101</c:v>
                </c:pt>
                <c:pt idx="578">
                  <c:v>6.4957031250000004</c:v>
                </c:pt>
                <c:pt idx="579">
                  <c:v>6.3033898305084701</c:v>
                </c:pt>
                <c:pt idx="580">
                  <c:v>7.0132432432432399</c:v>
                </c:pt>
                <c:pt idx="581">
                  <c:v>17.213503649635001</c:v>
                </c:pt>
                <c:pt idx="582">
                  <c:v>9.6070365358592706</c:v>
                </c:pt>
                <c:pt idx="583">
                  <c:v>9.5287465940054492</c:v>
                </c:pt>
                <c:pt idx="584">
                  <c:v>10.3035665294925</c:v>
                </c:pt>
                <c:pt idx="585">
                  <c:v>7.4343333333333304</c:v>
                </c:pt>
                <c:pt idx="586">
                  <c:v>10.52</c:v>
                </c:pt>
                <c:pt idx="587">
                  <c:v>8.11</c:v>
                </c:pt>
                <c:pt idx="589">
                  <c:v>10.2424242424242</c:v>
                </c:pt>
                <c:pt idx="590">
                  <c:v>6.8125</c:v>
                </c:pt>
                <c:pt idx="591">
                  <c:v>6.75</c:v>
                </c:pt>
                <c:pt idx="592">
                  <c:v>5.5148148148148204</c:v>
                </c:pt>
                <c:pt idx="593">
                  <c:v>5.05833333333333</c:v>
                </c:pt>
                <c:pt idx="594">
                  <c:v>6.6838709677419397</c:v>
                </c:pt>
                <c:pt idx="595">
                  <c:v>7.1935483870967696</c:v>
                </c:pt>
                <c:pt idx="596">
                  <c:v>6.1037037037037001</c:v>
                </c:pt>
                <c:pt idx="597">
                  <c:v>6.73</c:v>
                </c:pt>
                <c:pt idx="598">
                  <c:v>5.9090909090909101</c:v>
                </c:pt>
                <c:pt idx="599">
                  <c:v>4.0999999999999996</c:v>
                </c:pt>
                <c:pt idx="600">
                  <c:v>4.92</c:v>
                </c:pt>
                <c:pt idx="601">
                  <c:v>8.0085365853658494</c:v>
                </c:pt>
                <c:pt idx="602">
                  <c:v>9.90215633423181</c:v>
                </c:pt>
                <c:pt idx="603">
                  <c:v>8.8986504723346798</c:v>
                </c:pt>
                <c:pt idx="604">
                  <c:v>8.6595687331536393</c:v>
                </c:pt>
                <c:pt idx="605">
                  <c:v>8.31954177897574</c:v>
                </c:pt>
                <c:pt idx="606">
                  <c:v>7.3679245283018897</c:v>
                </c:pt>
                <c:pt idx="607">
                  <c:v>6.4367071524966297</c:v>
                </c:pt>
                <c:pt idx="608">
                  <c:v>5.5250000000000004</c:v>
                </c:pt>
                <c:pt idx="609">
                  <c:v>10.4941176470588</c:v>
                </c:pt>
                <c:pt idx="610">
                  <c:v>8.0326451612903202</c:v>
                </c:pt>
                <c:pt idx="611">
                  <c:v>8.7408108108108102</c:v>
                </c:pt>
                <c:pt idx="612">
                  <c:v>9.8701799485861201</c:v>
                </c:pt>
                <c:pt idx="613">
                  <c:v>6.4828571428571404</c:v>
                </c:pt>
                <c:pt idx="614">
                  <c:v>10.0935979513444</c:v>
                </c:pt>
                <c:pt idx="615">
                  <c:v>8.0362244897959201</c:v>
                </c:pt>
                <c:pt idx="616">
                  <c:v>9.0846641318124206</c:v>
                </c:pt>
                <c:pt idx="617">
                  <c:v>9.5164750957854398</c:v>
                </c:pt>
                <c:pt idx="618">
                  <c:v>9.5215012722646293</c:v>
                </c:pt>
                <c:pt idx="619">
                  <c:v>8.6049217002237093</c:v>
                </c:pt>
                <c:pt idx="620">
                  <c:v>9.4226495726495703</c:v>
                </c:pt>
                <c:pt idx="621">
                  <c:v>6.2659090909090898</c:v>
                </c:pt>
                <c:pt idx="622">
                  <c:v>5.3312499999999998</c:v>
                </c:pt>
                <c:pt idx="623">
                  <c:v>10.848275862069</c:v>
                </c:pt>
                <c:pt idx="624">
                  <c:v>7.9483870967741899</c:v>
                </c:pt>
                <c:pt idx="626">
                  <c:v>10.7129032258065</c:v>
                </c:pt>
                <c:pt idx="627">
                  <c:v>7.5708333333333302</c:v>
                </c:pt>
                <c:pt idx="628">
                  <c:v>7.6870967741935496</c:v>
                </c:pt>
                <c:pt idx="629">
                  <c:v>5.2966666666666704</c:v>
                </c:pt>
                <c:pt idx="630">
                  <c:v>5.76129032258065</c:v>
                </c:pt>
                <c:pt idx="631">
                  <c:v>7.5181818181818203</c:v>
                </c:pt>
                <c:pt idx="632">
                  <c:v>12.0181818181818</c:v>
                </c:pt>
                <c:pt idx="633">
                  <c:v>7.2249999999999996</c:v>
                </c:pt>
                <c:pt idx="635">
                  <c:v>9.76</c:v>
                </c:pt>
                <c:pt idx="636">
                  <c:v>7.8333333333333304</c:v>
                </c:pt>
                <c:pt idx="637">
                  <c:v>7.0111111111111102</c:v>
                </c:pt>
                <c:pt idx="638">
                  <c:v>5.76</c:v>
                </c:pt>
                <c:pt idx="639">
                  <c:v>7.5090909090909097</c:v>
                </c:pt>
                <c:pt idx="640">
                  <c:v>6.81111111111111</c:v>
                </c:pt>
                <c:pt idx="641">
                  <c:v>7.2733333333333299</c:v>
                </c:pt>
                <c:pt idx="642">
                  <c:v>6.76129032258065</c:v>
                </c:pt>
                <c:pt idx="643">
                  <c:v>7.2967741935483899</c:v>
                </c:pt>
                <c:pt idx="644">
                  <c:v>7.8083818181818199</c:v>
                </c:pt>
                <c:pt idx="645">
                  <c:v>5.2551800000000002</c:v>
                </c:pt>
                <c:pt idx="646">
                  <c:v>7.9055</c:v>
                </c:pt>
                <c:pt idx="647">
                  <c:v>7.0567181818181801</c:v>
                </c:pt>
                <c:pt idx="648">
                  <c:v>5.3849</c:v>
                </c:pt>
                <c:pt idx="649">
                  <c:v>7.43</c:v>
                </c:pt>
                <c:pt idx="650">
                  <c:v>5.72</c:v>
                </c:pt>
                <c:pt idx="651">
                  <c:v>8.4909090909090903</c:v>
                </c:pt>
                <c:pt idx="652">
                  <c:v>6.9545454545454604</c:v>
                </c:pt>
                <c:pt idx="653">
                  <c:v>5.68333333333333</c:v>
                </c:pt>
                <c:pt idx="654">
                  <c:v>6.95</c:v>
                </c:pt>
                <c:pt idx="655">
                  <c:v>10.4285714285714</c:v>
                </c:pt>
                <c:pt idx="656">
                  <c:v>7.1454545454545499</c:v>
                </c:pt>
                <c:pt idx="657">
                  <c:v>4.7777777777777803</c:v>
                </c:pt>
                <c:pt idx="658">
                  <c:v>5.73</c:v>
                </c:pt>
                <c:pt idx="659">
                  <c:v>12.71</c:v>
                </c:pt>
                <c:pt idx="660">
                  <c:v>10.740540540540501</c:v>
                </c:pt>
                <c:pt idx="661">
                  <c:v>13.3400534045394</c:v>
                </c:pt>
                <c:pt idx="662">
                  <c:v>16.159132720105099</c:v>
                </c:pt>
                <c:pt idx="663">
                  <c:v>10.763969658659899</c:v>
                </c:pt>
                <c:pt idx="664">
                  <c:v>11.4750320102433</c:v>
                </c:pt>
                <c:pt idx="665">
                  <c:v>9.7831619537275092</c:v>
                </c:pt>
                <c:pt idx="666">
                  <c:v>10.141441441441399</c:v>
                </c:pt>
                <c:pt idx="667">
                  <c:v>10.1762580645161</c:v>
                </c:pt>
                <c:pt idx="668">
                  <c:v>9.9142118863049102</c:v>
                </c:pt>
                <c:pt idx="669">
                  <c:v>9.5166449934980495</c:v>
                </c:pt>
                <c:pt idx="670">
                  <c:v>9.3719999999999999</c:v>
                </c:pt>
                <c:pt idx="671">
                  <c:v>9.4979139504563204</c:v>
                </c:pt>
                <c:pt idx="672">
                  <c:v>8.1202380952381006</c:v>
                </c:pt>
                <c:pt idx="673">
                  <c:v>8.4588330632090791</c:v>
                </c:pt>
                <c:pt idx="674">
                  <c:v>11.9636363636364</c:v>
                </c:pt>
                <c:pt idx="675">
                  <c:v>8.1275862068965505</c:v>
                </c:pt>
                <c:pt idx="677">
                  <c:v>10.8413793103448</c:v>
                </c:pt>
                <c:pt idx="678">
                  <c:v>8.1023026315789508</c:v>
                </c:pt>
                <c:pt idx="679">
                  <c:v>10.0038809831824</c:v>
                </c:pt>
                <c:pt idx="680">
                  <c:v>7.98318002628121</c:v>
                </c:pt>
                <c:pt idx="681">
                  <c:v>9.8003947368420992</c:v>
                </c:pt>
                <c:pt idx="682">
                  <c:v>9.2469598965071107</c:v>
                </c:pt>
                <c:pt idx="683">
                  <c:v>9.9234584450402092</c:v>
                </c:pt>
                <c:pt idx="684">
                  <c:v>9.1115789473684199</c:v>
                </c:pt>
                <c:pt idx="685">
                  <c:v>9.3833112582781499</c:v>
                </c:pt>
                <c:pt idx="686">
                  <c:v>8.0828793774319099</c:v>
                </c:pt>
                <c:pt idx="687">
                  <c:v>7.5134387351778704</c:v>
                </c:pt>
                <c:pt idx="688">
                  <c:v>7.9215025906735796</c:v>
                </c:pt>
                <c:pt idx="689">
                  <c:v>8.9852901484480405</c:v>
                </c:pt>
                <c:pt idx="690">
                  <c:v>7.9408602150537604</c:v>
                </c:pt>
                <c:pt idx="691">
                  <c:v>9.0214382632293102</c:v>
                </c:pt>
                <c:pt idx="692">
                  <c:v>8.0555865921787699</c:v>
                </c:pt>
                <c:pt idx="693">
                  <c:v>4.7293315143246897</c:v>
                </c:pt>
                <c:pt idx="694">
                  <c:v>5.7293296089385501</c:v>
                </c:pt>
                <c:pt idx="695">
                  <c:v>13.8818181818182</c:v>
                </c:pt>
                <c:pt idx="696">
                  <c:v>13.6</c:v>
                </c:pt>
                <c:pt idx="697">
                  <c:v>10.811111111111099</c:v>
                </c:pt>
                <c:pt idx="698">
                  <c:v>8.75</c:v>
                </c:pt>
                <c:pt idx="699">
                  <c:v>7.61</c:v>
                </c:pt>
                <c:pt idx="700">
                  <c:v>9.15</c:v>
                </c:pt>
                <c:pt idx="701">
                  <c:v>12.2</c:v>
                </c:pt>
                <c:pt idx="702">
                  <c:v>7.4888888888888898</c:v>
                </c:pt>
                <c:pt idx="703">
                  <c:v>6.62</c:v>
                </c:pt>
                <c:pt idx="704">
                  <c:v>8.4499999999999993</c:v>
                </c:pt>
                <c:pt idx="705">
                  <c:v>11.8</c:v>
                </c:pt>
                <c:pt idx="706">
                  <c:v>10.79</c:v>
                </c:pt>
                <c:pt idx="707">
                  <c:v>12.2</c:v>
                </c:pt>
                <c:pt idx="708">
                  <c:v>8.46428571428571</c:v>
                </c:pt>
                <c:pt idx="709">
                  <c:v>8.4181818181818198</c:v>
                </c:pt>
                <c:pt idx="710">
                  <c:v>7.24</c:v>
                </c:pt>
                <c:pt idx="711">
                  <c:v>6.6214285714285701</c:v>
                </c:pt>
                <c:pt idx="712">
                  <c:v>7.2</c:v>
                </c:pt>
                <c:pt idx="713">
                  <c:v>8.4166666666666696</c:v>
                </c:pt>
                <c:pt idx="714">
                  <c:v>7.0307692307692298</c:v>
                </c:pt>
                <c:pt idx="715">
                  <c:v>7.3538461538461499</c:v>
                </c:pt>
                <c:pt idx="716">
                  <c:v>7.7214285714285698</c:v>
                </c:pt>
                <c:pt idx="717">
                  <c:v>5.04</c:v>
                </c:pt>
                <c:pt idx="718">
                  <c:v>6.6538461538461497</c:v>
                </c:pt>
                <c:pt idx="719">
                  <c:v>7.8071428571428596</c:v>
                </c:pt>
                <c:pt idx="720">
                  <c:v>10.3888888888889</c:v>
                </c:pt>
                <c:pt idx="721">
                  <c:v>10.7</c:v>
                </c:pt>
                <c:pt idx="722">
                  <c:v>11.263636363636399</c:v>
                </c:pt>
                <c:pt idx="723">
                  <c:v>0</c:v>
                </c:pt>
                <c:pt idx="724">
                  <c:v>10.9</c:v>
                </c:pt>
                <c:pt idx="725">
                  <c:v>8.65</c:v>
                </c:pt>
                <c:pt idx="726">
                  <c:v>8.4363636363636392</c:v>
                </c:pt>
                <c:pt idx="727">
                  <c:v>8.7454545454545496</c:v>
                </c:pt>
                <c:pt idx="728">
                  <c:v>5.92325268817204</c:v>
                </c:pt>
                <c:pt idx="729">
                  <c:v>7.3581989247311803</c:v>
                </c:pt>
                <c:pt idx="730">
                  <c:v>9.2822102425876007</c:v>
                </c:pt>
                <c:pt idx="731">
                  <c:v>9.1764468371467007</c:v>
                </c:pt>
                <c:pt idx="732">
                  <c:v>8.7628879892037794</c:v>
                </c:pt>
                <c:pt idx="733">
                  <c:v>9.1048582995951399</c:v>
                </c:pt>
                <c:pt idx="734">
                  <c:v>12.054545454545501</c:v>
                </c:pt>
                <c:pt idx="735">
                  <c:v>8.44</c:v>
                </c:pt>
                <c:pt idx="736">
                  <c:v>10.737500000000001</c:v>
                </c:pt>
                <c:pt idx="737">
                  <c:v>7.1538461538461497</c:v>
                </c:pt>
                <c:pt idx="738">
                  <c:v>6.42</c:v>
                </c:pt>
                <c:pt idx="739">
                  <c:v>4.37</c:v>
                </c:pt>
                <c:pt idx="740">
                  <c:v>6.9473544973544996</c:v>
                </c:pt>
                <c:pt idx="741">
                  <c:v>7.7315159574468098</c:v>
                </c:pt>
                <c:pt idx="742">
                  <c:v>8.1635514018691602</c:v>
                </c:pt>
                <c:pt idx="743">
                  <c:v>7.9608288770053504</c:v>
                </c:pt>
                <c:pt idx="744">
                  <c:v>7.2639300134589497</c:v>
                </c:pt>
                <c:pt idx="745">
                  <c:v>8.5122147651006692</c:v>
                </c:pt>
                <c:pt idx="746">
                  <c:v>6.7588075880758796</c:v>
                </c:pt>
                <c:pt idx="747">
                  <c:v>6.7909574468085099</c:v>
                </c:pt>
                <c:pt idx="748">
                  <c:v>8.8493818181818202</c:v>
                </c:pt>
                <c:pt idx="749">
                  <c:v>8.6715777777777792</c:v>
                </c:pt>
                <c:pt idx="750">
                  <c:v>7.8746999999999998</c:v>
                </c:pt>
                <c:pt idx="751">
                  <c:v>0</c:v>
                </c:pt>
                <c:pt idx="752">
                  <c:v>0</c:v>
                </c:pt>
                <c:pt idx="753">
                  <c:v>9.0500000000000007</c:v>
                </c:pt>
                <c:pt idx="754">
                  <c:v>8.7050000000000001</c:v>
                </c:pt>
                <c:pt idx="755">
                  <c:v>13.923809523809499</c:v>
                </c:pt>
                <c:pt idx="756">
                  <c:v>7.5476190476190501</c:v>
                </c:pt>
                <c:pt idx="757">
                  <c:v>8.92</c:v>
                </c:pt>
                <c:pt idx="758">
                  <c:v>6.6</c:v>
                </c:pt>
                <c:pt idx="759">
                  <c:v>7.2090909090909099</c:v>
                </c:pt>
                <c:pt idx="760">
                  <c:v>6.25</c:v>
                </c:pt>
                <c:pt idx="761">
                  <c:v>7.1928571428571404</c:v>
                </c:pt>
                <c:pt idx="762">
                  <c:v>6.4076923076923098</c:v>
                </c:pt>
                <c:pt idx="763">
                  <c:v>6.9749999999999996</c:v>
                </c:pt>
                <c:pt idx="764">
                  <c:v>8.7714285714285705</c:v>
                </c:pt>
                <c:pt idx="765">
                  <c:v>6.8272727272727298</c:v>
                </c:pt>
                <c:pt idx="766">
                  <c:v>6.3636363636363598</c:v>
                </c:pt>
                <c:pt idx="767">
                  <c:v>7.05</c:v>
                </c:pt>
                <c:pt idx="768">
                  <c:v>7.3</c:v>
                </c:pt>
                <c:pt idx="769">
                  <c:v>5.5875000000000004</c:v>
                </c:pt>
                <c:pt idx="770">
                  <c:v>6.06666666666667</c:v>
                </c:pt>
                <c:pt idx="771">
                  <c:v>4.8</c:v>
                </c:pt>
                <c:pt idx="772">
                  <c:v>9.2748982360922696</c:v>
                </c:pt>
                <c:pt idx="773">
                  <c:v>8.4040322580645199</c:v>
                </c:pt>
                <c:pt idx="774">
                  <c:v>7.8532345013477096</c:v>
                </c:pt>
                <c:pt idx="775">
                  <c:v>7.75648648648649</c:v>
                </c:pt>
                <c:pt idx="776">
                  <c:v>8.1310391363022898</c:v>
                </c:pt>
                <c:pt idx="777">
                  <c:v>8.3319783197832002</c:v>
                </c:pt>
                <c:pt idx="778">
                  <c:v>7.6109459459459501</c:v>
                </c:pt>
                <c:pt idx="779">
                  <c:v>8.8014905149051508</c:v>
                </c:pt>
                <c:pt idx="780">
                  <c:v>8.3661881977671495</c:v>
                </c:pt>
                <c:pt idx="781">
                  <c:v>7.2338414634146302</c:v>
                </c:pt>
                <c:pt idx="782">
                  <c:v>9.8331506849315105</c:v>
                </c:pt>
                <c:pt idx="783">
                  <c:v>10.652972972973</c:v>
                </c:pt>
                <c:pt idx="784">
                  <c:v>8.6778078484438392</c:v>
                </c:pt>
                <c:pt idx="785">
                  <c:v>9.5502040816326499</c:v>
                </c:pt>
                <c:pt idx="786">
                  <c:v>8.3689306358381508</c:v>
                </c:pt>
                <c:pt idx="787">
                  <c:v>10.2012244897959</c:v>
                </c:pt>
                <c:pt idx="788">
                  <c:v>0</c:v>
                </c:pt>
                <c:pt idx="789">
                  <c:v>6.25</c:v>
                </c:pt>
                <c:pt idx="790">
                  <c:v>9.1933060109289606</c:v>
                </c:pt>
                <c:pt idx="791">
                  <c:v>11.8494623655914</c:v>
                </c:pt>
                <c:pt idx="792">
                  <c:v>11.4529569892473</c:v>
                </c:pt>
                <c:pt idx="793">
                  <c:v>5.1292059219380901</c:v>
                </c:pt>
                <c:pt idx="794">
                  <c:v>7.7929634641407297</c:v>
                </c:pt>
                <c:pt idx="795">
                  <c:v>9.4337570621468902</c:v>
                </c:pt>
                <c:pt idx="796">
                  <c:v>9.1960352422907494</c:v>
                </c:pt>
                <c:pt idx="797">
                  <c:v>6.7670270270270301</c:v>
                </c:pt>
                <c:pt idx="798">
                  <c:v>6.5046639231824397</c:v>
                </c:pt>
                <c:pt idx="799">
                  <c:v>5.2519781718963197</c:v>
                </c:pt>
                <c:pt idx="800">
                  <c:v>6.8083557951482501</c:v>
                </c:pt>
                <c:pt idx="801">
                  <c:v>4.9420437956204397</c:v>
                </c:pt>
                <c:pt idx="802">
                  <c:v>5.2107046070460701</c:v>
                </c:pt>
                <c:pt idx="803">
                  <c:v>12.471875000000001</c:v>
                </c:pt>
                <c:pt idx="804">
                  <c:v>10.8485714285714</c:v>
                </c:pt>
                <c:pt idx="805">
                  <c:v>13.358823529411801</c:v>
                </c:pt>
                <c:pt idx="806">
                  <c:v>10.6657142857143</c:v>
                </c:pt>
                <c:pt idx="807">
                  <c:v>8.3606060606060595</c:v>
                </c:pt>
                <c:pt idx="808">
                  <c:v>6.8559999999999999</c:v>
                </c:pt>
                <c:pt idx="809">
                  <c:v>8.0303030303030294</c:v>
                </c:pt>
                <c:pt idx="810">
                  <c:v>9.1852941176470608</c:v>
                </c:pt>
                <c:pt idx="811">
                  <c:v>8.6419354838709701</c:v>
                </c:pt>
                <c:pt idx="812">
                  <c:v>9.2941176470588207</c:v>
                </c:pt>
                <c:pt idx="813">
                  <c:v>8.3434782608695706</c:v>
                </c:pt>
                <c:pt idx="814">
                  <c:v>8.5852941176470594</c:v>
                </c:pt>
                <c:pt idx="815">
                  <c:v>7.3444444444444397</c:v>
                </c:pt>
                <c:pt idx="816">
                  <c:v>6.7833333333333297</c:v>
                </c:pt>
                <c:pt idx="817">
                  <c:v>13.283870967741899</c:v>
                </c:pt>
                <c:pt idx="818">
                  <c:v>10.7645161290323</c:v>
                </c:pt>
                <c:pt idx="819">
                  <c:v>12.6516129032258</c:v>
                </c:pt>
                <c:pt idx="820">
                  <c:v>13.9400259067358</c:v>
                </c:pt>
                <c:pt idx="821">
                  <c:v>8.3556129032258095</c:v>
                </c:pt>
                <c:pt idx="822">
                  <c:v>8.1069857697283307</c:v>
                </c:pt>
                <c:pt idx="823">
                  <c:v>9.6195312499999996</c:v>
                </c:pt>
                <c:pt idx="824">
                  <c:v>10.1262467191601</c:v>
                </c:pt>
                <c:pt idx="825">
                  <c:v>6.7710264900662196</c:v>
                </c:pt>
                <c:pt idx="826">
                  <c:v>6.1446009389671401</c:v>
                </c:pt>
                <c:pt idx="827">
                  <c:v>6.1214184397163098</c:v>
                </c:pt>
                <c:pt idx="828">
                  <c:v>6.4827010622154804</c:v>
                </c:pt>
                <c:pt idx="829">
                  <c:v>3.03913043478261</c:v>
                </c:pt>
                <c:pt idx="830">
                  <c:v>4.4410427807486599</c:v>
                </c:pt>
                <c:pt idx="831">
                  <c:v>8.7110661268556004</c:v>
                </c:pt>
                <c:pt idx="832">
                  <c:v>7.2297567954220296</c:v>
                </c:pt>
                <c:pt idx="833">
                  <c:v>7.2762108262108303</c:v>
                </c:pt>
                <c:pt idx="834">
                  <c:v>6.81758241758242</c:v>
                </c:pt>
                <c:pt idx="835">
                  <c:v>7.6515731874144999</c:v>
                </c:pt>
                <c:pt idx="836">
                  <c:v>4.9869448183041696</c:v>
                </c:pt>
                <c:pt idx="837">
                  <c:v>0</c:v>
                </c:pt>
                <c:pt idx="838">
                  <c:v>11.1290322580645</c:v>
                </c:pt>
                <c:pt idx="839">
                  <c:v>10.1838709677419</c:v>
                </c:pt>
                <c:pt idx="840">
                  <c:v>8.3818181818181792</c:v>
                </c:pt>
                <c:pt idx="841">
                  <c:v>9.7818181818181795</c:v>
                </c:pt>
                <c:pt idx="842">
                  <c:v>8.3719999999999999</c:v>
                </c:pt>
                <c:pt idx="843">
                  <c:v>7.65</c:v>
                </c:pt>
                <c:pt idx="844">
                  <c:v>11.143275632490001</c:v>
                </c:pt>
                <c:pt idx="845">
                  <c:v>9.7229442970822308</c:v>
                </c:pt>
                <c:pt idx="846">
                  <c:v>10.9105333333333</c:v>
                </c:pt>
                <c:pt idx="847">
                  <c:v>12.009436435124501</c:v>
                </c:pt>
                <c:pt idx="848">
                  <c:v>11.056675392670201</c:v>
                </c:pt>
                <c:pt idx="849">
                  <c:v>9.9169291338582699</c:v>
                </c:pt>
                <c:pt idx="850">
                  <c:v>7.75586297760211</c:v>
                </c:pt>
                <c:pt idx="851">
                  <c:v>8.8724089635854302</c:v>
                </c:pt>
                <c:pt idx="852">
                  <c:v>8.5462962962962994</c:v>
                </c:pt>
                <c:pt idx="853">
                  <c:v>8.81007957559682</c:v>
                </c:pt>
                <c:pt idx="854">
                  <c:v>8.7364238410595991</c:v>
                </c:pt>
                <c:pt idx="855">
                  <c:v>8.0863395225464192</c:v>
                </c:pt>
                <c:pt idx="856">
                  <c:v>9.6489417989418005</c:v>
                </c:pt>
                <c:pt idx="857">
                  <c:v>7.2808882907133201</c:v>
                </c:pt>
                <c:pt idx="858">
                  <c:v>8.7772845953002605</c:v>
                </c:pt>
                <c:pt idx="859">
                  <c:v>13.8115384615385</c:v>
                </c:pt>
                <c:pt idx="860">
                  <c:v>10.851612903225799</c:v>
                </c:pt>
                <c:pt idx="861">
                  <c:v>13.283333333333299</c:v>
                </c:pt>
                <c:pt idx="862">
                  <c:v>13.451724137931</c:v>
                </c:pt>
                <c:pt idx="863">
                  <c:v>11.177419354838699</c:v>
                </c:pt>
                <c:pt idx="864">
                  <c:v>8.2214285714285698</c:v>
                </c:pt>
                <c:pt idx="865">
                  <c:v>8.7733333333333299</c:v>
                </c:pt>
                <c:pt idx="866">
                  <c:v>8.93</c:v>
                </c:pt>
                <c:pt idx="867">
                  <c:v>8.9700000000000006</c:v>
                </c:pt>
                <c:pt idx="868">
                  <c:v>9.07</c:v>
                </c:pt>
                <c:pt idx="869">
                  <c:v>8.8193150684931503</c:v>
                </c:pt>
                <c:pt idx="870">
                  <c:v>9.2589413447782505</c:v>
                </c:pt>
                <c:pt idx="871">
                  <c:v>9.1950413223140508</c:v>
                </c:pt>
                <c:pt idx="872">
                  <c:v>8.3877192982456101</c:v>
                </c:pt>
                <c:pt idx="873">
                  <c:v>9.4733153638813992</c:v>
                </c:pt>
                <c:pt idx="875">
                  <c:v>8.5812646370023398</c:v>
                </c:pt>
                <c:pt idx="876">
                  <c:v>7.9354223433242499</c:v>
                </c:pt>
                <c:pt idx="877">
                  <c:v>15.0970588235294</c:v>
                </c:pt>
                <c:pt idx="878">
                  <c:v>13.079310344827601</c:v>
                </c:pt>
                <c:pt idx="879">
                  <c:v>11.780624187256199</c:v>
                </c:pt>
                <c:pt idx="880">
                  <c:v>12.0962724935733</c:v>
                </c:pt>
                <c:pt idx="881">
                  <c:v>10.2576673866091</c:v>
                </c:pt>
                <c:pt idx="882">
                  <c:v>10.078142076502701</c:v>
                </c:pt>
                <c:pt idx="883">
                  <c:v>8.8783521809369894</c:v>
                </c:pt>
                <c:pt idx="884">
                  <c:v>8.9427471116816406</c:v>
                </c:pt>
                <c:pt idx="885">
                  <c:v>9.6188946015424204</c:v>
                </c:pt>
                <c:pt idx="886">
                  <c:v>9.8714848883048596</c:v>
                </c:pt>
                <c:pt idx="887">
                  <c:v>8.8241883116883102</c:v>
                </c:pt>
                <c:pt idx="888">
                  <c:v>9.9568918918918907</c:v>
                </c:pt>
                <c:pt idx="889">
                  <c:v>10.560757780784799</c:v>
                </c:pt>
                <c:pt idx="890">
                  <c:v>8.1252631578947394</c:v>
                </c:pt>
                <c:pt idx="891">
                  <c:v>12.6443843031123</c:v>
                </c:pt>
                <c:pt idx="892">
                  <c:v>10.329166666666699</c:v>
                </c:pt>
                <c:pt idx="893">
                  <c:v>10.1625508819539</c:v>
                </c:pt>
                <c:pt idx="894">
                  <c:v>9.1422192151556096</c:v>
                </c:pt>
                <c:pt idx="895">
                  <c:v>8.9516172506738503</c:v>
                </c:pt>
                <c:pt idx="896">
                  <c:v>10.285237258347999</c:v>
                </c:pt>
                <c:pt idx="897">
                  <c:v>9.9324213406292792</c:v>
                </c:pt>
                <c:pt idx="898">
                  <c:v>9.0203504043126692</c:v>
                </c:pt>
                <c:pt idx="899">
                  <c:v>9.7699055330634295</c:v>
                </c:pt>
                <c:pt idx="900">
                  <c:v>10.179883381924199</c:v>
                </c:pt>
                <c:pt idx="901">
                  <c:v>8.1590847913862703</c:v>
                </c:pt>
                <c:pt idx="902">
                  <c:v>8.5576043068640608</c:v>
                </c:pt>
                <c:pt idx="903">
                  <c:v>15.612500000000001</c:v>
                </c:pt>
                <c:pt idx="904">
                  <c:v>13.9025</c:v>
                </c:pt>
                <c:pt idx="905">
                  <c:v>14.1777777777778</c:v>
                </c:pt>
                <c:pt idx="906">
                  <c:v>10.8008241758242</c:v>
                </c:pt>
                <c:pt idx="907">
                  <c:v>12.802380952381</c:v>
                </c:pt>
                <c:pt idx="908">
                  <c:v>10.262499999999999</c:v>
                </c:pt>
                <c:pt idx="909">
                  <c:v>8.82</c:v>
                </c:pt>
                <c:pt idx="910">
                  <c:v>7.5</c:v>
                </c:pt>
                <c:pt idx="911">
                  <c:v>7.85128205128205</c:v>
                </c:pt>
                <c:pt idx="912">
                  <c:v>8.8476190476190499</c:v>
                </c:pt>
                <c:pt idx="913">
                  <c:v>9.3088888888888892</c:v>
                </c:pt>
                <c:pt idx="914">
                  <c:v>8.0152173913043505</c:v>
                </c:pt>
                <c:pt idx="915">
                  <c:v>8.9137931034482794</c:v>
                </c:pt>
                <c:pt idx="916">
                  <c:v>8.5042553191489407</c:v>
                </c:pt>
                <c:pt idx="917">
                  <c:v>7.5424242424242403</c:v>
                </c:pt>
                <c:pt idx="918">
                  <c:v>10.0090185676393</c:v>
                </c:pt>
                <c:pt idx="919">
                  <c:v>12.771756756756799</c:v>
                </c:pt>
                <c:pt idx="920">
                  <c:v>10.4867549668874</c:v>
                </c:pt>
                <c:pt idx="921">
                  <c:v>9.3915094339622591</c:v>
                </c:pt>
                <c:pt idx="922">
                  <c:v>8.3751009421265099</c:v>
                </c:pt>
                <c:pt idx="923">
                  <c:v>9.6123989218328791</c:v>
                </c:pt>
                <c:pt idx="924">
                  <c:v>9.5646900269541799</c:v>
                </c:pt>
                <c:pt idx="925">
                  <c:v>6.7126126126126104</c:v>
                </c:pt>
                <c:pt idx="926">
                  <c:v>7.5224764468371497</c:v>
                </c:pt>
                <c:pt idx="927">
                  <c:v>9.1340192043895705</c:v>
                </c:pt>
                <c:pt idx="928">
                  <c:v>6.9882113821138203</c:v>
                </c:pt>
                <c:pt idx="929">
                  <c:v>9.2751269035532999</c:v>
                </c:pt>
                <c:pt idx="930">
                  <c:v>10.7883064516129</c:v>
                </c:pt>
                <c:pt idx="931">
                  <c:v>9.7020123839009305</c:v>
                </c:pt>
                <c:pt idx="932">
                  <c:v>13.9548076923077</c:v>
                </c:pt>
                <c:pt idx="933">
                  <c:v>10.578869047618999</c:v>
                </c:pt>
                <c:pt idx="934">
                  <c:v>7.9874371859296502</c:v>
                </c:pt>
                <c:pt idx="935">
                  <c:v>9.6968609865470796</c:v>
                </c:pt>
                <c:pt idx="936">
                  <c:v>8.1664179104477608</c:v>
                </c:pt>
                <c:pt idx="937">
                  <c:v>12.4911278195489</c:v>
                </c:pt>
                <c:pt idx="938">
                  <c:v>11.5363636363636</c:v>
                </c:pt>
                <c:pt idx="939">
                  <c:v>7.8875000000000002</c:v>
                </c:pt>
                <c:pt idx="940">
                  <c:v>8.9846153846153793</c:v>
                </c:pt>
                <c:pt idx="941">
                  <c:v>10.5352941176471</c:v>
                </c:pt>
                <c:pt idx="942">
                  <c:v>8.7562499999999996</c:v>
                </c:pt>
                <c:pt idx="943">
                  <c:v>6.29285714285714</c:v>
                </c:pt>
                <c:pt idx="944">
                  <c:v>6.4636363636363603</c:v>
                </c:pt>
                <c:pt idx="945">
                  <c:v>6.7833333333333297</c:v>
                </c:pt>
                <c:pt idx="946">
                  <c:v>9.0238770685579208</c:v>
                </c:pt>
                <c:pt idx="947">
                  <c:v>9.4384615384615405</c:v>
                </c:pt>
                <c:pt idx="948">
                  <c:v>7.4298507462686603</c:v>
                </c:pt>
                <c:pt idx="949">
                  <c:v>8.1600806451612904</c:v>
                </c:pt>
                <c:pt idx="950">
                  <c:v>8.1474063400576409</c:v>
                </c:pt>
                <c:pt idx="951">
                  <c:v>6.6165562913907303</c:v>
                </c:pt>
                <c:pt idx="952">
                  <c:v>7.54465049928673</c:v>
                </c:pt>
                <c:pt idx="953">
                  <c:v>13.718181818181799</c:v>
                </c:pt>
                <c:pt idx="954">
                  <c:v>12.2611111111111</c:v>
                </c:pt>
                <c:pt idx="955">
                  <c:v>12.4105263157895</c:v>
                </c:pt>
                <c:pt idx="956">
                  <c:v>16.094633507853398</c:v>
                </c:pt>
                <c:pt idx="957">
                  <c:v>13.0415343915344</c:v>
                </c:pt>
                <c:pt idx="958">
                  <c:v>11.479314888010499</c:v>
                </c:pt>
                <c:pt idx="959">
                  <c:v>10.298809523809499</c:v>
                </c:pt>
                <c:pt idx="960">
                  <c:v>12.0272486772487</c:v>
                </c:pt>
                <c:pt idx="961">
                  <c:v>11.4119769119769</c:v>
                </c:pt>
                <c:pt idx="962">
                  <c:v>10.5096560846561</c:v>
                </c:pt>
                <c:pt idx="963">
                  <c:v>10.8437252311757</c:v>
                </c:pt>
                <c:pt idx="964">
                  <c:v>8.7395161290322605</c:v>
                </c:pt>
                <c:pt idx="965">
                  <c:v>9.9549407114624504</c:v>
                </c:pt>
                <c:pt idx="966">
                  <c:v>9.2511936339522496</c:v>
                </c:pt>
                <c:pt idx="967">
                  <c:v>9.9225067385444703</c:v>
                </c:pt>
                <c:pt idx="968">
                  <c:v>11.7876010781671</c:v>
                </c:pt>
                <c:pt idx="969">
                  <c:v>10.5947297297297</c:v>
                </c:pt>
                <c:pt idx="970">
                  <c:v>8.7624999999999993</c:v>
                </c:pt>
                <c:pt idx="971">
                  <c:v>8.4319838056680201</c:v>
                </c:pt>
                <c:pt idx="972">
                  <c:v>7.2432835820895498</c:v>
                </c:pt>
                <c:pt idx="973">
                  <c:v>7.9474324324324304</c:v>
                </c:pt>
                <c:pt idx="974">
                  <c:v>8.6519672131147498</c:v>
                </c:pt>
                <c:pt idx="975">
                  <c:v>8.48967921896792</c:v>
                </c:pt>
                <c:pt idx="976">
                  <c:v>7.3916552667578701</c:v>
                </c:pt>
                <c:pt idx="977">
                  <c:v>11.1664411366712</c:v>
                </c:pt>
                <c:pt idx="978">
                  <c:v>13.53</c:v>
                </c:pt>
                <c:pt idx="979">
                  <c:v>11.13</c:v>
                </c:pt>
                <c:pt idx="980">
                  <c:v>8.6999999999999993</c:v>
                </c:pt>
                <c:pt idx="981">
                  <c:v>11.1272727272727</c:v>
                </c:pt>
                <c:pt idx="982">
                  <c:v>7.9181818181818198</c:v>
                </c:pt>
                <c:pt idx="983">
                  <c:v>7.39</c:v>
                </c:pt>
                <c:pt idx="984">
                  <c:v>7.36</c:v>
                </c:pt>
                <c:pt idx="985">
                  <c:v>5.34</c:v>
                </c:pt>
                <c:pt idx="986">
                  <c:v>11.89</c:v>
                </c:pt>
                <c:pt idx="987">
                  <c:v>13.03</c:v>
                </c:pt>
                <c:pt idx="989">
                  <c:v>12.26</c:v>
                </c:pt>
                <c:pt idx="990">
                  <c:v>9.4454545454545507</c:v>
                </c:pt>
                <c:pt idx="991">
                  <c:v>8.9818181818181806</c:v>
                </c:pt>
                <c:pt idx="992">
                  <c:v>7.6555555555555603</c:v>
                </c:pt>
                <c:pt idx="993">
                  <c:v>7.7944892473118301</c:v>
                </c:pt>
                <c:pt idx="994">
                  <c:v>8.9006729475100901</c:v>
                </c:pt>
                <c:pt idx="995">
                  <c:v>9.3026917900403792</c:v>
                </c:pt>
                <c:pt idx="996">
                  <c:v>8.7204892966360905</c:v>
                </c:pt>
                <c:pt idx="997">
                  <c:v>8.9963611859838295</c:v>
                </c:pt>
                <c:pt idx="998">
                  <c:v>9.9620967741935509</c:v>
                </c:pt>
                <c:pt idx="999">
                  <c:v>7.6173620457604301</c:v>
                </c:pt>
                <c:pt idx="1000">
                  <c:v>8.3340629274965803</c:v>
                </c:pt>
                <c:pt idx="1001">
                  <c:v>9.4402439024390201</c:v>
                </c:pt>
                <c:pt idx="1002">
                  <c:v>8.3098529411764694</c:v>
                </c:pt>
                <c:pt idx="1003">
                  <c:v>8.3247206703910592</c:v>
                </c:pt>
                <c:pt idx="1004">
                  <c:v>7.2199677938808398</c:v>
                </c:pt>
                <c:pt idx="1005">
                  <c:v>6.7898211829435997</c:v>
                </c:pt>
                <c:pt idx="1006">
                  <c:v>13.46875</c:v>
                </c:pt>
                <c:pt idx="1007">
                  <c:v>8.8466666666666693</c:v>
                </c:pt>
                <c:pt idx="1008">
                  <c:v>9.9928571428571402</c:v>
                </c:pt>
                <c:pt idx="1009">
                  <c:v>9.7933333333333294</c:v>
                </c:pt>
                <c:pt idx="1010">
                  <c:v>7.7692307692307701</c:v>
                </c:pt>
                <c:pt idx="1011">
                  <c:v>9.0484605087014707</c:v>
                </c:pt>
                <c:pt idx="1012">
                  <c:v>7.2845949535192602</c:v>
                </c:pt>
                <c:pt idx="1013">
                  <c:v>8.78978779840849</c:v>
                </c:pt>
                <c:pt idx="1014">
                  <c:v>9.2144192256341793</c:v>
                </c:pt>
                <c:pt idx="1015">
                  <c:v>9.1039911308204005</c:v>
                </c:pt>
                <c:pt idx="1016">
                  <c:v>8.0399999999999991</c:v>
                </c:pt>
                <c:pt idx="1017">
                  <c:v>9.5363636363636406</c:v>
                </c:pt>
                <c:pt idx="1018">
                  <c:v>5.8319783197832002</c:v>
                </c:pt>
                <c:pt idx="1019">
                  <c:v>7.9629194630872497</c:v>
                </c:pt>
                <c:pt idx="1020">
                  <c:v>7.9259510869565197</c:v>
                </c:pt>
                <c:pt idx="1021">
                  <c:v>6.8697705802969002</c:v>
                </c:pt>
                <c:pt idx="1022">
                  <c:v>9.3221921515561608</c:v>
                </c:pt>
                <c:pt idx="1023">
                  <c:v>6.7151515151515104</c:v>
                </c:pt>
                <c:pt idx="1024">
                  <c:v>8.5209176788124203</c:v>
                </c:pt>
                <c:pt idx="1025">
                  <c:v>12.8587601078167</c:v>
                </c:pt>
                <c:pt idx="1026">
                  <c:v>9.6399460188933901</c:v>
                </c:pt>
                <c:pt idx="1027">
                  <c:v>9.3457223001402507</c:v>
                </c:pt>
                <c:pt idx="1028">
                  <c:v>9.8561403508771903</c:v>
                </c:pt>
                <c:pt idx="1029">
                  <c:v>7.7556309362279503</c:v>
                </c:pt>
                <c:pt idx="1030">
                  <c:v>8.4605442176870707</c:v>
                </c:pt>
                <c:pt idx="1031">
                  <c:v>13.6</c:v>
                </c:pt>
                <c:pt idx="1032">
                  <c:v>10.213333333333299</c:v>
                </c:pt>
                <c:pt idx="1034">
                  <c:v>11.112500000000001</c:v>
                </c:pt>
                <c:pt idx="1035">
                  <c:v>8.6470588235294095</c:v>
                </c:pt>
                <c:pt idx="1036">
                  <c:v>8.0333333333333297</c:v>
                </c:pt>
                <c:pt idx="1037">
                  <c:v>7.4533333333333296</c:v>
                </c:pt>
                <c:pt idx="1038">
                  <c:v>6.9588235294117604</c:v>
                </c:pt>
                <c:pt idx="1039">
                  <c:v>8.0714285714285694</c:v>
                </c:pt>
                <c:pt idx="1040">
                  <c:v>8.68333333333333</c:v>
                </c:pt>
                <c:pt idx="1041">
                  <c:v>6.7571428571428598</c:v>
                </c:pt>
                <c:pt idx="1042">
                  <c:v>9.58</c:v>
                </c:pt>
                <c:pt idx="1043">
                  <c:v>7.5571428571428596</c:v>
                </c:pt>
                <c:pt idx="1044">
                  <c:v>5.3</c:v>
                </c:pt>
                <c:pt idx="1045">
                  <c:v>6.4636363636363603</c:v>
                </c:pt>
                <c:pt idx="1046">
                  <c:v>12.927272727272699</c:v>
                </c:pt>
                <c:pt idx="1047">
                  <c:v>9.3625000000000007</c:v>
                </c:pt>
                <c:pt idx="1049">
                  <c:v>11.4636363636364</c:v>
                </c:pt>
                <c:pt idx="1050">
                  <c:v>9.3909090909090907</c:v>
                </c:pt>
                <c:pt idx="1051">
                  <c:v>6.8</c:v>
                </c:pt>
                <c:pt idx="1052">
                  <c:v>6.88</c:v>
                </c:pt>
                <c:pt idx="1053">
                  <c:v>8.2366442953020105</c:v>
                </c:pt>
                <c:pt idx="1054">
                  <c:v>8.7506738544474398</c:v>
                </c:pt>
                <c:pt idx="1055">
                  <c:v>8.4383580080753706</c:v>
                </c:pt>
                <c:pt idx="1056">
                  <c:v>8.1191999999999993</c:v>
                </c:pt>
                <c:pt idx="1057">
                  <c:v>7.8673333333333302</c:v>
                </c:pt>
                <c:pt idx="1058">
                  <c:v>9.0029216467463495</c:v>
                </c:pt>
                <c:pt idx="1059">
                  <c:v>7.3781208053691296</c:v>
                </c:pt>
                <c:pt idx="1060">
                  <c:v>7.14334763948498</c:v>
                </c:pt>
                <c:pt idx="1061">
                  <c:v>9.3126909090909091</c:v>
                </c:pt>
                <c:pt idx="1062">
                  <c:v>6.5182285714285699</c:v>
                </c:pt>
                <c:pt idx="1063">
                  <c:v>6.6286666666666703</c:v>
                </c:pt>
                <c:pt idx="1064">
                  <c:v>11.322463636363601</c:v>
                </c:pt>
                <c:pt idx="1065">
                  <c:v>7.84828636363636</c:v>
                </c:pt>
                <c:pt idx="1066">
                  <c:v>7.19586092715232</c:v>
                </c:pt>
                <c:pt idx="1067">
                  <c:v>10.158333333333299</c:v>
                </c:pt>
                <c:pt idx="1069">
                  <c:v>9.6</c:v>
                </c:pt>
                <c:pt idx="1070">
                  <c:v>9.3285714285714292</c:v>
                </c:pt>
                <c:pt idx="1072">
                  <c:v>9.7928571428571392</c:v>
                </c:pt>
                <c:pt idx="1073">
                  <c:v>6.65</c:v>
                </c:pt>
                <c:pt idx="1074">
                  <c:v>6.6611111111111097</c:v>
                </c:pt>
                <c:pt idx="1075">
                  <c:v>10.0384172661871</c:v>
                </c:pt>
                <c:pt idx="1076">
                  <c:v>10.9440751445087</c:v>
                </c:pt>
                <c:pt idx="1077">
                  <c:v>9.7234352256186298</c:v>
                </c:pt>
                <c:pt idx="1078">
                  <c:v>8.6765734265734302</c:v>
                </c:pt>
                <c:pt idx="1079">
                  <c:v>6.2511210762331801</c:v>
                </c:pt>
                <c:pt idx="1080">
                  <c:v>8.4349775784753405</c:v>
                </c:pt>
                <c:pt idx="1081">
                  <c:v>11.560714285714299</c:v>
                </c:pt>
                <c:pt idx="1082">
                  <c:v>6.3714285714285701</c:v>
                </c:pt>
                <c:pt idx="1083">
                  <c:v>8.7080000000000002</c:v>
                </c:pt>
                <c:pt idx="1085">
                  <c:v>9.1703703703703692</c:v>
                </c:pt>
                <c:pt idx="1086">
                  <c:v>8.6392857142857107</c:v>
                </c:pt>
                <c:pt idx="1087">
                  <c:v>7.8035714285714297</c:v>
                </c:pt>
                <c:pt idx="1088">
                  <c:v>9.1892857142857096</c:v>
                </c:pt>
                <c:pt idx="1089">
                  <c:v>6.90611961057024</c:v>
                </c:pt>
                <c:pt idx="1090">
                  <c:v>7.4012987012986997</c:v>
                </c:pt>
                <c:pt idx="1091">
                  <c:v>9.32722772277228</c:v>
                </c:pt>
                <c:pt idx="1092">
                  <c:v>10.3270220588235</c:v>
                </c:pt>
                <c:pt idx="1093">
                  <c:v>8.0909923664122108</c:v>
                </c:pt>
                <c:pt idx="1094">
                  <c:v>5.4712050078247296</c:v>
                </c:pt>
                <c:pt idx="1095">
                  <c:v>5.0682148040638602</c:v>
                </c:pt>
                <c:pt idx="1096">
                  <c:v>7.78527696793003</c:v>
                </c:pt>
                <c:pt idx="1097">
                  <c:v>12.4981049562682</c:v>
                </c:pt>
                <c:pt idx="1098">
                  <c:v>6.2679104477611904</c:v>
                </c:pt>
                <c:pt idx="1099">
                  <c:v>10.739670932358299</c:v>
                </c:pt>
                <c:pt idx="1100">
                  <c:v>9.1989505247376293</c:v>
                </c:pt>
                <c:pt idx="1101">
                  <c:v>10.348833819242</c:v>
                </c:pt>
                <c:pt idx="1102">
                  <c:v>5.9084805653710202</c:v>
                </c:pt>
                <c:pt idx="1103">
                  <c:v>11.3769230769231</c:v>
                </c:pt>
                <c:pt idx="1104">
                  <c:v>6.9703703703703699</c:v>
                </c:pt>
                <c:pt idx="1105">
                  <c:v>9.3678571428571402</c:v>
                </c:pt>
                <c:pt idx="1107">
                  <c:v>9.0039999999999996</c:v>
                </c:pt>
                <c:pt idx="1108">
                  <c:v>7.3230769230769202</c:v>
                </c:pt>
                <c:pt idx="1109">
                  <c:v>7.2633333333333301</c:v>
                </c:pt>
                <c:pt idx="1110">
                  <c:v>9.1451612903225801</c:v>
                </c:pt>
                <c:pt idx="1111">
                  <c:v>6.1714285714285699</c:v>
                </c:pt>
                <c:pt idx="1112">
                  <c:v>6.0214285714285696</c:v>
                </c:pt>
                <c:pt idx="1113">
                  <c:v>6.4740740740740703</c:v>
                </c:pt>
                <c:pt idx="1114">
                  <c:v>7.0629629629629598</c:v>
                </c:pt>
                <c:pt idx="1115">
                  <c:v>5.05</c:v>
                </c:pt>
                <c:pt idx="1116">
                  <c:v>5.5444444444444398</c:v>
                </c:pt>
                <c:pt idx="1117">
                  <c:v>5.375</c:v>
                </c:pt>
                <c:pt idx="1118">
                  <c:v>5.5250000000000004</c:v>
                </c:pt>
                <c:pt idx="1119">
                  <c:v>8.87234678624813</c:v>
                </c:pt>
                <c:pt idx="1120">
                  <c:v>8.97221350078493</c:v>
                </c:pt>
                <c:pt idx="1121">
                  <c:v>8.9103293413173592</c:v>
                </c:pt>
                <c:pt idx="1122">
                  <c:v>7.7147826086956499</c:v>
                </c:pt>
                <c:pt idx="1123">
                  <c:v>8.2685628742515007</c:v>
                </c:pt>
                <c:pt idx="1124">
                  <c:v>6.8409836065573799</c:v>
                </c:pt>
                <c:pt idx="1125">
                  <c:v>7.0017883755588697</c:v>
                </c:pt>
                <c:pt idx="1126">
                  <c:v>5.95</c:v>
                </c:pt>
                <c:pt idx="1127">
                  <c:v>10.739393939393899</c:v>
                </c:pt>
                <c:pt idx="1128">
                  <c:v>7.15625</c:v>
                </c:pt>
                <c:pt idx="1129">
                  <c:v>9.6672830725462298</c:v>
                </c:pt>
                <c:pt idx="1130">
                  <c:v>9.4070570570570595</c:v>
                </c:pt>
                <c:pt idx="1131">
                  <c:v>10.096061884669499</c:v>
                </c:pt>
                <c:pt idx="1132">
                  <c:v>7.6706997084548103</c:v>
                </c:pt>
                <c:pt idx="1133">
                  <c:v>9.4953651685393297</c:v>
                </c:pt>
                <c:pt idx="1134">
                  <c:v>11.150985915492999</c:v>
                </c:pt>
                <c:pt idx="1135">
                  <c:v>9.8779661016949092</c:v>
                </c:pt>
                <c:pt idx="1136">
                  <c:v>9.2051282051282008</c:v>
                </c:pt>
                <c:pt idx="1137">
                  <c:v>8.3231098430813102</c:v>
                </c:pt>
                <c:pt idx="1138">
                  <c:v>9.6812407680945292</c:v>
                </c:pt>
                <c:pt idx="1139">
                  <c:v>6.3484848484848504</c:v>
                </c:pt>
                <c:pt idx="1140">
                  <c:v>6.2774999999999999</c:v>
                </c:pt>
                <c:pt idx="1141">
                  <c:v>5.4838709677419404</c:v>
                </c:pt>
                <c:pt idx="1142">
                  <c:v>11.624000000000001</c:v>
                </c:pt>
                <c:pt idx="1143">
                  <c:v>7.1928571428571404</c:v>
                </c:pt>
                <c:pt idx="1144">
                  <c:v>10.096</c:v>
                </c:pt>
                <c:pt idx="1146">
                  <c:v>9.2520000000000007</c:v>
                </c:pt>
                <c:pt idx="1147">
                  <c:v>8.2538461538461494</c:v>
                </c:pt>
                <c:pt idx="1148">
                  <c:v>8.3238095238095209</c:v>
                </c:pt>
                <c:pt idx="1149">
                  <c:v>9.6999999999999993</c:v>
                </c:pt>
                <c:pt idx="1150">
                  <c:v>6.3840000000000003</c:v>
                </c:pt>
                <c:pt idx="1151">
                  <c:v>6.5807692307692296</c:v>
                </c:pt>
                <c:pt idx="1152">
                  <c:v>10.3</c:v>
                </c:pt>
                <c:pt idx="1153">
                  <c:v>6.4888888888888898</c:v>
                </c:pt>
                <c:pt idx="1154">
                  <c:v>10.54</c:v>
                </c:pt>
                <c:pt idx="1156">
                  <c:v>8.9375</c:v>
                </c:pt>
                <c:pt idx="1157">
                  <c:v>7.5222222222222204</c:v>
                </c:pt>
                <c:pt idx="1158">
                  <c:v>8.14</c:v>
                </c:pt>
                <c:pt idx="1159">
                  <c:v>9.9444444444444393</c:v>
                </c:pt>
                <c:pt idx="1160">
                  <c:v>6.56666666666667</c:v>
                </c:pt>
                <c:pt idx="1161">
                  <c:v>6.3375000000000004</c:v>
                </c:pt>
                <c:pt idx="1162">
                  <c:v>6.8214285714285703</c:v>
                </c:pt>
                <c:pt idx="1163">
                  <c:v>7.4678571428571399</c:v>
                </c:pt>
                <c:pt idx="1164">
                  <c:v>5.86551724137931</c:v>
                </c:pt>
                <c:pt idx="1165">
                  <c:v>6.0702222222222204</c:v>
                </c:pt>
                <c:pt idx="1166">
                  <c:v>8.3616899999999994</c:v>
                </c:pt>
                <c:pt idx="1167">
                  <c:v>8.0022374999999997</c:v>
                </c:pt>
                <c:pt idx="1168">
                  <c:v>6.6543333333333301</c:v>
                </c:pt>
                <c:pt idx="1169">
                  <c:v>6.4098777777777798</c:v>
                </c:pt>
                <c:pt idx="1170">
                  <c:v>8.3888888888888893</c:v>
                </c:pt>
                <c:pt idx="1171">
                  <c:v>9.06666666666667</c:v>
                </c:pt>
                <c:pt idx="1172">
                  <c:v>6.5333333333333297</c:v>
                </c:pt>
                <c:pt idx="1173">
                  <c:v>5.28571428571429</c:v>
                </c:pt>
                <c:pt idx="1174">
                  <c:v>6.19</c:v>
                </c:pt>
                <c:pt idx="1175">
                  <c:v>7.4666666666666703</c:v>
                </c:pt>
                <c:pt idx="1176">
                  <c:v>5.75</c:v>
                </c:pt>
                <c:pt idx="1177">
                  <c:v>5.4124999999999996</c:v>
                </c:pt>
                <c:pt idx="1178">
                  <c:v>6.04285714285714</c:v>
                </c:pt>
                <c:pt idx="1179">
                  <c:v>7.5</c:v>
                </c:pt>
                <c:pt idx="1180">
                  <c:v>12.468965517241401</c:v>
                </c:pt>
                <c:pt idx="1181">
                  <c:v>8.8000000000000007</c:v>
                </c:pt>
                <c:pt idx="1182">
                  <c:v>11.948717948717899</c:v>
                </c:pt>
                <c:pt idx="1183">
                  <c:v>12.542625368731599</c:v>
                </c:pt>
                <c:pt idx="1184">
                  <c:v>13.1694868238558</c:v>
                </c:pt>
                <c:pt idx="1185">
                  <c:v>12.1188202247191</c:v>
                </c:pt>
                <c:pt idx="1186">
                  <c:v>11.541880341880301</c:v>
                </c:pt>
                <c:pt idx="1187">
                  <c:v>13.076604850214</c:v>
                </c:pt>
                <c:pt idx="1188">
                  <c:v>10.3215796897038</c:v>
                </c:pt>
                <c:pt idx="1189">
                  <c:v>9.6727011494252899</c:v>
                </c:pt>
                <c:pt idx="1190">
                  <c:v>8.6842415316642096</c:v>
                </c:pt>
                <c:pt idx="1191">
                  <c:v>10.327027027027</c:v>
                </c:pt>
                <c:pt idx="1192">
                  <c:v>8.9225626740947099</c:v>
                </c:pt>
                <c:pt idx="1193">
                  <c:v>9.1072857142857107</c:v>
                </c:pt>
                <c:pt idx="1194">
                  <c:v>8.5058309037900894</c:v>
                </c:pt>
                <c:pt idx="1195">
                  <c:v>9.4219827586206897</c:v>
                </c:pt>
                <c:pt idx="1196">
                  <c:v>9.18888888888889</c:v>
                </c:pt>
                <c:pt idx="1197">
                  <c:v>6.2666666666666702</c:v>
                </c:pt>
                <c:pt idx="1198">
                  <c:v>9.952</c:v>
                </c:pt>
                <c:pt idx="1200">
                  <c:v>12.0169164882227</c:v>
                </c:pt>
                <c:pt idx="1201">
                  <c:v>10.2341498559078</c:v>
                </c:pt>
                <c:pt idx="1202">
                  <c:v>9.8926086956521697</c:v>
                </c:pt>
                <c:pt idx="1203">
                  <c:v>11.369142857142901</c:v>
                </c:pt>
                <c:pt idx="1204">
                  <c:v>9.2550561797752806</c:v>
                </c:pt>
                <c:pt idx="1205">
                  <c:v>9.0378766140602593</c:v>
                </c:pt>
                <c:pt idx="1206">
                  <c:v>8.5252923976608201</c:v>
                </c:pt>
                <c:pt idx="1207">
                  <c:v>9.6468795355587798</c:v>
                </c:pt>
                <c:pt idx="1208">
                  <c:v>7.6869064748201401</c:v>
                </c:pt>
                <c:pt idx="1209">
                  <c:v>8.0282352941176498</c:v>
                </c:pt>
                <c:pt idx="1210">
                  <c:v>6.8027950310558998</c:v>
                </c:pt>
                <c:pt idx="1211">
                  <c:v>7.9633187772925798</c:v>
                </c:pt>
                <c:pt idx="1212">
                  <c:v>7.1324960753532203</c:v>
                </c:pt>
                <c:pt idx="1213">
                  <c:v>10.1626488095238</c:v>
                </c:pt>
                <c:pt idx="1214">
                  <c:v>9.1667151162790699</c:v>
                </c:pt>
                <c:pt idx="1215">
                  <c:v>7.5018779342722999</c:v>
                </c:pt>
                <c:pt idx="1216">
                  <c:v>5.8650381679389296</c:v>
                </c:pt>
                <c:pt idx="1217">
                  <c:v>5.7544072948328298</c:v>
                </c:pt>
                <c:pt idx="1218">
                  <c:v>14.088888888888899</c:v>
                </c:pt>
                <c:pt idx="1219">
                  <c:v>11.977777777777799</c:v>
                </c:pt>
                <c:pt idx="1220">
                  <c:v>12.237500000000001</c:v>
                </c:pt>
                <c:pt idx="1221">
                  <c:v>10.875</c:v>
                </c:pt>
                <c:pt idx="1222">
                  <c:v>10.766666666666699</c:v>
                </c:pt>
                <c:pt idx="1223">
                  <c:v>10.763636363636399</c:v>
                </c:pt>
                <c:pt idx="1224">
                  <c:v>10.41</c:v>
                </c:pt>
                <c:pt idx="1225">
                  <c:v>21.7777777777778</c:v>
                </c:pt>
                <c:pt idx="1226">
                  <c:v>8.76</c:v>
                </c:pt>
                <c:pt idx="1227">
                  <c:v>5.4636363636363603</c:v>
                </c:pt>
                <c:pt idx="1228">
                  <c:v>8.01</c:v>
                </c:pt>
                <c:pt idx="1229">
                  <c:v>12.616666666666699</c:v>
                </c:pt>
                <c:pt idx="1230">
                  <c:v>11.6222222222222</c:v>
                </c:pt>
                <c:pt idx="1231">
                  <c:v>12.6111111111111</c:v>
                </c:pt>
                <c:pt idx="1232">
                  <c:v>8.2285714285714295</c:v>
                </c:pt>
                <c:pt idx="1233">
                  <c:v>8.25</c:v>
                </c:pt>
                <c:pt idx="1234">
                  <c:v>9.1999999999999993</c:v>
                </c:pt>
                <c:pt idx="1235">
                  <c:v>13</c:v>
                </c:pt>
                <c:pt idx="1236">
                  <c:v>6.6636363636363596</c:v>
                </c:pt>
                <c:pt idx="1237">
                  <c:v>9.8454545454545492</c:v>
                </c:pt>
                <c:pt idx="1238">
                  <c:v>6.9833333333333298</c:v>
                </c:pt>
                <c:pt idx="1239">
                  <c:v>10.3818181818182</c:v>
                </c:pt>
                <c:pt idx="1240">
                  <c:v>10.5</c:v>
                </c:pt>
                <c:pt idx="1241">
                  <c:v>6.8</c:v>
                </c:pt>
                <c:pt idx="1242">
                  <c:v>7.4833333333333298</c:v>
                </c:pt>
                <c:pt idx="1243">
                  <c:v>6.6181818181818199</c:v>
                </c:pt>
                <c:pt idx="1244">
                  <c:v>6.1636363636363596</c:v>
                </c:pt>
                <c:pt idx="1245">
                  <c:v>12.6111111111111</c:v>
                </c:pt>
                <c:pt idx="1246">
                  <c:v>10.2222222222222</c:v>
                </c:pt>
                <c:pt idx="1247">
                  <c:v>10.1666666666667</c:v>
                </c:pt>
                <c:pt idx="1248">
                  <c:v>8.2777777777777803</c:v>
                </c:pt>
                <c:pt idx="1249">
                  <c:v>9.0299999999999994</c:v>
                </c:pt>
                <c:pt idx="1250">
                  <c:v>10.4</c:v>
                </c:pt>
                <c:pt idx="1251">
                  <c:v>12.5666666666667</c:v>
                </c:pt>
                <c:pt idx="1252">
                  <c:v>11.422222222222199</c:v>
                </c:pt>
                <c:pt idx="1253">
                  <c:v>11.8983050847458</c:v>
                </c:pt>
                <c:pt idx="1254">
                  <c:v>8.5087896253602295</c:v>
                </c:pt>
                <c:pt idx="1255">
                  <c:v>8.4977611940298505</c:v>
                </c:pt>
                <c:pt idx="1256">
                  <c:v>8.3314925373134301</c:v>
                </c:pt>
                <c:pt idx="1257">
                  <c:v>9.8171898355754905</c:v>
                </c:pt>
                <c:pt idx="1258">
                  <c:v>8.0727665706051894</c:v>
                </c:pt>
                <c:pt idx="1259">
                  <c:v>7.2666666666666702</c:v>
                </c:pt>
                <c:pt idx="1260">
                  <c:v>9.7200000000000006</c:v>
                </c:pt>
                <c:pt idx="1261">
                  <c:v>9.9250000000000007</c:v>
                </c:pt>
                <c:pt idx="1262">
                  <c:v>8.1555555555555603</c:v>
                </c:pt>
                <c:pt idx="1263">
                  <c:v>7.99</c:v>
                </c:pt>
                <c:pt idx="1264">
                  <c:v>10.0375</c:v>
                </c:pt>
                <c:pt idx="1265">
                  <c:v>8.1713068181818205</c:v>
                </c:pt>
                <c:pt idx="1266">
                  <c:v>8.3408554572271392</c:v>
                </c:pt>
                <c:pt idx="1267">
                  <c:v>7.4866863905325403</c:v>
                </c:pt>
                <c:pt idx="1268">
                  <c:v>9.0181547619047606</c:v>
                </c:pt>
                <c:pt idx="1269">
                  <c:v>7.2768166089965396</c:v>
                </c:pt>
                <c:pt idx="1270">
                  <c:v>7.6365925925925904</c:v>
                </c:pt>
                <c:pt idx="1271">
                  <c:v>6.5524663677130004</c:v>
                </c:pt>
                <c:pt idx="1272">
                  <c:v>7.3987096774193502</c:v>
                </c:pt>
                <c:pt idx="1273">
                  <c:v>12.586499999999999</c:v>
                </c:pt>
                <c:pt idx="1274">
                  <c:v>9.6240111111111108</c:v>
                </c:pt>
                <c:pt idx="1275">
                  <c:v>10.575875</c:v>
                </c:pt>
                <c:pt idx="1276">
                  <c:v>6.0492555555555603</c:v>
                </c:pt>
                <c:pt idx="1277">
                  <c:v>0</c:v>
                </c:pt>
                <c:pt idx="1278">
                  <c:v>0</c:v>
                </c:pt>
                <c:pt idx="1279">
                  <c:v>9.3333333333333304</c:v>
                </c:pt>
                <c:pt idx="1280">
                  <c:v>10.36875</c:v>
                </c:pt>
                <c:pt idx="1281">
                  <c:v>10.24</c:v>
                </c:pt>
                <c:pt idx="1282">
                  <c:v>7.2750000000000004</c:v>
                </c:pt>
                <c:pt idx="1283">
                  <c:v>6.9352941176470599</c:v>
                </c:pt>
                <c:pt idx="1284">
                  <c:v>8.5571428571428605</c:v>
                </c:pt>
                <c:pt idx="1285">
                  <c:v>9.7545454545454504</c:v>
                </c:pt>
                <c:pt idx="1286">
                  <c:v>7.4454545454545498</c:v>
                </c:pt>
                <c:pt idx="1287">
                  <c:v>8.6363636363636402</c:v>
                </c:pt>
                <c:pt idx="1288">
                  <c:v>6.1666666666666696</c:v>
                </c:pt>
                <c:pt idx="1289">
                  <c:v>10.38</c:v>
                </c:pt>
                <c:pt idx="1290">
                  <c:v>7.9142857142857101</c:v>
                </c:pt>
                <c:pt idx="1291">
                  <c:v>6.19166666666667</c:v>
                </c:pt>
                <c:pt idx="1292">
                  <c:v>5.7750000000000004</c:v>
                </c:pt>
                <c:pt idx="1293">
                  <c:v>5.16</c:v>
                </c:pt>
                <c:pt idx="1294">
                  <c:v>9.1111111111111107</c:v>
                </c:pt>
                <c:pt idx="1295">
                  <c:v>6.85</c:v>
                </c:pt>
                <c:pt idx="1296">
                  <c:v>6.1666666666666696</c:v>
                </c:pt>
                <c:pt idx="1297">
                  <c:v>5.54</c:v>
                </c:pt>
                <c:pt idx="1298">
                  <c:v>6.4375</c:v>
                </c:pt>
                <c:pt idx="1299">
                  <c:v>9.7796116504854407</c:v>
                </c:pt>
                <c:pt idx="1300">
                  <c:v>11.861737804878</c:v>
                </c:pt>
                <c:pt idx="1301">
                  <c:v>8.2454022988505695</c:v>
                </c:pt>
                <c:pt idx="1302">
                  <c:v>8.1418674698795197</c:v>
                </c:pt>
                <c:pt idx="1303">
                  <c:v>7.7190119760479003</c:v>
                </c:pt>
                <c:pt idx="1304">
                  <c:v>10.2049475262369</c:v>
                </c:pt>
                <c:pt idx="1305">
                  <c:v>7.7987432675044897</c:v>
                </c:pt>
                <c:pt idx="1306">
                  <c:v>8.6568011958146496</c:v>
                </c:pt>
                <c:pt idx="1307">
                  <c:v>6.43806970509383</c:v>
                </c:pt>
                <c:pt idx="1308">
                  <c:v>7.7974704890387896</c:v>
                </c:pt>
                <c:pt idx="1309">
                  <c:v>11.7313546423135</c:v>
                </c:pt>
                <c:pt idx="1310">
                  <c:v>12.734379671151</c:v>
                </c:pt>
                <c:pt idx="1311">
                  <c:v>11.393263473053899</c:v>
                </c:pt>
                <c:pt idx="1312">
                  <c:v>11.599546827794599</c:v>
                </c:pt>
                <c:pt idx="1313">
                  <c:v>10.145310245310201</c:v>
                </c:pt>
                <c:pt idx="1314">
                  <c:v>8.3799694189602505</c:v>
                </c:pt>
                <c:pt idx="1315">
                  <c:v>0</c:v>
                </c:pt>
                <c:pt idx="1316">
                  <c:v>5.4830985915493002</c:v>
                </c:pt>
                <c:pt idx="1317">
                  <c:v>8.7631343283582108</c:v>
                </c:pt>
                <c:pt idx="1318">
                  <c:v>10.795977011494299</c:v>
                </c:pt>
                <c:pt idx="1319">
                  <c:v>11.4850746268657</c:v>
                </c:pt>
                <c:pt idx="1320">
                  <c:v>10.8095238095238</c:v>
                </c:pt>
                <c:pt idx="1321">
                  <c:v>12.0983606557377</c:v>
                </c:pt>
                <c:pt idx="1322">
                  <c:v>9.9816738816738795</c:v>
                </c:pt>
                <c:pt idx="1323">
                  <c:v>10.217761194029899</c:v>
                </c:pt>
                <c:pt idx="1324">
                  <c:v>6.1613533834586498</c:v>
                </c:pt>
                <c:pt idx="1325">
                  <c:v>7.2472180451127803</c:v>
                </c:pt>
                <c:pt idx="1326">
                  <c:v>5.8179562043795601</c:v>
                </c:pt>
                <c:pt idx="1327">
                  <c:v>5.2202593192868703</c:v>
                </c:pt>
                <c:pt idx="1328">
                  <c:v>5.9684370257966597</c:v>
                </c:pt>
                <c:pt idx="1329">
                  <c:v>4.8973134328358201</c:v>
                </c:pt>
                <c:pt idx="1330">
                  <c:v>13.479310344827599</c:v>
                </c:pt>
                <c:pt idx="1331">
                  <c:v>10.7392857142857</c:v>
                </c:pt>
                <c:pt idx="1332">
                  <c:v>11.346875000000001</c:v>
                </c:pt>
                <c:pt idx="1333">
                  <c:v>10.603225806451601</c:v>
                </c:pt>
                <c:pt idx="1334">
                  <c:v>10.890625</c:v>
                </c:pt>
                <c:pt idx="1335">
                  <c:v>9.6531249999999993</c:v>
                </c:pt>
                <c:pt idx="1336">
                  <c:v>10.656000000000001</c:v>
                </c:pt>
                <c:pt idx="1337">
                  <c:v>9.7370370370370392</c:v>
                </c:pt>
                <c:pt idx="1338">
                  <c:v>11.693103448275901</c:v>
                </c:pt>
                <c:pt idx="1339">
                  <c:v>8.2275862068965502</c:v>
                </c:pt>
                <c:pt idx="1340">
                  <c:v>8.9137931034482794</c:v>
                </c:pt>
                <c:pt idx="1341">
                  <c:v>8.9235294117647097</c:v>
                </c:pt>
                <c:pt idx="1342">
                  <c:v>6.45</c:v>
                </c:pt>
                <c:pt idx="1343">
                  <c:v>7.3695652173913002</c:v>
                </c:pt>
                <c:pt idx="1344">
                  <c:v>6.7285714285714304</c:v>
                </c:pt>
                <c:pt idx="1345">
                  <c:v>12.772</c:v>
                </c:pt>
                <c:pt idx="1346">
                  <c:v>10.7</c:v>
                </c:pt>
                <c:pt idx="1347">
                  <c:v>10.8214285714286</c:v>
                </c:pt>
                <c:pt idx="1348">
                  <c:v>11.1415745856354</c:v>
                </c:pt>
                <c:pt idx="1349">
                  <c:v>14.583189655172401</c:v>
                </c:pt>
                <c:pt idx="1350">
                  <c:v>10.3844285714286</c:v>
                </c:pt>
                <c:pt idx="1351">
                  <c:v>11.7797413793103</c:v>
                </c:pt>
                <c:pt idx="1352">
                  <c:v>10.194700139469999</c:v>
                </c:pt>
                <c:pt idx="1353">
                  <c:v>11.7825899280576</c:v>
                </c:pt>
                <c:pt idx="1354">
                  <c:v>6.5582781456953603</c:v>
                </c:pt>
                <c:pt idx="1355">
                  <c:v>7.1791190864600303</c:v>
                </c:pt>
                <c:pt idx="1356">
                  <c:v>6.1044182621502197</c:v>
                </c:pt>
                <c:pt idx="1357">
                  <c:v>5.2162849872773496</c:v>
                </c:pt>
                <c:pt idx="1358">
                  <c:v>3.86196428571429</c:v>
                </c:pt>
                <c:pt idx="1359">
                  <c:v>4.4050221565731196</c:v>
                </c:pt>
                <c:pt idx="1360">
                  <c:v>11.137499999999999</c:v>
                </c:pt>
                <c:pt idx="1361">
                  <c:v>6.9528072837632804</c:v>
                </c:pt>
                <c:pt idx="1362">
                  <c:v>8.3573192239858898</c:v>
                </c:pt>
                <c:pt idx="1363">
                  <c:v>6.7482758620689696</c:v>
                </c:pt>
                <c:pt idx="1364">
                  <c:v>5.4050228310502302</c:v>
                </c:pt>
                <c:pt idx="1365">
                  <c:v>5.5813253012048198</c:v>
                </c:pt>
                <c:pt idx="1366">
                  <c:v>6.1690909090909098</c:v>
                </c:pt>
                <c:pt idx="1367">
                  <c:v>8.7962962962962994</c:v>
                </c:pt>
                <c:pt idx="1368">
                  <c:v>9.7423076923076906</c:v>
                </c:pt>
                <c:pt idx="1369">
                  <c:v>9.9875000000000007</c:v>
                </c:pt>
                <c:pt idx="1370">
                  <c:v>8.1545454545454508</c:v>
                </c:pt>
                <c:pt idx="1371">
                  <c:v>8.8095238095238102</c:v>
                </c:pt>
                <c:pt idx="1372">
                  <c:v>7.2153846153846199</c:v>
                </c:pt>
                <c:pt idx="1373">
                  <c:v>14.494293865905799</c:v>
                </c:pt>
                <c:pt idx="1374">
                  <c:v>11.7894428152493</c:v>
                </c:pt>
                <c:pt idx="1375">
                  <c:v>12.039940387481399</c:v>
                </c:pt>
                <c:pt idx="1376">
                  <c:v>10.314098837209301</c:v>
                </c:pt>
                <c:pt idx="1377">
                  <c:v>11.7707612456747</c:v>
                </c:pt>
                <c:pt idx="1378">
                  <c:v>11.6087209302326</c:v>
                </c:pt>
                <c:pt idx="1379">
                  <c:v>10.9538350217077</c:v>
                </c:pt>
                <c:pt idx="1380">
                  <c:v>12.8132743362832</c:v>
                </c:pt>
                <c:pt idx="1381">
                  <c:v>9.7138613861386105</c:v>
                </c:pt>
                <c:pt idx="1382">
                  <c:v>9.7271111111111104</c:v>
                </c:pt>
                <c:pt idx="1383">
                  <c:v>9.6752941176470593</c:v>
                </c:pt>
                <c:pt idx="1384">
                  <c:v>10.3672082717873</c:v>
                </c:pt>
                <c:pt idx="1385">
                  <c:v>8.1314735336194595</c:v>
                </c:pt>
                <c:pt idx="1386">
                  <c:v>8.1776798825257</c:v>
                </c:pt>
                <c:pt idx="1387">
                  <c:v>8.2135693215339192</c:v>
                </c:pt>
                <c:pt idx="1388">
                  <c:v>10.2597222222222</c:v>
                </c:pt>
                <c:pt idx="1389">
                  <c:v>14.6142857142857</c:v>
                </c:pt>
                <c:pt idx="1390">
                  <c:v>12.285714285714301</c:v>
                </c:pt>
                <c:pt idx="1391">
                  <c:v>13.1666666666667</c:v>
                </c:pt>
                <c:pt idx="1392">
                  <c:v>12.85</c:v>
                </c:pt>
                <c:pt idx="1393">
                  <c:v>11.417241379310299</c:v>
                </c:pt>
                <c:pt idx="1394">
                  <c:v>11.777272727272701</c:v>
                </c:pt>
                <c:pt idx="1395">
                  <c:v>10.5181818181818</c:v>
                </c:pt>
                <c:pt idx="1396">
                  <c:v>10.4153846153846</c:v>
                </c:pt>
                <c:pt idx="1397">
                  <c:v>10.9555555555556</c:v>
                </c:pt>
                <c:pt idx="1398">
                  <c:v>10.5111111111111</c:v>
                </c:pt>
                <c:pt idx="1399">
                  <c:v>10.6222222222222</c:v>
                </c:pt>
                <c:pt idx="1400">
                  <c:v>10.541159420289899</c:v>
                </c:pt>
                <c:pt idx="1401">
                  <c:v>11.0527987897126</c:v>
                </c:pt>
                <c:pt idx="1402">
                  <c:v>9.1746969696969707</c:v>
                </c:pt>
                <c:pt idx="1403">
                  <c:v>12.067417417417399</c:v>
                </c:pt>
                <c:pt idx="1404">
                  <c:v>9.9537463976945304</c:v>
                </c:pt>
                <c:pt idx="1406">
                  <c:v>9.4785498489426008</c:v>
                </c:pt>
                <c:pt idx="1407">
                  <c:v>8.2756352765321406</c:v>
                </c:pt>
                <c:pt idx="1408">
                  <c:v>14.2757575757576</c:v>
                </c:pt>
                <c:pt idx="1409">
                  <c:v>13.928125</c:v>
                </c:pt>
                <c:pt idx="1410">
                  <c:v>12.2121212121212</c:v>
                </c:pt>
                <c:pt idx="1411">
                  <c:v>10.520086083213799</c:v>
                </c:pt>
                <c:pt idx="1412">
                  <c:v>11.972077028885799</c:v>
                </c:pt>
                <c:pt idx="1413">
                  <c:v>11.3811983471074</c:v>
                </c:pt>
                <c:pt idx="1414">
                  <c:v>11.191522988505699</c:v>
                </c:pt>
                <c:pt idx="1415">
                  <c:v>12.045075125208699</c:v>
                </c:pt>
                <c:pt idx="1416">
                  <c:v>9.66138933764136</c:v>
                </c:pt>
                <c:pt idx="1417">
                  <c:v>10.756936416185001</c:v>
                </c:pt>
                <c:pt idx="1418">
                  <c:v>8.6921013412816706</c:v>
                </c:pt>
                <c:pt idx="1419">
                  <c:v>12.261942675159201</c:v>
                </c:pt>
                <c:pt idx="1420">
                  <c:v>9.9389290882778596</c:v>
                </c:pt>
                <c:pt idx="1421">
                  <c:v>10.3705410821643</c:v>
                </c:pt>
                <c:pt idx="1422">
                  <c:v>11.761014492753599</c:v>
                </c:pt>
                <c:pt idx="1423">
                  <c:v>11.761160714285699</c:v>
                </c:pt>
                <c:pt idx="1424">
                  <c:v>10.904072398189999</c:v>
                </c:pt>
                <c:pt idx="1425">
                  <c:v>12.402248875562201</c:v>
                </c:pt>
                <c:pt idx="1426">
                  <c:v>10.3247838616715</c:v>
                </c:pt>
                <c:pt idx="1427">
                  <c:v>11.1452095808383</c:v>
                </c:pt>
                <c:pt idx="1428">
                  <c:v>9.1479880774962705</c:v>
                </c:pt>
                <c:pt idx="1429">
                  <c:v>11.177347242921</c:v>
                </c:pt>
                <c:pt idx="1430">
                  <c:v>9.8933042212518192</c:v>
                </c:pt>
                <c:pt idx="1431">
                  <c:v>9.1799671592774992</c:v>
                </c:pt>
                <c:pt idx="1432">
                  <c:v>8.5022321428571406</c:v>
                </c:pt>
                <c:pt idx="1433">
                  <c:v>9.0135618479880808</c:v>
                </c:pt>
                <c:pt idx="1434">
                  <c:v>12.189655172413801</c:v>
                </c:pt>
                <c:pt idx="1435">
                  <c:v>12.794594594594599</c:v>
                </c:pt>
                <c:pt idx="1436">
                  <c:v>12.1</c:v>
                </c:pt>
                <c:pt idx="1437">
                  <c:v>10.7756756756757</c:v>
                </c:pt>
                <c:pt idx="1438">
                  <c:v>10.359036144578299</c:v>
                </c:pt>
                <c:pt idx="1439">
                  <c:v>11.35</c:v>
                </c:pt>
                <c:pt idx="1440">
                  <c:v>11.0833333333333</c:v>
                </c:pt>
                <c:pt idx="1441">
                  <c:v>10.4567567567568</c:v>
                </c:pt>
                <c:pt idx="1442">
                  <c:v>10.859459459459501</c:v>
                </c:pt>
                <c:pt idx="1443">
                  <c:v>8.7447368421052598</c:v>
                </c:pt>
                <c:pt idx="1444">
                  <c:v>8.7382352941176507</c:v>
                </c:pt>
                <c:pt idx="1445">
                  <c:v>8.1999999999999993</c:v>
                </c:pt>
                <c:pt idx="1446">
                  <c:v>10.8095238095238</c:v>
                </c:pt>
                <c:pt idx="1447">
                  <c:v>8.6392857142857107</c:v>
                </c:pt>
                <c:pt idx="1448">
                  <c:v>7.9523809523809499</c:v>
                </c:pt>
                <c:pt idx="1449">
                  <c:v>7.9986577181208096</c:v>
                </c:pt>
                <c:pt idx="1450">
                  <c:v>10.031982633864001</c:v>
                </c:pt>
                <c:pt idx="1451">
                  <c:v>12.080086580086601</c:v>
                </c:pt>
                <c:pt idx="1452">
                  <c:v>12.7905529953917</c:v>
                </c:pt>
                <c:pt idx="1453">
                  <c:v>10.8252976190476</c:v>
                </c:pt>
                <c:pt idx="1454">
                  <c:v>9.9587050359712208</c:v>
                </c:pt>
                <c:pt idx="1455">
                  <c:v>10.593721973094199</c:v>
                </c:pt>
                <c:pt idx="1456">
                  <c:v>8.9765671641791105</c:v>
                </c:pt>
                <c:pt idx="1457">
                  <c:v>11.5491171749599</c:v>
                </c:pt>
                <c:pt idx="1458">
                  <c:v>8.3275613275613303</c:v>
                </c:pt>
                <c:pt idx="1459">
                  <c:v>8.0538922155688599</c:v>
                </c:pt>
                <c:pt idx="1460">
                  <c:v>8.3170403587443893</c:v>
                </c:pt>
                <c:pt idx="1461">
                  <c:v>9.2886567164179095</c:v>
                </c:pt>
                <c:pt idx="1462">
                  <c:v>11.287945670628201</c:v>
                </c:pt>
                <c:pt idx="1463">
                  <c:v>10.478688524590201</c:v>
                </c:pt>
                <c:pt idx="1464">
                  <c:v>11.1007246376812</c:v>
                </c:pt>
                <c:pt idx="1465">
                  <c:v>9.7258064516129004</c:v>
                </c:pt>
                <c:pt idx="1466">
                  <c:v>11.080645161290301</c:v>
                </c:pt>
                <c:pt idx="1467">
                  <c:v>9.4814016172506701</c:v>
                </c:pt>
                <c:pt idx="1468">
                  <c:v>9.2009433962264193</c:v>
                </c:pt>
                <c:pt idx="1469">
                  <c:v>10.5706686930091</c:v>
                </c:pt>
                <c:pt idx="1470">
                  <c:v>10.908333333333299</c:v>
                </c:pt>
                <c:pt idx="1471">
                  <c:v>9.5</c:v>
                </c:pt>
                <c:pt idx="1472">
                  <c:v>9.4</c:v>
                </c:pt>
                <c:pt idx="1473">
                  <c:v>9.1769230769230798</c:v>
                </c:pt>
                <c:pt idx="1474">
                  <c:v>9.6466666666666701</c:v>
                </c:pt>
                <c:pt idx="1475">
                  <c:v>7.9</c:v>
                </c:pt>
                <c:pt idx="1476">
                  <c:v>7.6142857142857103</c:v>
                </c:pt>
                <c:pt idx="1477">
                  <c:v>9.2454545454545496</c:v>
                </c:pt>
                <c:pt idx="1478">
                  <c:v>5.9181818181818198</c:v>
                </c:pt>
                <c:pt idx="1479">
                  <c:v>7.8736998514115903</c:v>
                </c:pt>
                <c:pt idx="1480">
                  <c:v>8.2842261904761898</c:v>
                </c:pt>
                <c:pt idx="1481">
                  <c:v>8.8082840236686408</c:v>
                </c:pt>
                <c:pt idx="1482">
                  <c:v>7.89142419601838</c:v>
                </c:pt>
                <c:pt idx="1483">
                  <c:v>8.4532835820895507</c:v>
                </c:pt>
                <c:pt idx="1484">
                  <c:v>7.1462444771723099</c:v>
                </c:pt>
                <c:pt idx="1485">
                  <c:v>7.5257911392405097</c:v>
                </c:pt>
                <c:pt idx="1486">
                  <c:v>19.66</c:v>
                </c:pt>
                <c:pt idx="1487">
                  <c:v>13.8</c:v>
                </c:pt>
                <c:pt idx="1488">
                  <c:v>17.094736842105299</c:v>
                </c:pt>
                <c:pt idx="1489">
                  <c:v>14.1315789473684</c:v>
                </c:pt>
                <c:pt idx="1490">
                  <c:v>12.7613314447592</c:v>
                </c:pt>
                <c:pt idx="1491">
                  <c:v>12.4594476744186</c:v>
                </c:pt>
                <c:pt idx="1492">
                  <c:v>12.463226744186001</c:v>
                </c:pt>
                <c:pt idx="1493">
                  <c:v>16.289427312775299</c:v>
                </c:pt>
                <c:pt idx="1494">
                  <c:v>13.6994310099573</c:v>
                </c:pt>
                <c:pt idx="1495">
                  <c:v>17.479088050314498</c:v>
                </c:pt>
                <c:pt idx="1496">
                  <c:v>9.6834795321637408</c:v>
                </c:pt>
                <c:pt idx="1497">
                  <c:v>13.577485380117</c:v>
                </c:pt>
                <c:pt idx="1498">
                  <c:v>10.9902803738318</c:v>
                </c:pt>
                <c:pt idx="1499">
                  <c:v>6.4227074235807899</c:v>
                </c:pt>
                <c:pt idx="1500">
                  <c:v>9.7116279069767408</c:v>
                </c:pt>
                <c:pt idx="1501">
                  <c:v>10.7255742725881</c:v>
                </c:pt>
                <c:pt idx="1502">
                  <c:v>11.719593613933201</c:v>
                </c:pt>
                <c:pt idx="1503">
                  <c:v>11.304640718562901</c:v>
                </c:pt>
                <c:pt idx="1504">
                  <c:v>9.8571428571428594</c:v>
                </c:pt>
                <c:pt idx="1505">
                  <c:v>13.0994011976048</c:v>
                </c:pt>
                <c:pt idx="1506">
                  <c:v>8.6034632034631997</c:v>
                </c:pt>
                <c:pt idx="1507">
                  <c:v>12.568493150684899</c:v>
                </c:pt>
                <c:pt idx="1508">
                  <c:v>8.9427184466019405</c:v>
                </c:pt>
                <c:pt idx="1509">
                  <c:v>11.472727272727299</c:v>
                </c:pt>
                <c:pt idx="1510">
                  <c:v>9.7984301412872803</c:v>
                </c:pt>
                <c:pt idx="1511">
                  <c:v>7.3565853658536602</c:v>
                </c:pt>
                <c:pt idx="1512">
                  <c:v>12.7</c:v>
                </c:pt>
                <c:pt idx="1513">
                  <c:v>14.5875</c:v>
                </c:pt>
                <c:pt idx="1514">
                  <c:v>8.6</c:v>
                </c:pt>
                <c:pt idx="1515">
                  <c:v>8</c:v>
                </c:pt>
                <c:pt idx="1516">
                  <c:v>9.4444444444444393</c:v>
                </c:pt>
                <c:pt idx="1517">
                  <c:v>6.9555555555555602</c:v>
                </c:pt>
                <c:pt idx="1518">
                  <c:v>8.0333333333333297</c:v>
                </c:pt>
                <c:pt idx="1519">
                  <c:v>8.6777777777777807</c:v>
                </c:pt>
                <c:pt idx="1520">
                  <c:v>12.1625</c:v>
                </c:pt>
                <c:pt idx="1521">
                  <c:v>10.8333333333333</c:v>
                </c:pt>
                <c:pt idx="1522">
                  <c:v>12.11</c:v>
                </c:pt>
                <c:pt idx="1524">
                  <c:v>11.0857142857143</c:v>
                </c:pt>
                <c:pt idx="1525">
                  <c:v>9.9</c:v>
                </c:pt>
                <c:pt idx="1526">
                  <c:v>10.01</c:v>
                </c:pt>
                <c:pt idx="1527">
                  <c:v>10.7125</c:v>
                </c:pt>
                <c:pt idx="1528">
                  <c:v>9.2092086330935192</c:v>
                </c:pt>
                <c:pt idx="1529">
                  <c:v>10.230044843049299</c:v>
                </c:pt>
                <c:pt idx="1530">
                  <c:v>8.2311377245508996</c:v>
                </c:pt>
                <c:pt idx="1531">
                  <c:v>11.0190404797601</c:v>
                </c:pt>
                <c:pt idx="1532">
                  <c:v>9.6813852813852801</c:v>
                </c:pt>
                <c:pt idx="1533">
                  <c:v>8.2973053892215596</c:v>
                </c:pt>
                <c:pt idx="1534">
                  <c:v>7.9966966966967004</c:v>
                </c:pt>
                <c:pt idx="1535">
                  <c:v>8.8762686567164195</c:v>
                </c:pt>
                <c:pt idx="1536">
                  <c:v>10.208695652173899</c:v>
                </c:pt>
                <c:pt idx="1537">
                  <c:v>8.3388728323699404</c:v>
                </c:pt>
                <c:pt idx="1538">
                  <c:v>8.4648729446935693</c:v>
                </c:pt>
                <c:pt idx="1539">
                  <c:v>6.8749253731343298</c:v>
                </c:pt>
                <c:pt idx="1540">
                  <c:v>8.4253164556961995</c:v>
                </c:pt>
                <c:pt idx="1541">
                  <c:v>7.2416666666666698</c:v>
                </c:pt>
                <c:pt idx="1542">
                  <c:v>9.9428571428571395</c:v>
                </c:pt>
                <c:pt idx="1543">
                  <c:v>7.3142857142857096</c:v>
                </c:pt>
                <c:pt idx="1544">
                  <c:v>10.2916666666667</c:v>
                </c:pt>
                <c:pt idx="1545">
                  <c:v>8.7285714285714295</c:v>
                </c:pt>
                <c:pt idx="1546">
                  <c:v>9.5559297218155201</c:v>
                </c:pt>
                <c:pt idx="1547">
                  <c:v>12.1902654867257</c:v>
                </c:pt>
                <c:pt idx="1548">
                  <c:v>9.4146131805157598</c:v>
                </c:pt>
                <c:pt idx="1549">
                  <c:v>8.4665689149560102</c:v>
                </c:pt>
                <c:pt idx="1550">
                  <c:v>8.5932053175775494</c:v>
                </c:pt>
                <c:pt idx="1551">
                  <c:v>9.7333333333333307</c:v>
                </c:pt>
                <c:pt idx="1552">
                  <c:v>8.8444444444444397</c:v>
                </c:pt>
                <c:pt idx="1553">
                  <c:v>8.9988047808764904</c:v>
                </c:pt>
                <c:pt idx="1554">
                  <c:v>9.1939209726443796</c:v>
                </c:pt>
                <c:pt idx="1555">
                  <c:v>8.4395488721804508</c:v>
                </c:pt>
                <c:pt idx="1556">
                  <c:v>9.5468468468468508</c:v>
                </c:pt>
                <c:pt idx="1557">
                  <c:v>7.9986994219653198</c:v>
                </c:pt>
                <c:pt idx="1558">
                  <c:v>7.46636636636637</c:v>
                </c:pt>
                <c:pt idx="1559">
                  <c:v>7.0279279279279301</c:v>
                </c:pt>
                <c:pt idx="1560">
                  <c:v>9.2788922155688596</c:v>
                </c:pt>
                <c:pt idx="1561">
                  <c:v>12.428549382716</c:v>
                </c:pt>
                <c:pt idx="1562">
                  <c:v>11.152316890881901</c:v>
                </c:pt>
                <c:pt idx="1563">
                  <c:v>13.969396551724101</c:v>
                </c:pt>
                <c:pt idx="1564">
                  <c:v>9.1795216741405099</c:v>
                </c:pt>
                <c:pt idx="1565">
                  <c:v>8.2183611532625207</c:v>
                </c:pt>
                <c:pt idx="1566">
                  <c:v>8.7460218408736292</c:v>
                </c:pt>
                <c:pt idx="1567">
                  <c:v>12.6916666666667</c:v>
                </c:pt>
                <c:pt idx="1568">
                  <c:v>9.9153846153846192</c:v>
                </c:pt>
                <c:pt idx="1569">
                  <c:v>10.271428571428601</c:v>
                </c:pt>
                <c:pt idx="1571">
                  <c:v>9.96428571428571</c:v>
                </c:pt>
                <c:pt idx="1572">
                  <c:v>10.8857142857143</c:v>
                </c:pt>
                <c:pt idx="1573">
                  <c:v>8.9600000000000009</c:v>
                </c:pt>
                <c:pt idx="1574">
                  <c:v>12.115384615384601</c:v>
                </c:pt>
                <c:pt idx="1575">
                  <c:v>8.0909090909090899</c:v>
                </c:pt>
                <c:pt idx="1576">
                  <c:v>8.99</c:v>
                </c:pt>
                <c:pt idx="1577">
                  <c:v>6.625</c:v>
                </c:pt>
                <c:pt idx="1578">
                  <c:v>10.1</c:v>
                </c:pt>
                <c:pt idx="1579">
                  <c:v>8</c:v>
                </c:pt>
                <c:pt idx="1580">
                  <c:v>8.2181818181818205</c:v>
                </c:pt>
                <c:pt idx="1581">
                  <c:v>5.9454545454545498</c:v>
                </c:pt>
                <c:pt idx="1582">
                  <c:v>5.8636363636363598</c:v>
                </c:pt>
                <c:pt idx="1583">
                  <c:v>12.6</c:v>
                </c:pt>
                <c:pt idx="1584">
                  <c:v>9.9222222222222207</c:v>
                </c:pt>
                <c:pt idx="1585">
                  <c:v>10.24</c:v>
                </c:pt>
                <c:pt idx="1587">
                  <c:v>11.4714285714286</c:v>
                </c:pt>
                <c:pt idx="1588">
                  <c:v>9.4888888888888907</c:v>
                </c:pt>
                <c:pt idx="1589">
                  <c:v>10.15</c:v>
                </c:pt>
                <c:pt idx="1590">
                  <c:v>11.5857142857143</c:v>
                </c:pt>
                <c:pt idx="1591">
                  <c:v>9.9576149425287408</c:v>
                </c:pt>
                <c:pt idx="1592">
                  <c:v>9.7223880597014904</c:v>
                </c:pt>
                <c:pt idx="1593">
                  <c:v>7.9670103092783497</c:v>
                </c:pt>
                <c:pt idx="1594">
                  <c:v>10.073481481481499</c:v>
                </c:pt>
                <c:pt idx="1595">
                  <c:v>8.2954220314735299</c:v>
                </c:pt>
                <c:pt idx="1596">
                  <c:v>8.4211538461538495</c:v>
                </c:pt>
                <c:pt idx="1597">
                  <c:v>7.9983606557376996</c:v>
                </c:pt>
                <c:pt idx="1598">
                  <c:v>7.5836909871244602</c:v>
                </c:pt>
                <c:pt idx="1599">
                  <c:v>10.2289166666667</c:v>
                </c:pt>
                <c:pt idx="1600">
                  <c:v>11.861330000000001</c:v>
                </c:pt>
                <c:pt idx="1601">
                  <c:v>8.3441222222222198</c:v>
                </c:pt>
                <c:pt idx="1602">
                  <c:v>7.6658999999999997</c:v>
                </c:pt>
                <c:pt idx="1603">
                  <c:v>7.1923944444444396</c:v>
                </c:pt>
                <c:pt idx="1604">
                  <c:v>9.8863636363636402</c:v>
                </c:pt>
              </c:numCache>
            </c:numRef>
          </c:yVal>
          <c:smooth val="0"/>
        </c:ser>
        <c:dLbls>
          <c:showLegendKey val="0"/>
          <c:showVal val="0"/>
          <c:showCatName val="0"/>
          <c:showSerName val="0"/>
          <c:showPercent val="0"/>
          <c:showBubbleSize val="0"/>
        </c:dLbls>
        <c:axId val="60465152"/>
        <c:axId val="60467072"/>
      </c:scatterChart>
      <c:valAx>
        <c:axId val="60465152"/>
        <c:scaling>
          <c:orientation val="minMax"/>
          <c:max val="0.5"/>
          <c:min val="0"/>
        </c:scaling>
        <c:delete val="0"/>
        <c:axPos val="b"/>
        <c:title>
          <c:tx>
            <c:rich>
              <a:bodyPr/>
              <a:lstStyle/>
              <a:p>
                <a:pPr>
                  <a:defRPr b="0"/>
                </a:pPr>
                <a:r>
                  <a:rPr lang="en-US" sz="1600" b="0" dirty="0"/>
                  <a:t>Aerosol Optical Depth</a:t>
                </a:r>
              </a:p>
            </c:rich>
          </c:tx>
          <c:layout>
            <c:manualLayout>
              <c:xMode val="edge"/>
              <c:yMode val="edge"/>
              <c:x val="0.32508263034847867"/>
              <c:y val="0.9264207857415202"/>
            </c:manualLayout>
          </c:layout>
          <c:overlay val="0"/>
        </c:title>
        <c:numFmt formatCode="General" sourceLinked="1"/>
        <c:majorTickMark val="none"/>
        <c:minorTickMark val="none"/>
        <c:tickLblPos val="nextTo"/>
        <c:txPr>
          <a:bodyPr/>
          <a:lstStyle/>
          <a:p>
            <a:pPr>
              <a:defRPr sz="1200"/>
            </a:pPr>
            <a:endParaRPr lang="en-US"/>
          </a:p>
        </c:txPr>
        <c:crossAx val="60467072"/>
        <c:crosses val="autoZero"/>
        <c:crossBetween val="midCat"/>
      </c:valAx>
      <c:valAx>
        <c:axId val="60467072"/>
        <c:scaling>
          <c:orientation val="minMax"/>
          <c:max val="40"/>
          <c:min val="0"/>
        </c:scaling>
        <c:delete val="0"/>
        <c:axPos val="l"/>
        <c:majorGridlines/>
        <c:title>
          <c:tx>
            <c:rich>
              <a:bodyPr/>
              <a:lstStyle/>
              <a:p>
                <a:pPr>
                  <a:defRPr b="0"/>
                </a:pPr>
                <a:r>
                  <a:rPr lang="en-US" sz="1600" b="0" dirty="0"/>
                  <a:t>Ground Station PM2.5</a:t>
                </a:r>
              </a:p>
            </c:rich>
          </c:tx>
          <c:layout>
            <c:manualLayout>
              <c:xMode val="edge"/>
              <c:yMode val="edge"/>
              <c:x val="0"/>
              <c:y val="0.30913803542837365"/>
            </c:manualLayout>
          </c:layout>
          <c:overlay val="0"/>
        </c:title>
        <c:numFmt formatCode="General" sourceLinked="1"/>
        <c:majorTickMark val="none"/>
        <c:minorTickMark val="none"/>
        <c:tickLblPos val="nextTo"/>
        <c:txPr>
          <a:bodyPr/>
          <a:lstStyle/>
          <a:p>
            <a:pPr>
              <a:defRPr sz="1200"/>
            </a:pPr>
            <a:endParaRPr lang="en-US"/>
          </a:p>
        </c:txPr>
        <c:crossAx val="60465152"/>
        <c:crosses val="autoZero"/>
        <c:crossBetween val="midCat"/>
      </c:valAx>
    </c:plotArea>
    <c:plotVisOnly val="1"/>
    <c:dispBlanksAs val="gap"/>
    <c:showDLblsOverMax val="0"/>
  </c:chart>
  <c:txPr>
    <a:bodyPr/>
    <a:lstStyle/>
    <a:p>
      <a:pPr>
        <a:defRPr sz="1200" baseline="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a:lstStyle/>
          <a:p>
            <a:pPr>
              <a:defRPr sz="1800"/>
            </a:pPr>
            <a:r>
              <a:rPr lang="en-US" sz="1800" dirty="0"/>
              <a:t>Spring </a:t>
            </a:r>
            <a:r>
              <a:rPr lang="en-US" sz="1800" dirty="0" smtClean="0"/>
              <a:t>(MAM) Florida</a:t>
            </a:r>
            <a:r>
              <a:rPr lang="en-US" sz="1800" dirty="0"/>
              <a:t>: PM2.5 - MODIS AOD </a:t>
            </a:r>
          </a:p>
          <a:p>
            <a:pPr>
              <a:defRPr sz="1800"/>
            </a:pPr>
            <a:r>
              <a:rPr lang="en-US" sz="1800" dirty="0"/>
              <a:t>(2000-2015) </a:t>
            </a:r>
          </a:p>
        </c:rich>
      </c:tx>
      <c:layout/>
      <c:overlay val="0"/>
    </c:title>
    <c:autoTitleDeleted val="0"/>
    <c:plotArea>
      <c:layout>
        <c:manualLayout>
          <c:layoutTarget val="inner"/>
          <c:xMode val="edge"/>
          <c:yMode val="edge"/>
          <c:x val="5.562961952173439E-2"/>
          <c:y val="0.13115884530593125"/>
          <c:w val="0.91463511607154246"/>
          <c:h val="0.73686289744277034"/>
        </c:manualLayout>
      </c:layout>
      <c:scatterChart>
        <c:scatterStyle val="lineMarker"/>
        <c:varyColors val="0"/>
        <c:ser>
          <c:idx val="0"/>
          <c:order val="0"/>
          <c:tx>
            <c:v>Spring</c:v>
          </c:tx>
          <c:spPr>
            <a:ln w="19050">
              <a:noFill/>
            </a:ln>
          </c:spPr>
          <c:trendline>
            <c:trendlineType val="linear"/>
            <c:dispRSqr val="1"/>
            <c:dispEq val="1"/>
            <c:trendlineLbl>
              <c:layout>
                <c:manualLayout>
                  <c:x val="-9.3926307553510127E-2"/>
                  <c:y val="-0.14348288622714711"/>
                </c:manualLayout>
              </c:layout>
              <c:tx>
                <c:rich>
                  <a:bodyPr/>
                  <a:lstStyle/>
                  <a:p>
                    <a:pPr>
                      <a:defRPr/>
                    </a:pPr>
                    <a:r>
                      <a:rPr lang="en-US"/>
                      <a:t>y = 9.1929x + 8.0114
R² = 0.097</a:t>
                    </a:r>
                  </a:p>
                </c:rich>
              </c:tx>
              <c:numFmt formatCode="General" sourceLinked="0"/>
            </c:trendlineLbl>
          </c:trendline>
          <c:xVal>
            <c:numRef>
              <c:f>('Spring Correlation'!$F$2:$F$1606,'Spring Correlation'!$F$1607:$F$1624)</c:f>
              <c:numCache>
                <c:formatCode>General</c:formatCode>
                <c:ptCount val="1623"/>
                <c:pt idx="0">
                  <c:v>0.17699999999999999</c:v>
                </c:pt>
                <c:pt idx="1">
                  <c:v>0.35</c:v>
                </c:pt>
                <c:pt idx="2">
                  <c:v>0.23100000000000001</c:v>
                </c:pt>
                <c:pt idx="3">
                  <c:v>0.17799999999999999</c:v>
                </c:pt>
                <c:pt idx="4">
                  <c:v>0.27800000000000002</c:v>
                </c:pt>
                <c:pt idx="5">
                  <c:v>0.16300000000000001</c:v>
                </c:pt>
                <c:pt idx="6">
                  <c:v>0.2</c:v>
                </c:pt>
                <c:pt idx="8">
                  <c:v>0.15</c:v>
                </c:pt>
                <c:pt idx="9">
                  <c:v>0.26400000000000001</c:v>
                </c:pt>
                <c:pt idx="10">
                  <c:v>0.157</c:v>
                </c:pt>
                <c:pt idx="11">
                  <c:v>0.182</c:v>
                </c:pt>
                <c:pt idx="12">
                  <c:v>0.17599999999999999</c:v>
                </c:pt>
                <c:pt idx="13">
                  <c:v>0.21</c:v>
                </c:pt>
                <c:pt idx="14">
                  <c:v>0.21099999999999999</c:v>
                </c:pt>
                <c:pt idx="15">
                  <c:v>0.186</c:v>
                </c:pt>
                <c:pt idx="16">
                  <c:v>0.16200000000000001</c:v>
                </c:pt>
                <c:pt idx="17">
                  <c:v>0.25600000000000001</c:v>
                </c:pt>
                <c:pt idx="18">
                  <c:v>0.22</c:v>
                </c:pt>
                <c:pt idx="19">
                  <c:v>0.153</c:v>
                </c:pt>
                <c:pt idx="20">
                  <c:v>0.29599999999999999</c:v>
                </c:pt>
                <c:pt idx="21">
                  <c:v>0.224</c:v>
                </c:pt>
                <c:pt idx="22">
                  <c:v>0.182</c:v>
                </c:pt>
                <c:pt idx="23">
                  <c:v>0.19400000000000001</c:v>
                </c:pt>
                <c:pt idx="24">
                  <c:v>0.17199999999999999</c:v>
                </c:pt>
                <c:pt idx="25">
                  <c:v>0.25800000000000001</c:v>
                </c:pt>
                <c:pt idx="26">
                  <c:v>0.23400000000000001</c:v>
                </c:pt>
                <c:pt idx="27">
                  <c:v>0.17699999999999999</c:v>
                </c:pt>
                <c:pt idx="28">
                  <c:v>0.17399999999999999</c:v>
                </c:pt>
                <c:pt idx="29">
                  <c:v>0.16400000000000001</c:v>
                </c:pt>
                <c:pt idx="30">
                  <c:v>0.215</c:v>
                </c:pt>
                <c:pt idx="31">
                  <c:v>0.218</c:v>
                </c:pt>
                <c:pt idx="32">
                  <c:v>0.183</c:v>
                </c:pt>
                <c:pt idx="33">
                  <c:v>0.25800000000000001</c:v>
                </c:pt>
                <c:pt idx="34">
                  <c:v>0.151</c:v>
                </c:pt>
                <c:pt idx="35">
                  <c:v>0.183</c:v>
                </c:pt>
                <c:pt idx="36">
                  <c:v>0.129</c:v>
                </c:pt>
                <c:pt idx="37">
                  <c:v>0.114</c:v>
                </c:pt>
                <c:pt idx="38">
                  <c:v>0.16200000000000001</c:v>
                </c:pt>
                <c:pt idx="39">
                  <c:v>0.26900000000000002</c:v>
                </c:pt>
                <c:pt idx="40">
                  <c:v>0.191</c:v>
                </c:pt>
                <c:pt idx="41">
                  <c:v>0.16900000000000001</c:v>
                </c:pt>
                <c:pt idx="42">
                  <c:v>0.27300000000000002</c:v>
                </c:pt>
                <c:pt idx="43">
                  <c:v>0.191</c:v>
                </c:pt>
                <c:pt idx="44">
                  <c:v>0.17699999999999999</c:v>
                </c:pt>
                <c:pt idx="45">
                  <c:v>0.21099999999999999</c:v>
                </c:pt>
                <c:pt idx="46">
                  <c:v>0.16200000000000001</c:v>
                </c:pt>
                <c:pt idx="47">
                  <c:v>0.23599999999999999</c:v>
                </c:pt>
                <c:pt idx="48">
                  <c:v>0.23699999999999999</c:v>
                </c:pt>
                <c:pt idx="49">
                  <c:v>0.17699999999999999</c:v>
                </c:pt>
                <c:pt idx="50">
                  <c:v>0.14899999999999999</c:v>
                </c:pt>
                <c:pt idx="51">
                  <c:v>0.161</c:v>
                </c:pt>
                <c:pt idx="52">
                  <c:v>0.187</c:v>
                </c:pt>
                <c:pt idx="53">
                  <c:v>0.16700000000000001</c:v>
                </c:pt>
                <c:pt idx="54">
                  <c:v>0.19400000000000001</c:v>
                </c:pt>
                <c:pt idx="55">
                  <c:v>0.14899999999999999</c:v>
                </c:pt>
                <c:pt idx="56">
                  <c:v>0.30299999999999999</c:v>
                </c:pt>
                <c:pt idx="57">
                  <c:v>0.23300000000000001</c:v>
                </c:pt>
                <c:pt idx="58">
                  <c:v>0.22900000000000001</c:v>
                </c:pt>
                <c:pt idx="59">
                  <c:v>0.17899999999999999</c:v>
                </c:pt>
                <c:pt idx="61">
                  <c:v>9.1999999999999998E-2</c:v>
                </c:pt>
                <c:pt idx="63">
                  <c:v>0.28499999999999998</c:v>
                </c:pt>
                <c:pt idx="64">
                  <c:v>0.17199999999999999</c:v>
                </c:pt>
                <c:pt idx="65">
                  <c:v>0.155</c:v>
                </c:pt>
                <c:pt idx="66">
                  <c:v>0.222</c:v>
                </c:pt>
                <c:pt idx="67">
                  <c:v>0.156</c:v>
                </c:pt>
                <c:pt idx="68">
                  <c:v>0.20699999999999999</c:v>
                </c:pt>
                <c:pt idx="69">
                  <c:v>0.249</c:v>
                </c:pt>
                <c:pt idx="70">
                  <c:v>0.17199999999999999</c:v>
                </c:pt>
                <c:pt idx="71">
                  <c:v>0.217</c:v>
                </c:pt>
                <c:pt idx="72">
                  <c:v>0.26900000000000002</c:v>
                </c:pt>
                <c:pt idx="73">
                  <c:v>0.17599999999999999</c:v>
                </c:pt>
                <c:pt idx="74">
                  <c:v>0.14000000000000001</c:v>
                </c:pt>
                <c:pt idx="75">
                  <c:v>0.126</c:v>
                </c:pt>
                <c:pt idx="76">
                  <c:v>0.20499999999999999</c:v>
                </c:pt>
                <c:pt idx="77">
                  <c:v>0.16400000000000001</c:v>
                </c:pt>
                <c:pt idx="78">
                  <c:v>0.27400000000000002</c:v>
                </c:pt>
                <c:pt idx="79">
                  <c:v>0.251</c:v>
                </c:pt>
                <c:pt idx="80">
                  <c:v>0.33200000000000002</c:v>
                </c:pt>
                <c:pt idx="81">
                  <c:v>0.25800000000000001</c:v>
                </c:pt>
                <c:pt idx="82">
                  <c:v>0.182</c:v>
                </c:pt>
                <c:pt idx="83">
                  <c:v>0.192</c:v>
                </c:pt>
                <c:pt idx="84">
                  <c:v>0.20599999999999999</c:v>
                </c:pt>
                <c:pt idx="85">
                  <c:v>0.13100000000000001</c:v>
                </c:pt>
                <c:pt idx="86">
                  <c:v>0.14000000000000001</c:v>
                </c:pt>
                <c:pt idx="87">
                  <c:v>0.13100000000000001</c:v>
                </c:pt>
                <c:pt idx="88">
                  <c:v>0.32700000000000001</c:v>
                </c:pt>
                <c:pt idx="89">
                  <c:v>0.22</c:v>
                </c:pt>
                <c:pt idx="90">
                  <c:v>0.14399999999999999</c:v>
                </c:pt>
                <c:pt idx="91">
                  <c:v>0.22700000000000001</c:v>
                </c:pt>
                <c:pt idx="92">
                  <c:v>0.16600000000000001</c:v>
                </c:pt>
                <c:pt idx="93">
                  <c:v>0.218</c:v>
                </c:pt>
                <c:pt idx="94">
                  <c:v>0.33300000000000002</c:v>
                </c:pt>
                <c:pt idx="95">
                  <c:v>0.14399999999999999</c:v>
                </c:pt>
                <c:pt idx="96">
                  <c:v>0.24</c:v>
                </c:pt>
                <c:pt idx="97">
                  <c:v>0.221</c:v>
                </c:pt>
                <c:pt idx="98">
                  <c:v>0.20599999999999999</c:v>
                </c:pt>
                <c:pt idx="99">
                  <c:v>0.10199999999999999</c:v>
                </c:pt>
                <c:pt idx="100">
                  <c:v>4.3999999999999997E-2</c:v>
                </c:pt>
                <c:pt idx="101">
                  <c:v>0.33400000000000002</c:v>
                </c:pt>
                <c:pt idx="102">
                  <c:v>0.20100000000000001</c:v>
                </c:pt>
                <c:pt idx="103">
                  <c:v>9.7000000000000003E-2</c:v>
                </c:pt>
                <c:pt idx="104">
                  <c:v>0.25</c:v>
                </c:pt>
                <c:pt idx="105">
                  <c:v>0.16700000000000001</c:v>
                </c:pt>
                <c:pt idx="106">
                  <c:v>0.188</c:v>
                </c:pt>
                <c:pt idx="107">
                  <c:v>0.255</c:v>
                </c:pt>
                <c:pt idx="108">
                  <c:v>0.219</c:v>
                </c:pt>
                <c:pt idx="109">
                  <c:v>0.214</c:v>
                </c:pt>
                <c:pt idx="110">
                  <c:v>0.14699999999999999</c:v>
                </c:pt>
                <c:pt idx="111">
                  <c:v>0.17199999999999999</c:v>
                </c:pt>
                <c:pt idx="112">
                  <c:v>0.13400000000000001</c:v>
                </c:pt>
                <c:pt idx="113">
                  <c:v>0.18</c:v>
                </c:pt>
                <c:pt idx="114">
                  <c:v>0.2</c:v>
                </c:pt>
                <c:pt idx="115">
                  <c:v>0.13300000000000001</c:v>
                </c:pt>
                <c:pt idx="116">
                  <c:v>5.2999999999999999E-2</c:v>
                </c:pt>
                <c:pt idx="117">
                  <c:v>0.308</c:v>
                </c:pt>
                <c:pt idx="118">
                  <c:v>0.21099999999999999</c:v>
                </c:pt>
                <c:pt idx="119">
                  <c:v>0.13200000000000001</c:v>
                </c:pt>
                <c:pt idx="120">
                  <c:v>0.247</c:v>
                </c:pt>
                <c:pt idx="121">
                  <c:v>0.183</c:v>
                </c:pt>
                <c:pt idx="122">
                  <c:v>0.24399999999999999</c:v>
                </c:pt>
                <c:pt idx="123">
                  <c:v>6.6000000000000003E-2</c:v>
                </c:pt>
                <c:pt idx="124">
                  <c:v>0.158</c:v>
                </c:pt>
                <c:pt idx="125">
                  <c:v>0.23100000000000001</c:v>
                </c:pt>
                <c:pt idx="126">
                  <c:v>0.14799999999999999</c:v>
                </c:pt>
                <c:pt idx="127">
                  <c:v>0.17599999999999999</c:v>
                </c:pt>
                <c:pt idx="128">
                  <c:v>0.13</c:v>
                </c:pt>
                <c:pt idx="129">
                  <c:v>0.17299999999999999</c:v>
                </c:pt>
                <c:pt idx="130">
                  <c:v>0.19700000000000001</c:v>
                </c:pt>
                <c:pt idx="131">
                  <c:v>0.111</c:v>
                </c:pt>
                <c:pt idx="132">
                  <c:v>6.0999999999999999E-2</c:v>
                </c:pt>
                <c:pt idx="133">
                  <c:v>0.34</c:v>
                </c:pt>
                <c:pt idx="134">
                  <c:v>0.20699999999999999</c:v>
                </c:pt>
                <c:pt idx="135">
                  <c:v>0.153</c:v>
                </c:pt>
                <c:pt idx="136">
                  <c:v>0.23499999999999999</c:v>
                </c:pt>
                <c:pt idx="137">
                  <c:v>0.17599999999999999</c:v>
                </c:pt>
                <c:pt idx="138">
                  <c:v>0.23</c:v>
                </c:pt>
                <c:pt idx="139">
                  <c:v>7.2999999999999995E-2</c:v>
                </c:pt>
                <c:pt idx="140">
                  <c:v>0.159</c:v>
                </c:pt>
                <c:pt idx="141">
                  <c:v>0.23</c:v>
                </c:pt>
                <c:pt idx="142">
                  <c:v>0.154</c:v>
                </c:pt>
                <c:pt idx="143">
                  <c:v>0.17599999999999999</c:v>
                </c:pt>
                <c:pt idx="144">
                  <c:v>0.13300000000000001</c:v>
                </c:pt>
                <c:pt idx="145">
                  <c:v>0.17599999999999999</c:v>
                </c:pt>
                <c:pt idx="146">
                  <c:v>8.4000000000000005E-2</c:v>
                </c:pt>
                <c:pt idx="147">
                  <c:v>0.10100000000000001</c:v>
                </c:pt>
                <c:pt idx="148">
                  <c:v>0.121</c:v>
                </c:pt>
                <c:pt idx="149">
                  <c:v>0.17699999999999999</c:v>
                </c:pt>
                <c:pt idx="150">
                  <c:v>7.6999999999999999E-2</c:v>
                </c:pt>
                <c:pt idx="151">
                  <c:v>0.13800000000000001</c:v>
                </c:pt>
                <c:pt idx="152">
                  <c:v>0.05</c:v>
                </c:pt>
                <c:pt idx="153">
                  <c:v>0.108</c:v>
                </c:pt>
                <c:pt idx="154">
                  <c:v>0.14499999999999999</c:v>
                </c:pt>
                <c:pt idx="155">
                  <c:v>0.14099999999999999</c:v>
                </c:pt>
                <c:pt idx="156">
                  <c:v>0.191</c:v>
                </c:pt>
                <c:pt idx="157">
                  <c:v>9.1999999999999998E-2</c:v>
                </c:pt>
                <c:pt idx="158">
                  <c:v>6.7000000000000004E-2</c:v>
                </c:pt>
                <c:pt idx="159">
                  <c:v>0.23200000000000001</c:v>
                </c:pt>
                <c:pt idx="160">
                  <c:v>0.17499999999999999</c:v>
                </c:pt>
                <c:pt idx="161">
                  <c:v>5.6000000000000001E-2</c:v>
                </c:pt>
                <c:pt idx="162">
                  <c:v>8.1000000000000003E-2</c:v>
                </c:pt>
                <c:pt idx="163">
                  <c:v>7.3999999999999996E-2</c:v>
                </c:pt>
                <c:pt idx="164">
                  <c:v>0.108</c:v>
                </c:pt>
                <c:pt idx="165">
                  <c:v>0.13</c:v>
                </c:pt>
                <c:pt idx="166">
                  <c:v>0.156</c:v>
                </c:pt>
                <c:pt idx="167">
                  <c:v>0.107</c:v>
                </c:pt>
                <c:pt idx="168">
                  <c:v>0.33300000000000002</c:v>
                </c:pt>
                <c:pt idx="169">
                  <c:v>0.40400000000000003</c:v>
                </c:pt>
                <c:pt idx="170">
                  <c:v>0.14599999999999999</c:v>
                </c:pt>
                <c:pt idx="171">
                  <c:v>0.155</c:v>
                </c:pt>
                <c:pt idx="172">
                  <c:v>0.113</c:v>
                </c:pt>
                <c:pt idx="173">
                  <c:v>0.34599999999999997</c:v>
                </c:pt>
                <c:pt idx="174">
                  <c:v>0.17399999999999999</c:v>
                </c:pt>
                <c:pt idx="175">
                  <c:v>0.15</c:v>
                </c:pt>
                <c:pt idx="176">
                  <c:v>0.08</c:v>
                </c:pt>
                <c:pt idx="177">
                  <c:v>0.14499999999999999</c:v>
                </c:pt>
                <c:pt idx="178">
                  <c:v>0.14399999999999999</c:v>
                </c:pt>
                <c:pt idx="179">
                  <c:v>5.8000000000000003E-2</c:v>
                </c:pt>
                <c:pt idx="180">
                  <c:v>0.114</c:v>
                </c:pt>
                <c:pt idx="181">
                  <c:v>9.0999999999999998E-2</c:v>
                </c:pt>
                <c:pt idx="182">
                  <c:v>9.1999999999999998E-2</c:v>
                </c:pt>
                <c:pt idx="183">
                  <c:v>6.5000000000000002E-2</c:v>
                </c:pt>
                <c:pt idx="184">
                  <c:v>0.23899999999999999</c:v>
                </c:pt>
                <c:pt idx="185">
                  <c:v>7.3999999999999996E-2</c:v>
                </c:pt>
                <c:pt idx="186">
                  <c:v>0.13400000000000001</c:v>
                </c:pt>
                <c:pt idx="187">
                  <c:v>0.27600000000000002</c:v>
                </c:pt>
                <c:pt idx="188">
                  <c:v>0.16600000000000001</c:v>
                </c:pt>
                <c:pt idx="189">
                  <c:v>0.13500000000000001</c:v>
                </c:pt>
                <c:pt idx="190">
                  <c:v>0.13500000000000001</c:v>
                </c:pt>
                <c:pt idx="191">
                  <c:v>0.151</c:v>
                </c:pt>
                <c:pt idx="192">
                  <c:v>0.14199999999999999</c:v>
                </c:pt>
                <c:pt idx="193">
                  <c:v>0.313</c:v>
                </c:pt>
                <c:pt idx="194">
                  <c:v>0.17599999999999999</c:v>
                </c:pt>
                <c:pt idx="195">
                  <c:v>0.13100000000000001</c:v>
                </c:pt>
                <c:pt idx="196">
                  <c:v>0.109</c:v>
                </c:pt>
                <c:pt idx="197">
                  <c:v>0.17100000000000001</c:v>
                </c:pt>
                <c:pt idx="198">
                  <c:v>7.3999999999999996E-2</c:v>
                </c:pt>
                <c:pt idx="199">
                  <c:v>0.17399999999999999</c:v>
                </c:pt>
                <c:pt idx="200">
                  <c:v>0.19800000000000001</c:v>
                </c:pt>
                <c:pt idx="201">
                  <c:v>0.13500000000000001</c:v>
                </c:pt>
                <c:pt idx="202">
                  <c:v>0.13200000000000001</c:v>
                </c:pt>
                <c:pt idx="203">
                  <c:v>0.22500000000000001</c:v>
                </c:pt>
                <c:pt idx="204">
                  <c:v>0.22500000000000001</c:v>
                </c:pt>
                <c:pt idx="205">
                  <c:v>0.20100000000000001</c:v>
                </c:pt>
                <c:pt idx="206">
                  <c:v>0.10100000000000001</c:v>
                </c:pt>
                <c:pt idx="207">
                  <c:v>0.184</c:v>
                </c:pt>
                <c:pt idx="208">
                  <c:v>2.3E-2</c:v>
                </c:pt>
                <c:pt idx="209">
                  <c:v>9.6000000000000002E-2</c:v>
                </c:pt>
                <c:pt idx="210">
                  <c:v>0.09</c:v>
                </c:pt>
                <c:pt idx="211">
                  <c:v>0.17199999999999999</c:v>
                </c:pt>
                <c:pt idx="212">
                  <c:v>0.16800000000000001</c:v>
                </c:pt>
                <c:pt idx="213">
                  <c:v>8.4000000000000005E-2</c:v>
                </c:pt>
                <c:pt idx="214">
                  <c:v>6.6000000000000003E-2</c:v>
                </c:pt>
                <c:pt idx="215">
                  <c:v>0.106</c:v>
                </c:pt>
                <c:pt idx="216">
                  <c:v>8.8999999999999996E-2</c:v>
                </c:pt>
                <c:pt idx="217">
                  <c:v>2.9000000000000001E-2</c:v>
                </c:pt>
                <c:pt idx="218">
                  <c:v>6.2E-2</c:v>
                </c:pt>
                <c:pt idx="219">
                  <c:v>2.7E-2</c:v>
                </c:pt>
                <c:pt idx="220">
                  <c:v>0.04</c:v>
                </c:pt>
                <c:pt idx="221">
                  <c:v>5.8999999999999997E-2</c:v>
                </c:pt>
                <c:pt idx="222">
                  <c:v>4.4999999999999998E-2</c:v>
                </c:pt>
                <c:pt idx="223">
                  <c:v>6.5000000000000002E-2</c:v>
                </c:pt>
                <c:pt idx="224">
                  <c:v>8.8999999999999996E-2</c:v>
                </c:pt>
                <c:pt idx="225">
                  <c:v>7.1999999999999995E-2</c:v>
                </c:pt>
                <c:pt idx="226">
                  <c:v>4.5999999999999999E-2</c:v>
                </c:pt>
                <c:pt idx="227">
                  <c:v>3.5000000000000003E-2</c:v>
                </c:pt>
                <c:pt idx="228">
                  <c:v>4.4999999999999998E-2</c:v>
                </c:pt>
                <c:pt idx="229">
                  <c:v>0.24299999999999999</c:v>
                </c:pt>
                <c:pt idx="230">
                  <c:v>0.20499999999999999</c:v>
                </c:pt>
                <c:pt idx="231">
                  <c:v>0.124</c:v>
                </c:pt>
                <c:pt idx="232">
                  <c:v>9.6000000000000002E-2</c:v>
                </c:pt>
                <c:pt idx="233">
                  <c:v>0.13300000000000001</c:v>
                </c:pt>
                <c:pt idx="235">
                  <c:v>0.16500000000000001</c:v>
                </c:pt>
                <c:pt idx="236">
                  <c:v>0.17899999999999999</c:v>
                </c:pt>
                <c:pt idx="237">
                  <c:v>0.17299999999999999</c:v>
                </c:pt>
                <c:pt idx="239">
                  <c:v>0.13800000000000001</c:v>
                </c:pt>
                <c:pt idx="240">
                  <c:v>0.20599999999999999</c:v>
                </c:pt>
                <c:pt idx="241">
                  <c:v>9.9000000000000005E-2</c:v>
                </c:pt>
                <c:pt idx="242">
                  <c:v>0.19800000000000001</c:v>
                </c:pt>
                <c:pt idx="243">
                  <c:v>9.7000000000000003E-2</c:v>
                </c:pt>
                <c:pt idx="244">
                  <c:v>9.9000000000000005E-2</c:v>
                </c:pt>
                <c:pt idx="245">
                  <c:v>0.11799999999999999</c:v>
                </c:pt>
                <c:pt idx="246">
                  <c:v>9.8000000000000004E-2</c:v>
                </c:pt>
                <c:pt idx="247">
                  <c:v>0.105</c:v>
                </c:pt>
                <c:pt idx="248">
                  <c:v>0.11600000000000001</c:v>
                </c:pt>
                <c:pt idx="249">
                  <c:v>0.20499999999999999</c:v>
                </c:pt>
                <c:pt idx="250">
                  <c:v>0.14399999999999999</c:v>
                </c:pt>
                <c:pt idx="251">
                  <c:v>5.1999999999999998E-2</c:v>
                </c:pt>
                <c:pt idx="252">
                  <c:v>8.5000000000000006E-2</c:v>
                </c:pt>
                <c:pt idx="253">
                  <c:v>7.3999999999999996E-2</c:v>
                </c:pt>
                <c:pt idx="254">
                  <c:v>0.23899999999999999</c:v>
                </c:pt>
                <c:pt idx="255">
                  <c:v>6.8000000000000005E-2</c:v>
                </c:pt>
                <c:pt idx="256">
                  <c:v>0.25700000000000001</c:v>
                </c:pt>
                <c:pt idx="257">
                  <c:v>0.21299999999999999</c:v>
                </c:pt>
                <c:pt idx="258">
                  <c:v>9.2999999999999999E-2</c:v>
                </c:pt>
                <c:pt idx="259">
                  <c:v>8.4000000000000005E-2</c:v>
                </c:pt>
                <c:pt idx="260">
                  <c:v>6.2E-2</c:v>
                </c:pt>
                <c:pt idx="261">
                  <c:v>0.14599999999999999</c:v>
                </c:pt>
                <c:pt idx="262">
                  <c:v>0.16</c:v>
                </c:pt>
                <c:pt idx="263">
                  <c:v>8.1000000000000003E-2</c:v>
                </c:pt>
                <c:pt idx="264">
                  <c:v>5.8000000000000003E-2</c:v>
                </c:pt>
                <c:pt idx="265">
                  <c:v>7.4999999999999997E-2</c:v>
                </c:pt>
                <c:pt idx="266">
                  <c:v>0.14099999999999999</c:v>
                </c:pt>
                <c:pt idx="267">
                  <c:v>0.104</c:v>
                </c:pt>
                <c:pt idx="268">
                  <c:v>0.219</c:v>
                </c:pt>
                <c:pt idx="269">
                  <c:v>0.23</c:v>
                </c:pt>
                <c:pt idx="270">
                  <c:v>8.8999999999999996E-2</c:v>
                </c:pt>
                <c:pt idx="271">
                  <c:v>0.31</c:v>
                </c:pt>
                <c:pt idx="272">
                  <c:v>0.218</c:v>
                </c:pt>
                <c:pt idx="273">
                  <c:v>0.14499999999999999</c:v>
                </c:pt>
                <c:pt idx="274">
                  <c:v>7.9000000000000001E-2</c:v>
                </c:pt>
                <c:pt idx="275">
                  <c:v>6.3E-2</c:v>
                </c:pt>
                <c:pt idx="276">
                  <c:v>0.13100000000000001</c:v>
                </c:pt>
                <c:pt idx="277">
                  <c:v>0.214</c:v>
                </c:pt>
                <c:pt idx="278">
                  <c:v>7.3999999999999996E-2</c:v>
                </c:pt>
                <c:pt idx="279">
                  <c:v>6.0999999999999999E-2</c:v>
                </c:pt>
                <c:pt idx="280">
                  <c:v>7.1999999999999995E-2</c:v>
                </c:pt>
                <c:pt idx="281">
                  <c:v>0.18099999999999999</c:v>
                </c:pt>
                <c:pt idx="282">
                  <c:v>0.11899999999999999</c:v>
                </c:pt>
                <c:pt idx="283">
                  <c:v>0.13</c:v>
                </c:pt>
                <c:pt idx="284">
                  <c:v>0.219</c:v>
                </c:pt>
                <c:pt idx="285">
                  <c:v>6.4000000000000001E-2</c:v>
                </c:pt>
                <c:pt idx="286">
                  <c:v>0.193</c:v>
                </c:pt>
                <c:pt idx="287">
                  <c:v>0.23400000000000001</c:v>
                </c:pt>
                <c:pt idx="288">
                  <c:v>7.9000000000000001E-2</c:v>
                </c:pt>
                <c:pt idx="289">
                  <c:v>8.1000000000000003E-2</c:v>
                </c:pt>
                <c:pt idx="290">
                  <c:v>6.2E-2</c:v>
                </c:pt>
                <c:pt idx="291">
                  <c:v>0.13800000000000001</c:v>
                </c:pt>
                <c:pt idx="292">
                  <c:v>0.21199999999999999</c:v>
                </c:pt>
                <c:pt idx="293">
                  <c:v>0.09</c:v>
                </c:pt>
                <c:pt idx="294">
                  <c:v>5.2999999999999999E-2</c:v>
                </c:pt>
                <c:pt idx="295">
                  <c:v>7.4999999999999997E-2</c:v>
                </c:pt>
                <c:pt idx="296">
                  <c:v>7.8E-2</c:v>
                </c:pt>
                <c:pt idx="297">
                  <c:v>0.06</c:v>
                </c:pt>
                <c:pt idx="298">
                  <c:v>0.14599999999999999</c:v>
                </c:pt>
                <c:pt idx="299">
                  <c:v>0.16700000000000001</c:v>
                </c:pt>
                <c:pt idx="300">
                  <c:v>9.5000000000000001E-2</c:v>
                </c:pt>
                <c:pt idx="301">
                  <c:v>4.2999999999999997E-2</c:v>
                </c:pt>
                <c:pt idx="302">
                  <c:v>7.0000000000000007E-2</c:v>
                </c:pt>
                <c:pt idx="303">
                  <c:v>6.6000000000000003E-2</c:v>
                </c:pt>
                <c:pt idx="304">
                  <c:v>0.14199999999999999</c:v>
                </c:pt>
                <c:pt idx="305">
                  <c:v>0.14799999999999999</c:v>
                </c:pt>
                <c:pt idx="306">
                  <c:v>8.4000000000000005E-2</c:v>
                </c:pt>
                <c:pt idx="307">
                  <c:v>5.6000000000000001E-2</c:v>
                </c:pt>
                <c:pt idx="308">
                  <c:v>7.2999999999999995E-2</c:v>
                </c:pt>
                <c:pt idx="309">
                  <c:v>0.18099999999999999</c:v>
                </c:pt>
                <c:pt idx="310">
                  <c:v>9.2999999999999999E-2</c:v>
                </c:pt>
                <c:pt idx="311">
                  <c:v>0.09</c:v>
                </c:pt>
                <c:pt idx="312">
                  <c:v>0.13500000000000001</c:v>
                </c:pt>
                <c:pt idx="313">
                  <c:v>0.11</c:v>
                </c:pt>
                <c:pt idx="314">
                  <c:v>7.2999999999999995E-2</c:v>
                </c:pt>
                <c:pt idx="315">
                  <c:v>6.7000000000000004E-2</c:v>
                </c:pt>
                <c:pt idx="316">
                  <c:v>0.14399999999999999</c:v>
                </c:pt>
                <c:pt idx="317">
                  <c:v>0.20599999999999999</c:v>
                </c:pt>
                <c:pt idx="318">
                  <c:v>7.4999999999999997E-2</c:v>
                </c:pt>
                <c:pt idx="319">
                  <c:v>7.0000000000000007E-2</c:v>
                </c:pt>
                <c:pt idx="320">
                  <c:v>0.121</c:v>
                </c:pt>
                <c:pt idx="321">
                  <c:v>0.115</c:v>
                </c:pt>
                <c:pt idx="322">
                  <c:v>8.1000000000000003E-2</c:v>
                </c:pt>
                <c:pt idx="323">
                  <c:v>0.11</c:v>
                </c:pt>
                <c:pt idx="324">
                  <c:v>8.6999999999999994E-2</c:v>
                </c:pt>
                <c:pt idx="325">
                  <c:v>0.17399999999999999</c:v>
                </c:pt>
                <c:pt idx="326">
                  <c:v>0.1</c:v>
                </c:pt>
                <c:pt idx="327">
                  <c:v>0.11</c:v>
                </c:pt>
                <c:pt idx="328">
                  <c:v>0.13200000000000001</c:v>
                </c:pt>
                <c:pt idx="329">
                  <c:v>0.11</c:v>
                </c:pt>
                <c:pt idx="330">
                  <c:v>5.8999999999999997E-2</c:v>
                </c:pt>
                <c:pt idx="331">
                  <c:v>0.11700000000000001</c:v>
                </c:pt>
                <c:pt idx="332">
                  <c:v>0.11799999999999999</c:v>
                </c:pt>
                <c:pt idx="333">
                  <c:v>9.2999999999999999E-2</c:v>
                </c:pt>
                <c:pt idx="334">
                  <c:v>5.7000000000000002E-2</c:v>
                </c:pt>
                <c:pt idx="335">
                  <c:v>0.107</c:v>
                </c:pt>
                <c:pt idx="336">
                  <c:v>0.19800000000000001</c:v>
                </c:pt>
                <c:pt idx="337">
                  <c:v>0.111</c:v>
                </c:pt>
                <c:pt idx="338">
                  <c:v>4.9000000000000002E-2</c:v>
                </c:pt>
                <c:pt idx="339">
                  <c:v>8.3000000000000004E-2</c:v>
                </c:pt>
                <c:pt idx="340">
                  <c:v>8.4000000000000005E-2</c:v>
                </c:pt>
                <c:pt idx="341">
                  <c:v>6.9000000000000006E-2</c:v>
                </c:pt>
                <c:pt idx="342">
                  <c:v>0.121</c:v>
                </c:pt>
                <c:pt idx="343">
                  <c:v>0.17799999999999999</c:v>
                </c:pt>
                <c:pt idx="344">
                  <c:v>0.221</c:v>
                </c:pt>
                <c:pt idx="345">
                  <c:v>3.6999999999999998E-2</c:v>
                </c:pt>
                <c:pt idx="346">
                  <c:v>7.2999999999999995E-2</c:v>
                </c:pt>
                <c:pt idx="347">
                  <c:v>0.13300000000000001</c:v>
                </c:pt>
                <c:pt idx="348">
                  <c:v>0.13200000000000001</c:v>
                </c:pt>
                <c:pt idx="349">
                  <c:v>0.06</c:v>
                </c:pt>
                <c:pt idx="350">
                  <c:v>0.13</c:v>
                </c:pt>
                <c:pt idx="351">
                  <c:v>0.23</c:v>
                </c:pt>
                <c:pt idx="352">
                  <c:v>6.3E-2</c:v>
                </c:pt>
                <c:pt idx="353">
                  <c:v>0.192</c:v>
                </c:pt>
                <c:pt idx="354">
                  <c:v>0.215</c:v>
                </c:pt>
                <c:pt idx="355">
                  <c:v>0.04</c:v>
                </c:pt>
                <c:pt idx="356">
                  <c:v>7.0999999999999994E-2</c:v>
                </c:pt>
                <c:pt idx="357">
                  <c:v>0.13400000000000001</c:v>
                </c:pt>
                <c:pt idx="358">
                  <c:v>0.13900000000000001</c:v>
                </c:pt>
                <c:pt idx="359">
                  <c:v>6.2E-2</c:v>
                </c:pt>
                <c:pt idx="360">
                  <c:v>0.13500000000000001</c:v>
                </c:pt>
                <c:pt idx="361">
                  <c:v>0.186</c:v>
                </c:pt>
                <c:pt idx="362">
                  <c:v>6.2E-2</c:v>
                </c:pt>
                <c:pt idx="363">
                  <c:v>0.185</c:v>
                </c:pt>
                <c:pt idx="364">
                  <c:v>0.113</c:v>
                </c:pt>
                <c:pt idx="365">
                  <c:v>0.13600000000000001</c:v>
                </c:pt>
                <c:pt idx="366">
                  <c:v>8.5000000000000006E-2</c:v>
                </c:pt>
                <c:pt idx="367">
                  <c:v>9.8000000000000004E-2</c:v>
                </c:pt>
                <c:pt idx="368">
                  <c:v>0.20499999999999999</c:v>
                </c:pt>
                <c:pt idx="369">
                  <c:v>0.20100000000000001</c:v>
                </c:pt>
                <c:pt idx="370">
                  <c:v>0.11700000000000001</c:v>
                </c:pt>
                <c:pt idx="371">
                  <c:v>0.23</c:v>
                </c:pt>
                <c:pt idx="372">
                  <c:v>0.14899999999999999</c:v>
                </c:pt>
                <c:pt idx="373">
                  <c:v>7.0999999999999994E-2</c:v>
                </c:pt>
                <c:pt idx="374">
                  <c:v>0.125</c:v>
                </c:pt>
                <c:pt idx="375">
                  <c:v>0.124</c:v>
                </c:pt>
                <c:pt idx="376">
                  <c:v>0.10100000000000001</c:v>
                </c:pt>
                <c:pt idx="377">
                  <c:v>0.14000000000000001</c:v>
                </c:pt>
                <c:pt idx="378">
                  <c:v>0.33700000000000002</c:v>
                </c:pt>
                <c:pt idx="379">
                  <c:v>9.8000000000000004E-2</c:v>
                </c:pt>
                <c:pt idx="380">
                  <c:v>0.193</c:v>
                </c:pt>
                <c:pt idx="381">
                  <c:v>6.9000000000000006E-2</c:v>
                </c:pt>
                <c:pt idx="382">
                  <c:v>0.14599999999999999</c:v>
                </c:pt>
                <c:pt idx="383">
                  <c:v>0.251</c:v>
                </c:pt>
                <c:pt idx="384">
                  <c:v>0.25600000000000001</c:v>
                </c:pt>
                <c:pt idx="385">
                  <c:v>6.7000000000000004E-2</c:v>
                </c:pt>
                <c:pt idx="386">
                  <c:v>0.112</c:v>
                </c:pt>
                <c:pt idx="387">
                  <c:v>0.14799999999999999</c:v>
                </c:pt>
                <c:pt idx="388">
                  <c:v>5.8000000000000003E-2</c:v>
                </c:pt>
                <c:pt idx="389">
                  <c:v>9.4E-2</c:v>
                </c:pt>
                <c:pt idx="390">
                  <c:v>0.15</c:v>
                </c:pt>
                <c:pt idx="391">
                  <c:v>7.4999999999999997E-2</c:v>
                </c:pt>
                <c:pt idx="392">
                  <c:v>8.9999999999999993E-3</c:v>
                </c:pt>
                <c:pt idx="393">
                  <c:v>0.03</c:v>
                </c:pt>
                <c:pt idx="394">
                  <c:v>0.183</c:v>
                </c:pt>
                <c:pt idx="395">
                  <c:v>6.5000000000000002E-2</c:v>
                </c:pt>
                <c:pt idx="396">
                  <c:v>0.14699999999999999</c:v>
                </c:pt>
                <c:pt idx="397">
                  <c:v>0.156</c:v>
                </c:pt>
                <c:pt idx="398">
                  <c:v>0.13900000000000001</c:v>
                </c:pt>
                <c:pt idx="399">
                  <c:v>0.124</c:v>
                </c:pt>
                <c:pt idx="400">
                  <c:v>0.111</c:v>
                </c:pt>
                <c:pt idx="401">
                  <c:v>0.124</c:v>
                </c:pt>
                <c:pt idx="403">
                  <c:v>2.5000000000000001E-2</c:v>
                </c:pt>
                <c:pt idx="405">
                  <c:v>0.216</c:v>
                </c:pt>
                <c:pt idx="406">
                  <c:v>0.17699999999999999</c:v>
                </c:pt>
                <c:pt idx="407">
                  <c:v>7.2999999999999995E-2</c:v>
                </c:pt>
                <c:pt idx="408">
                  <c:v>0.154</c:v>
                </c:pt>
                <c:pt idx="409">
                  <c:v>0.17499999999999999</c:v>
                </c:pt>
                <c:pt idx="410">
                  <c:v>0.12</c:v>
                </c:pt>
                <c:pt idx="411">
                  <c:v>0.109</c:v>
                </c:pt>
                <c:pt idx="412">
                  <c:v>0.13700000000000001</c:v>
                </c:pt>
                <c:pt idx="413">
                  <c:v>0.17399999999999999</c:v>
                </c:pt>
                <c:pt idx="414">
                  <c:v>5.0000000000000001E-3</c:v>
                </c:pt>
                <c:pt idx="415">
                  <c:v>0.186</c:v>
                </c:pt>
                <c:pt idx="416">
                  <c:v>6.7000000000000004E-2</c:v>
                </c:pt>
                <c:pt idx="417">
                  <c:v>0.10100000000000001</c:v>
                </c:pt>
                <c:pt idx="418">
                  <c:v>5.2999999999999999E-2</c:v>
                </c:pt>
                <c:pt idx="419">
                  <c:v>4.9000000000000002E-2</c:v>
                </c:pt>
                <c:pt idx="420">
                  <c:v>8.5000000000000006E-2</c:v>
                </c:pt>
                <c:pt idx="421">
                  <c:v>0.123</c:v>
                </c:pt>
                <c:pt idx="422">
                  <c:v>8.2000000000000003E-2</c:v>
                </c:pt>
                <c:pt idx="423">
                  <c:v>3.9E-2</c:v>
                </c:pt>
                <c:pt idx="424">
                  <c:v>7.5999999999999998E-2</c:v>
                </c:pt>
                <c:pt idx="425">
                  <c:v>0.224</c:v>
                </c:pt>
                <c:pt idx="426">
                  <c:v>0.14000000000000001</c:v>
                </c:pt>
                <c:pt idx="427">
                  <c:v>8.5999999999999993E-2</c:v>
                </c:pt>
                <c:pt idx="428">
                  <c:v>3.7999999999999999E-2</c:v>
                </c:pt>
                <c:pt idx="429">
                  <c:v>7.9000000000000001E-2</c:v>
                </c:pt>
                <c:pt idx="430">
                  <c:v>0.14099999999999999</c:v>
                </c:pt>
                <c:pt idx="431">
                  <c:v>0.20599999999999999</c:v>
                </c:pt>
                <c:pt idx="432">
                  <c:v>4.9000000000000002E-2</c:v>
                </c:pt>
                <c:pt idx="433">
                  <c:v>0.04</c:v>
                </c:pt>
                <c:pt idx="434">
                  <c:v>6.2E-2</c:v>
                </c:pt>
                <c:pt idx="435">
                  <c:v>3.6999999999999998E-2</c:v>
                </c:pt>
                <c:pt idx="436">
                  <c:v>0.09</c:v>
                </c:pt>
                <c:pt idx="437">
                  <c:v>0.217</c:v>
                </c:pt>
                <c:pt idx="438">
                  <c:v>0.13400000000000001</c:v>
                </c:pt>
                <c:pt idx="439">
                  <c:v>7.6999999999999999E-2</c:v>
                </c:pt>
                <c:pt idx="440">
                  <c:v>5.0999999999999997E-2</c:v>
                </c:pt>
                <c:pt idx="441">
                  <c:v>7.2999999999999995E-2</c:v>
                </c:pt>
                <c:pt idx="442">
                  <c:v>0.115</c:v>
                </c:pt>
                <c:pt idx="443">
                  <c:v>0.17100000000000001</c:v>
                </c:pt>
                <c:pt idx="444">
                  <c:v>0.13</c:v>
                </c:pt>
                <c:pt idx="445">
                  <c:v>0.11899999999999999</c:v>
                </c:pt>
                <c:pt idx="446">
                  <c:v>0.10299999999999999</c:v>
                </c:pt>
                <c:pt idx="447">
                  <c:v>0.17100000000000001</c:v>
                </c:pt>
                <c:pt idx="448">
                  <c:v>0.17899999999999999</c:v>
                </c:pt>
                <c:pt idx="449">
                  <c:v>0.14099999999999999</c:v>
                </c:pt>
                <c:pt idx="450">
                  <c:v>7.9000000000000001E-2</c:v>
                </c:pt>
                <c:pt idx="451">
                  <c:v>0.26300000000000001</c:v>
                </c:pt>
                <c:pt idx="452">
                  <c:v>7.4999999999999997E-2</c:v>
                </c:pt>
                <c:pt idx="453">
                  <c:v>0.10100000000000001</c:v>
                </c:pt>
                <c:pt idx="454">
                  <c:v>0.13700000000000001</c:v>
                </c:pt>
                <c:pt idx="455">
                  <c:v>0.16800000000000001</c:v>
                </c:pt>
                <c:pt idx="456">
                  <c:v>0.15</c:v>
                </c:pt>
                <c:pt idx="457">
                  <c:v>8.6999999999999994E-2</c:v>
                </c:pt>
                <c:pt idx="458">
                  <c:v>0.3</c:v>
                </c:pt>
                <c:pt idx="459">
                  <c:v>0.191</c:v>
                </c:pt>
                <c:pt idx="460">
                  <c:v>0.115</c:v>
                </c:pt>
                <c:pt idx="461">
                  <c:v>8.3000000000000004E-2</c:v>
                </c:pt>
                <c:pt idx="462">
                  <c:v>6.8000000000000005E-2</c:v>
                </c:pt>
                <c:pt idx="463">
                  <c:v>0.10299999999999999</c:v>
                </c:pt>
                <c:pt idx="464">
                  <c:v>0.125</c:v>
                </c:pt>
                <c:pt idx="465">
                  <c:v>0.223</c:v>
                </c:pt>
                <c:pt idx="466">
                  <c:v>0.1</c:v>
                </c:pt>
                <c:pt idx="467">
                  <c:v>0.128</c:v>
                </c:pt>
                <c:pt idx="468">
                  <c:v>0.27500000000000002</c:v>
                </c:pt>
                <c:pt idx="469">
                  <c:v>0.18099999999999999</c:v>
                </c:pt>
                <c:pt idx="470">
                  <c:v>0.186</c:v>
                </c:pt>
                <c:pt idx="471">
                  <c:v>0.13400000000000001</c:v>
                </c:pt>
                <c:pt idx="472">
                  <c:v>0.17100000000000001</c:v>
                </c:pt>
                <c:pt idx="473">
                  <c:v>0.122</c:v>
                </c:pt>
                <c:pt idx="474">
                  <c:v>0.20799999999999999</c:v>
                </c:pt>
                <c:pt idx="475">
                  <c:v>0.152</c:v>
                </c:pt>
                <c:pt idx="476">
                  <c:v>0.23799999999999999</c:v>
                </c:pt>
                <c:pt idx="477">
                  <c:v>9.2999999999999999E-2</c:v>
                </c:pt>
                <c:pt idx="478">
                  <c:v>0.187</c:v>
                </c:pt>
                <c:pt idx="479">
                  <c:v>0.25800000000000001</c:v>
                </c:pt>
                <c:pt idx="480">
                  <c:v>0.15</c:v>
                </c:pt>
                <c:pt idx="481">
                  <c:v>0.192</c:v>
                </c:pt>
                <c:pt idx="482">
                  <c:v>0.124</c:v>
                </c:pt>
                <c:pt idx="483">
                  <c:v>0.13500000000000001</c:v>
                </c:pt>
                <c:pt idx="484">
                  <c:v>0.104</c:v>
                </c:pt>
                <c:pt idx="485">
                  <c:v>0.129</c:v>
                </c:pt>
                <c:pt idx="486">
                  <c:v>0.183</c:v>
                </c:pt>
                <c:pt idx="487">
                  <c:v>9.5000000000000001E-2</c:v>
                </c:pt>
                <c:pt idx="488">
                  <c:v>0.105</c:v>
                </c:pt>
                <c:pt idx="489">
                  <c:v>0.126</c:v>
                </c:pt>
                <c:pt idx="490">
                  <c:v>0.125</c:v>
                </c:pt>
                <c:pt idx="491">
                  <c:v>7.9000000000000001E-2</c:v>
                </c:pt>
                <c:pt idx="492">
                  <c:v>5.1999999999999998E-2</c:v>
                </c:pt>
                <c:pt idx="493">
                  <c:v>0.08</c:v>
                </c:pt>
                <c:pt idx="494">
                  <c:v>4.9000000000000002E-2</c:v>
                </c:pt>
                <c:pt idx="495">
                  <c:v>0.14199999999999999</c:v>
                </c:pt>
                <c:pt idx="496">
                  <c:v>0.26100000000000001</c:v>
                </c:pt>
                <c:pt idx="497">
                  <c:v>6.6000000000000003E-2</c:v>
                </c:pt>
                <c:pt idx="498">
                  <c:v>0.189</c:v>
                </c:pt>
                <c:pt idx="499">
                  <c:v>7.3999999999999996E-2</c:v>
                </c:pt>
                <c:pt idx="500">
                  <c:v>7.2999999999999995E-2</c:v>
                </c:pt>
                <c:pt idx="501">
                  <c:v>0.114</c:v>
                </c:pt>
                <c:pt idx="502">
                  <c:v>0.16900000000000001</c:v>
                </c:pt>
                <c:pt idx="503">
                  <c:v>0.17</c:v>
                </c:pt>
                <c:pt idx="505">
                  <c:v>0.115</c:v>
                </c:pt>
                <c:pt idx="506">
                  <c:v>0.14099999999999999</c:v>
                </c:pt>
                <c:pt idx="507">
                  <c:v>6.4000000000000001E-2</c:v>
                </c:pt>
                <c:pt idx="508">
                  <c:v>0.21199999999999999</c:v>
                </c:pt>
                <c:pt idx="509">
                  <c:v>0.153</c:v>
                </c:pt>
                <c:pt idx="510">
                  <c:v>0.14499999999999999</c:v>
                </c:pt>
                <c:pt idx="511">
                  <c:v>0.11600000000000001</c:v>
                </c:pt>
                <c:pt idx="512">
                  <c:v>0.14099999999999999</c:v>
                </c:pt>
                <c:pt idx="513">
                  <c:v>0.19700000000000001</c:v>
                </c:pt>
                <c:pt idx="514">
                  <c:v>0.26300000000000001</c:v>
                </c:pt>
                <c:pt idx="515">
                  <c:v>0.109</c:v>
                </c:pt>
                <c:pt idx="516">
                  <c:v>0.22600000000000001</c:v>
                </c:pt>
                <c:pt idx="517">
                  <c:v>0.11899999999999999</c:v>
                </c:pt>
                <c:pt idx="518">
                  <c:v>0.11</c:v>
                </c:pt>
                <c:pt idx="519">
                  <c:v>0.21099999999999999</c:v>
                </c:pt>
                <c:pt idx="520">
                  <c:v>0.20799999999999999</c:v>
                </c:pt>
                <c:pt idx="521">
                  <c:v>0.124</c:v>
                </c:pt>
                <c:pt idx="522">
                  <c:v>0.17699999999999999</c:v>
                </c:pt>
                <c:pt idx="523">
                  <c:v>0.21199999999999999</c:v>
                </c:pt>
                <c:pt idx="524">
                  <c:v>0.32400000000000001</c:v>
                </c:pt>
                <c:pt idx="525">
                  <c:v>0.14099999999999999</c:v>
                </c:pt>
                <c:pt idx="526">
                  <c:v>0.157</c:v>
                </c:pt>
                <c:pt idx="527">
                  <c:v>6.5000000000000002E-2</c:v>
                </c:pt>
                <c:pt idx="528">
                  <c:v>0.155</c:v>
                </c:pt>
                <c:pt idx="529">
                  <c:v>0.26400000000000001</c:v>
                </c:pt>
                <c:pt idx="530">
                  <c:v>0.16900000000000001</c:v>
                </c:pt>
                <c:pt idx="531">
                  <c:v>9.7000000000000003E-2</c:v>
                </c:pt>
                <c:pt idx="533">
                  <c:v>0.10100000000000001</c:v>
                </c:pt>
                <c:pt idx="534">
                  <c:v>8.2000000000000003E-2</c:v>
                </c:pt>
                <c:pt idx="535">
                  <c:v>0.1</c:v>
                </c:pt>
                <c:pt idx="536">
                  <c:v>0.17599999999999999</c:v>
                </c:pt>
                <c:pt idx="537">
                  <c:v>0.11700000000000001</c:v>
                </c:pt>
                <c:pt idx="538">
                  <c:v>1.6E-2</c:v>
                </c:pt>
                <c:pt idx="539">
                  <c:v>0.41299999999999998</c:v>
                </c:pt>
                <c:pt idx="540">
                  <c:v>0.48099999999999998</c:v>
                </c:pt>
                <c:pt idx="541">
                  <c:v>0.34599999999999997</c:v>
                </c:pt>
                <c:pt idx="542">
                  <c:v>0.215</c:v>
                </c:pt>
                <c:pt idx="543">
                  <c:v>0.17599999999999999</c:v>
                </c:pt>
                <c:pt idx="544">
                  <c:v>0.182</c:v>
                </c:pt>
                <c:pt idx="545">
                  <c:v>0.184</c:v>
                </c:pt>
                <c:pt idx="546">
                  <c:v>0.188</c:v>
                </c:pt>
                <c:pt idx="547">
                  <c:v>0.17</c:v>
                </c:pt>
                <c:pt idx="548">
                  <c:v>0.183</c:v>
                </c:pt>
                <c:pt idx="549">
                  <c:v>0.17799999999999999</c:v>
                </c:pt>
                <c:pt idx="550">
                  <c:v>0.187</c:v>
                </c:pt>
                <c:pt idx="551">
                  <c:v>0.17499999999999999</c:v>
                </c:pt>
                <c:pt idx="552">
                  <c:v>0.16900000000000001</c:v>
                </c:pt>
                <c:pt idx="553">
                  <c:v>0.28499999999999998</c:v>
                </c:pt>
                <c:pt idx="554">
                  <c:v>0.22800000000000001</c:v>
                </c:pt>
                <c:pt idx="555">
                  <c:v>0.34</c:v>
                </c:pt>
                <c:pt idx="556">
                  <c:v>0.25</c:v>
                </c:pt>
                <c:pt idx="557">
                  <c:v>0.111</c:v>
                </c:pt>
                <c:pt idx="558">
                  <c:v>0.16400000000000001</c:v>
                </c:pt>
                <c:pt idx="559">
                  <c:v>0.17100000000000001</c:v>
                </c:pt>
                <c:pt idx="560">
                  <c:v>0.151</c:v>
                </c:pt>
                <c:pt idx="561">
                  <c:v>0.184</c:v>
                </c:pt>
                <c:pt idx="562">
                  <c:v>0.17499999999999999</c:v>
                </c:pt>
                <c:pt idx="563">
                  <c:v>0.17599999999999999</c:v>
                </c:pt>
                <c:pt idx="564">
                  <c:v>0.19</c:v>
                </c:pt>
                <c:pt idx="565">
                  <c:v>9.4E-2</c:v>
                </c:pt>
                <c:pt idx="566">
                  <c:v>0.20200000000000001</c:v>
                </c:pt>
                <c:pt idx="567">
                  <c:v>0.187</c:v>
                </c:pt>
                <c:pt idx="568">
                  <c:v>0.186</c:v>
                </c:pt>
                <c:pt idx="569">
                  <c:v>0.29799999999999999</c:v>
                </c:pt>
                <c:pt idx="570">
                  <c:v>0.22800000000000001</c:v>
                </c:pt>
                <c:pt idx="571">
                  <c:v>0.39900000000000002</c:v>
                </c:pt>
                <c:pt idx="572">
                  <c:v>0.22</c:v>
                </c:pt>
                <c:pt idx="573">
                  <c:v>0.223</c:v>
                </c:pt>
                <c:pt idx="574">
                  <c:v>0.13</c:v>
                </c:pt>
                <c:pt idx="575">
                  <c:v>0.23499999999999999</c:v>
                </c:pt>
                <c:pt idx="576">
                  <c:v>0.23300000000000001</c:v>
                </c:pt>
                <c:pt idx="577">
                  <c:v>0.376</c:v>
                </c:pt>
                <c:pt idx="578">
                  <c:v>0.251</c:v>
                </c:pt>
                <c:pt idx="579">
                  <c:v>0.22500000000000001</c:v>
                </c:pt>
                <c:pt idx="580">
                  <c:v>0.127</c:v>
                </c:pt>
                <c:pt idx="581">
                  <c:v>0.13900000000000001</c:v>
                </c:pt>
                <c:pt idx="582">
                  <c:v>0.154</c:v>
                </c:pt>
                <c:pt idx="583">
                  <c:v>0.23200000000000001</c:v>
                </c:pt>
                <c:pt idx="584">
                  <c:v>0.20200000000000001</c:v>
                </c:pt>
                <c:pt idx="585">
                  <c:v>0.192</c:v>
                </c:pt>
                <c:pt idx="586">
                  <c:v>0.186</c:v>
                </c:pt>
                <c:pt idx="587">
                  <c:v>0.11</c:v>
                </c:pt>
                <c:pt idx="588">
                  <c:v>0.214</c:v>
                </c:pt>
                <c:pt idx="589">
                  <c:v>0.21</c:v>
                </c:pt>
                <c:pt idx="590">
                  <c:v>0.17</c:v>
                </c:pt>
                <c:pt idx="591">
                  <c:v>0.22900000000000001</c:v>
                </c:pt>
                <c:pt idx="592">
                  <c:v>0.19800000000000001</c:v>
                </c:pt>
                <c:pt idx="593">
                  <c:v>0.13</c:v>
                </c:pt>
                <c:pt idx="594">
                  <c:v>0.31900000000000001</c:v>
                </c:pt>
                <c:pt idx="595">
                  <c:v>0.14099999999999999</c:v>
                </c:pt>
                <c:pt idx="596">
                  <c:v>0.22</c:v>
                </c:pt>
                <c:pt idx="597">
                  <c:v>0.187</c:v>
                </c:pt>
                <c:pt idx="598">
                  <c:v>0.22600000000000001</c:v>
                </c:pt>
                <c:pt idx="599">
                  <c:v>0.15</c:v>
                </c:pt>
                <c:pt idx="600">
                  <c:v>0.192</c:v>
                </c:pt>
                <c:pt idx="601">
                  <c:v>0.3</c:v>
                </c:pt>
                <c:pt idx="602">
                  <c:v>0.24099999999999999</c:v>
                </c:pt>
                <c:pt idx="603">
                  <c:v>0.23</c:v>
                </c:pt>
                <c:pt idx="604">
                  <c:v>0.15</c:v>
                </c:pt>
                <c:pt idx="605">
                  <c:v>0.16</c:v>
                </c:pt>
                <c:pt idx="606">
                  <c:v>0.19800000000000001</c:v>
                </c:pt>
                <c:pt idx="607">
                  <c:v>0.20399999999999999</c:v>
                </c:pt>
                <c:pt idx="608">
                  <c:v>0.20799999999999999</c:v>
                </c:pt>
                <c:pt idx="609">
                  <c:v>0.16400000000000001</c:v>
                </c:pt>
                <c:pt idx="610">
                  <c:v>0.17899999999999999</c:v>
                </c:pt>
                <c:pt idx="611">
                  <c:v>0.107</c:v>
                </c:pt>
                <c:pt idx="612">
                  <c:v>0.26500000000000001</c:v>
                </c:pt>
                <c:pt idx="613">
                  <c:v>0.23899999999999999</c:v>
                </c:pt>
                <c:pt idx="614">
                  <c:v>0.14099999999999999</c:v>
                </c:pt>
                <c:pt idx="615">
                  <c:v>0.21299999999999999</c:v>
                </c:pt>
                <c:pt idx="616">
                  <c:v>0.40799999999999997</c:v>
                </c:pt>
                <c:pt idx="617">
                  <c:v>0.249</c:v>
                </c:pt>
                <c:pt idx="618">
                  <c:v>0.222</c:v>
                </c:pt>
                <c:pt idx="619">
                  <c:v>0.14899999999999999</c:v>
                </c:pt>
                <c:pt idx="620">
                  <c:v>0.16300000000000001</c:v>
                </c:pt>
                <c:pt idx="621">
                  <c:v>0.184</c:v>
                </c:pt>
                <c:pt idx="622">
                  <c:v>0.20799999999999999</c:v>
                </c:pt>
                <c:pt idx="623">
                  <c:v>0.20699999999999999</c:v>
                </c:pt>
                <c:pt idx="624">
                  <c:v>0.104</c:v>
                </c:pt>
                <c:pt idx="625">
                  <c:v>0.17100000000000001</c:v>
                </c:pt>
                <c:pt idx="626">
                  <c:v>0.24099999999999999</c:v>
                </c:pt>
                <c:pt idx="627">
                  <c:v>0.21199999999999999</c:v>
                </c:pt>
                <c:pt idx="628">
                  <c:v>0.23200000000000001</c:v>
                </c:pt>
                <c:pt idx="629">
                  <c:v>0.155</c:v>
                </c:pt>
                <c:pt idx="630">
                  <c:v>0.151</c:v>
                </c:pt>
                <c:pt idx="631">
                  <c:v>0.191</c:v>
                </c:pt>
                <c:pt idx="632">
                  <c:v>0.2</c:v>
                </c:pt>
                <c:pt idx="633">
                  <c:v>0.19</c:v>
                </c:pt>
                <c:pt idx="634">
                  <c:v>0.17499999999999999</c:v>
                </c:pt>
                <c:pt idx="635">
                  <c:v>0.122</c:v>
                </c:pt>
                <c:pt idx="636">
                  <c:v>0.16700000000000001</c:v>
                </c:pt>
                <c:pt idx="637">
                  <c:v>0.13</c:v>
                </c:pt>
                <c:pt idx="638">
                  <c:v>0.19400000000000001</c:v>
                </c:pt>
                <c:pt idx="640">
                  <c:v>0.24</c:v>
                </c:pt>
                <c:pt idx="641">
                  <c:v>0.16500000000000001</c:v>
                </c:pt>
                <c:pt idx="642">
                  <c:v>0.16200000000000001</c:v>
                </c:pt>
                <c:pt idx="643">
                  <c:v>0.17899999999999999</c:v>
                </c:pt>
                <c:pt idx="644">
                  <c:v>0.18099999999999999</c:v>
                </c:pt>
                <c:pt idx="645">
                  <c:v>0.215</c:v>
                </c:pt>
                <c:pt idx="646">
                  <c:v>0.20499999999999999</c:v>
                </c:pt>
                <c:pt idx="647">
                  <c:v>0.182</c:v>
                </c:pt>
                <c:pt idx="648">
                  <c:v>0.185</c:v>
                </c:pt>
                <c:pt idx="649">
                  <c:v>0.20799999999999999</c:v>
                </c:pt>
                <c:pt idx="650">
                  <c:v>0.25700000000000001</c:v>
                </c:pt>
                <c:pt idx="651">
                  <c:v>0.22900000000000001</c:v>
                </c:pt>
                <c:pt idx="652">
                  <c:v>0.192</c:v>
                </c:pt>
                <c:pt idx="653">
                  <c:v>0.16600000000000001</c:v>
                </c:pt>
                <c:pt idx="654">
                  <c:v>0.03</c:v>
                </c:pt>
                <c:pt idx="655">
                  <c:v>0.221</c:v>
                </c:pt>
                <c:pt idx="656">
                  <c:v>0.20599999999999999</c:v>
                </c:pt>
                <c:pt idx="657">
                  <c:v>0.24399999999999999</c:v>
                </c:pt>
                <c:pt idx="658">
                  <c:v>0.14099999999999999</c:v>
                </c:pt>
                <c:pt idx="659">
                  <c:v>0.16800000000000001</c:v>
                </c:pt>
                <c:pt idx="660">
                  <c:v>0.224</c:v>
                </c:pt>
                <c:pt idx="661">
                  <c:v>0.20899999999999999</c:v>
                </c:pt>
                <c:pt idx="662">
                  <c:v>0.182</c:v>
                </c:pt>
                <c:pt idx="663">
                  <c:v>0.19400000000000001</c:v>
                </c:pt>
                <c:pt idx="664">
                  <c:v>0.16400000000000001</c:v>
                </c:pt>
                <c:pt idx="665">
                  <c:v>0.14499999999999999</c:v>
                </c:pt>
                <c:pt idx="666">
                  <c:v>0.26400000000000001</c:v>
                </c:pt>
                <c:pt idx="667">
                  <c:v>0.22</c:v>
                </c:pt>
                <c:pt idx="668">
                  <c:v>0.217</c:v>
                </c:pt>
                <c:pt idx="669">
                  <c:v>0.14799999999999999</c:v>
                </c:pt>
                <c:pt idx="670">
                  <c:v>6.8000000000000005E-2</c:v>
                </c:pt>
                <c:pt idx="671">
                  <c:v>0.22800000000000001</c:v>
                </c:pt>
                <c:pt idx="672">
                  <c:v>0.246</c:v>
                </c:pt>
                <c:pt idx="673">
                  <c:v>0.24199999999999999</c:v>
                </c:pt>
                <c:pt idx="674">
                  <c:v>0.14599999999999999</c:v>
                </c:pt>
                <c:pt idx="675">
                  <c:v>0.16800000000000001</c:v>
                </c:pt>
                <c:pt idx="676">
                  <c:v>0.185</c:v>
                </c:pt>
                <c:pt idx="677">
                  <c:v>0.20899999999999999</c:v>
                </c:pt>
                <c:pt idx="678">
                  <c:v>0.19400000000000001</c:v>
                </c:pt>
                <c:pt idx="679">
                  <c:v>0.19600000000000001</c:v>
                </c:pt>
                <c:pt idx="680">
                  <c:v>0.16600000000000001</c:v>
                </c:pt>
                <c:pt idx="681">
                  <c:v>0.14599999999999999</c:v>
                </c:pt>
                <c:pt idx="682">
                  <c:v>0.25900000000000001</c:v>
                </c:pt>
                <c:pt idx="683">
                  <c:v>0.222</c:v>
                </c:pt>
                <c:pt idx="684">
                  <c:v>0.19800000000000001</c:v>
                </c:pt>
                <c:pt idx="685">
                  <c:v>0.14799999999999999</c:v>
                </c:pt>
                <c:pt idx="686">
                  <c:v>8.5000000000000006E-2</c:v>
                </c:pt>
                <c:pt idx="687">
                  <c:v>0.129</c:v>
                </c:pt>
                <c:pt idx="688">
                  <c:v>0.191</c:v>
                </c:pt>
                <c:pt idx="689">
                  <c:v>0.187</c:v>
                </c:pt>
                <c:pt idx="690">
                  <c:v>0.14499999999999999</c:v>
                </c:pt>
                <c:pt idx="691">
                  <c:v>0.17299999999999999</c:v>
                </c:pt>
                <c:pt idx="692">
                  <c:v>0.19500000000000001</c:v>
                </c:pt>
                <c:pt idx="693">
                  <c:v>0.26</c:v>
                </c:pt>
                <c:pt idx="694">
                  <c:v>0.17499999999999999</c:v>
                </c:pt>
                <c:pt idx="695">
                  <c:v>0.24299999999999999</c:v>
                </c:pt>
                <c:pt idx="696">
                  <c:v>0.112</c:v>
                </c:pt>
                <c:pt idx="697">
                  <c:v>0.248</c:v>
                </c:pt>
                <c:pt idx="698">
                  <c:v>0.154</c:v>
                </c:pt>
                <c:pt idx="699">
                  <c:v>0.14399999999999999</c:v>
                </c:pt>
                <c:pt idx="700">
                  <c:v>0.157</c:v>
                </c:pt>
                <c:pt idx="701">
                  <c:v>0.152</c:v>
                </c:pt>
                <c:pt idx="702">
                  <c:v>0.16500000000000001</c:v>
                </c:pt>
                <c:pt idx="703">
                  <c:v>0.20399999999999999</c:v>
                </c:pt>
                <c:pt idx="704">
                  <c:v>0.27700000000000002</c:v>
                </c:pt>
                <c:pt idx="705">
                  <c:v>7.0000000000000007E-2</c:v>
                </c:pt>
                <c:pt idx="706">
                  <c:v>0.155</c:v>
                </c:pt>
                <c:pt idx="707">
                  <c:v>9.2999999999999999E-2</c:v>
                </c:pt>
                <c:pt idx="708">
                  <c:v>0.05</c:v>
                </c:pt>
                <c:pt idx="709">
                  <c:v>5.2999999999999999E-2</c:v>
                </c:pt>
                <c:pt idx="710">
                  <c:v>4.2999999999999997E-2</c:v>
                </c:pt>
                <c:pt idx="711">
                  <c:v>7.1999999999999995E-2</c:v>
                </c:pt>
                <c:pt idx="712">
                  <c:v>5.3999999999999999E-2</c:v>
                </c:pt>
                <c:pt idx="713">
                  <c:v>0.128</c:v>
                </c:pt>
                <c:pt idx="714">
                  <c:v>3.9E-2</c:v>
                </c:pt>
                <c:pt idx="715">
                  <c:v>0.217</c:v>
                </c:pt>
                <c:pt idx="716">
                  <c:v>6.8000000000000005E-2</c:v>
                </c:pt>
                <c:pt idx="717">
                  <c:v>0.26900000000000002</c:v>
                </c:pt>
                <c:pt idx="718">
                  <c:v>0.20899999999999999</c:v>
                </c:pt>
                <c:pt idx="719">
                  <c:v>0.154</c:v>
                </c:pt>
                <c:pt idx="720">
                  <c:v>0.13100000000000001</c:v>
                </c:pt>
                <c:pt idx="721">
                  <c:v>0.15</c:v>
                </c:pt>
                <c:pt idx="722">
                  <c:v>0.159</c:v>
                </c:pt>
                <c:pt idx="723">
                  <c:v>0.123</c:v>
                </c:pt>
                <c:pt idx="724">
                  <c:v>0.108</c:v>
                </c:pt>
                <c:pt idx="725">
                  <c:v>0.193</c:v>
                </c:pt>
                <c:pt idx="726">
                  <c:v>0.29099999999999998</c:v>
                </c:pt>
                <c:pt idx="727">
                  <c:v>0.16900000000000001</c:v>
                </c:pt>
                <c:pt idx="728">
                  <c:v>0.14899999999999999</c:v>
                </c:pt>
                <c:pt idx="729">
                  <c:v>0.16600000000000001</c:v>
                </c:pt>
                <c:pt idx="730">
                  <c:v>0.17199999999999999</c:v>
                </c:pt>
                <c:pt idx="731">
                  <c:v>0.13300000000000001</c:v>
                </c:pt>
                <c:pt idx="732">
                  <c:v>0.247</c:v>
                </c:pt>
                <c:pt idx="733">
                  <c:v>0.33600000000000002</c:v>
                </c:pt>
                <c:pt idx="734">
                  <c:v>0.19900000000000001</c:v>
                </c:pt>
                <c:pt idx="735">
                  <c:v>0.16300000000000001</c:v>
                </c:pt>
                <c:pt idx="736">
                  <c:v>0.185</c:v>
                </c:pt>
                <c:pt idx="737">
                  <c:v>0.17899999999999999</c:v>
                </c:pt>
                <c:pt idx="738">
                  <c:v>0.20599999999999999</c:v>
                </c:pt>
                <c:pt idx="739">
                  <c:v>0.18</c:v>
                </c:pt>
                <c:pt idx="740">
                  <c:v>0.26400000000000001</c:v>
                </c:pt>
                <c:pt idx="741">
                  <c:v>0.16400000000000001</c:v>
                </c:pt>
                <c:pt idx="742">
                  <c:v>0.18099999999999999</c:v>
                </c:pt>
                <c:pt idx="743">
                  <c:v>0.159</c:v>
                </c:pt>
                <c:pt idx="744">
                  <c:v>0.20499999999999999</c:v>
                </c:pt>
                <c:pt idx="745">
                  <c:v>0.22800000000000001</c:v>
                </c:pt>
                <c:pt idx="746">
                  <c:v>0.105</c:v>
                </c:pt>
                <c:pt idx="747">
                  <c:v>0.17299999999999999</c:v>
                </c:pt>
                <c:pt idx="748">
                  <c:v>0.223</c:v>
                </c:pt>
                <c:pt idx="749">
                  <c:v>0.182</c:v>
                </c:pt>
                <c:pt idx="750">
                  <c:v>0.26800000000000002</c:v>
                </c:pt>
                <c:pt idx="751">
                  <c:v>0.121</c:v>
                </c:pt>
                <c:pt idx="752">
                  <c:v>0.13500000000000001</c:v>
                </c:pt>
                <c:pt idx="753">
                  <c:v>0.14399999999999999</c:v>
                </c:pt>
                <c:pt idx="754">
                  <c:v>0.33900000000000002</c:v>
                </c:pt>
                <c:pt idx="755">
                  <c:v>0.11700000000000001</c:v>
                </c:pt>
                <c:pt idx="756">
                  <c:v>5.8000000000000003E-2</c:v>
                </c:pt>
                <c:pt idx="757">
                  <c:v>8.1000000000000003E-2</c:v>
                </c:pt>
                <c:pt idx="758">
                  <c:v>2.5999999999999999E-2</c:v>
                </c:pt>
                <c:pt idx="759">
                  <c:v>0.04</c:v>
                </c:pt>
                <c:pt idx="760">
                  <c:v>4.2000000000000003E-2</c:v>
                </c:pt>
                <c:pt idx="761">
                  <c:v>6.3E-2</c:v>
                </c:pt>
                <c:pt idx="762">
                  <c:v>3.7999999999999999E-2</c:v>
                </c:pt>
                <c:pt idx="763">
                  <c:v>0.05</c:v>
                </c:pt>
                <c:pt idx="764">
                  <c:v>5.2999999999999999E-2</c:v>
                </c:pt>
                <c:pt idx="765">
                  <c:v>8.6999999999999994E-2</c:v>
                </c:pt>
                <c:pt idx="766">
                  <c:v>0.06</c:v>
                </c:pt>
                <c:pt idx="767">
                  <c:v>5.8000000000000003E-2</c:v>
                </c:pt>
                <c:pt idx="768">
                  <c:v>0.17499999999999999</c:v>
                </c:pt>
                <c:pt idx="769">
                  <c:v>0.109</c:v>
                </c:pt>
                <c:pt idx="770">
                  <c:v>0.2</c:v>
                </c:pt>
                <c:pt idx="771">
                  <c:v>0.13900000000000001</c:v>
                </c:pt>
                <c:pt idx="772">
                  <c:v>0.154</c:v>
                </c:pt>
                <c:pt idx="773">
                  <c:v>0.19500000000000001</c:v>
                </c:pt>
                <c:pt idx="774">
                  <c:v>0.154</c:v>
                </c:pt>
                <c:pt idx="775">
                  <c:v>0.26700000000000002</c:v>
                </c:pt>
                <c:pt idx="776">
                  <c:v>0.17399999999999999</c:v>
                </c:pt>
                <c:pt idx="777">
                  <c:v>0.13900000000000001</c:v>
                </c:pt>
                <c:pt idx="778">
                  <c:v>0.129</c:v>
                </c:pt>
                <c:pt idx="779">
                  <c:v>0.153</c:v>
                </c:pt>
                <c:pt idx="780">
                  <c:v>9.5000000000000001E-2</c:v>
                </c:pt>
                <c:pt idx="781">
                  <c:v>0.121</c:v>
                </c:pt>
                <c:pt idx="782">
                  <c:v>0.14599999999999999</c:v>
                </c:pt>
                <c:pt idx="783">
                  <c:v>0.13900000000000001</c:v>
                </c:pt>
                <c:pt idx="784">
                  <c:v>0.126</c:v>
                </c:pt>
                <c:pt idx="785">
                  <c:v>0.13600000000000001</c:v>
                </c:pt>
                <c:pt idx="786">
                  <c:v>0.16800000000000001</c:v>
                </c:pt>
                <c:pt idx="787">
                  <c:v>9.0999999999999998E-2</c:v>
                </c:pt>
                <c:pt idx="788">
                  <c:v>0.23200000000000001</c:v>
                </c:pt>
                <c:pt idx="789">
                  <c:v>0.13400000000000001</c:v>
                </c:pt>
                <c:pt idx="790">
                  <c:v>3.7999999999999999E-2</c:v>
                </c:pt>
                <c:pt idx="791">
                  <c:v>0.108</c:v>
                </c:pt>
                <c:pt idx="792">
                  <c:v>5.0999999999999997E-2</c:v>
                </c:pt>
                <c:pt idx="793">
                  <c:v>0.14799999999999999</c:v>
                </c:pt>
                <c:pt idx="794">
                  <c:v>0.26300000000000001</c:v>
                </c:pt>
                <c:pt idx="795">
                  <c:v>0.111</c:v>
                </c:pt>
                <c:pt idx="796">
                  <c:v>0.22600000000000001</c:v>
                </c:pt>
                <c:pt idx="797">
                  <c:v>0.23400000000000001</c:v>
                </c:pt>
                <c:pt idx="798">
                  <c:v>0.14299999999999999</c:v>
                </c:pt>
                <c:pt idx="799">
                  <c:v>0.17399999999999999</c:v>
                </c:pt>
                <c:pt idx="800">
                  <c:v>0.16300000000000001</c:v>
                </c:pt>
                <c:pt idx="801">
                  <c:v>0.13700000000000001</c:v>
                </c:pt>
                <c:pt idx="802">
                  <c:v>0.159</c:v>
                </c:pt>
                <c:pt idx="803">
                  <c:v>0.124</c:v>
                </c:pt>
                <c:pt idx="804">
                  <c:v>5.5E-2</c:v>
                </c:pt>
                <c:pt idx="805">
                  <c:v>0.18</c:v>
                </c:pt>
                <c:pt idx="806">
                  <c:v>0.19800000000000001</c:v>
                </c:pt>
                <c:pt idx="807">
                  <c:v>0.20399999999999999</c:v>
                </c:pt>
                <c:pt idx="808">
                  <c:v>0.29799999999999999</c:v>
                </c:pt>
                <c:pt idx="809">
                  <c:v>0.17899999999999999</c:v>
                </c:pt>
                <c:pt idx="810">
                  <c:v>0.28199999999999997</c:v>
                </c:pt>
                <c:pt idx="811">
                  <c:v>0.106</c:v>
                </c:pt>
                <c:pt idx="812">
                  <c:v>0.20699999999999999</c:v>
                </c:pt>
                <c:pt idx="813">
                  <c:v>0.23799999999999999</c:v>
                </c:pt>
                <c:pt idx="814">
                  <c:v>0.154</c:v>
                </c:pt>
                <c:pt idx="815">
                  <c:v>0.184</c:v>
                </c:pt>
                <c:pt idx="816">
                  <c:v>0.126</c:v>
                </c:pt>
                <c:pt idx="817">
                  <c:v>0.13900000000000001</c:v>
                </c:pt>
                <c:pt idx="818">
                  <c:v>0.20499999999999999</c:v>
                </c:pt>
                <c:pt idx="819">
                  <c:v>0.14799999999999999</c:v>
                </c:pt>
                <c:pt idx="820">
                  <c:v>4.3999999999999997E-2</c:v>
                </c:pt>
                <c:pt idx="821">
                  <c:v>0.127</c:v>
                </c:pt>
                <c:pt idx="822">
                  <c:v>0.219</c:v>
                </c:pt>
                <c:pt idx="823">
                  <c:v>0.221</c:v>
                </c:pt>
                <c:pt idx="824">
                  <c:v>0.31</c:v>
                </c:pt>
                <c:pt idx="825">
                  <c:v>0.16300000000000001</c:v>
                </c:pt>
                <c:pt idx="826">
                  <c:v>0.27800000000000002</c:v>
                </c:pt>
                <c:pt idx="827">
                  <c:v>0.113</c:v>
                </c:pt>
                <c:pt idx="828">
                  <c:v>0.23499999999999999</c:v>
                </c:pt>
                <c:pt idx="829">
                  <c:v>0.14099999999999999</c:v>
                </c:pt>
                <c:pt idx="830">
                  <c:v>0.13</c:v>
                </c:pt>
                <c:pt idx="831">
                  <c:v>0.193</c:v>
                </c:pt>
                <c:pt idx="832">
                  <c:v>0.13100000000000001</c:v>
                </c:pt>
                <c:pt idx="833">
                  <c:v>0.13200000000000001</c:v>
                </c:pt>
                <c:pt idx="834">
                  <c:v>0.16</c:v>
                </c:pt>
                <c:pt idx="835">
                  <c:v>0.186</c:v>
                </c:pt>
                <c:pt idx="836">
                  <c:v>5.1999999999999998E-2</c:v>
                </c:pt>
                <c:pt idx="837">
                  <c:v>0.157</c:v>
                </c:pt>
                <c:pt idx="838">
                  <c:v>0.20300000000000001</c:v>
                </c:pt>
                <c:pt idx="839">
                  <c:v>0.13300000000000001</c:v>
                </c:pt>
                <c:pt idx="840">
                  <c:v>0.13300000000000001</c:v>
                </c:pt>
                <c:pt idx="841">
                  <c:v>0.19700000000000001</c:v>
                </c:pt>
                <c:pt idx="842">
                  <c:v>0.186</c:v>
                </c:pt>
                <c:pt idx="843">
                  <c:v>3.2000000000000001E-2</c:v>
                </c:pt>
                <c:pt idx="844">
                  <c:v>0.11700000000000001</c:v>
                </c:pt>
                <c:pt idx="845">
                  <c:v>0.125</c:v>
                </c:pt>
                <c:pt idx="846">
                  <c:v>0.216</c:v>
                </c:pt>
                <c:pt idx="847">
                  <c:v>0.19</c:v>
                </c:pt>
                <c:pt idx="848">
                  <c:v>0.16</c:v>
                </c:pt>
                <c:pt idx="849">
                  <c:v>3.7999999999999999E-2</c:v>
                </c:pt>
                <c:pt idx="850">
                  <c:v>0.13900000000000001</c:v>
                </c:pt>
                <c:pt idx="851">
                  <c:v>0.09</c:v>
                </c:pt>
                <c:pt idx="852">
                  <c:v>0.13600000000000001</c:v>
                </c:pt>
                <c:pt idx="853">
                  <c:v>0.17199999999999999</c:v>
                </c:pt>
                <c:pt idx="854">
                  <c:v>0.187</c:v>
                </c:pt>
                <c:pt idx="855">
                  <c:v>0.113</c:v>
                </c:pt>
                <c:pt idx="856">
                  <c:v>9.9000000000000005E-2</c:v>
                </c:pt>
                <c:pt idx="857">
                  <c:v>0.13700000000000001</c:v>
                </c:pt>
                <c:pt idx="858">
                  <c:v>0.20399999999999999</c:v>
                </c:pt>
                <c:pt idx="859">
                  <c:v>0.13900000000000001</c:v>
                </c:pt>
                <c:pt idx="860">
                  <c:v>0.11799999999999999</c:v>
                </c:pt>
                <c:pt idx="861">
                  <c:v>0.182</c:v>
                </c:pt>
                <c:pt idx="862">
                  <c:v>0.28100000000000003</c:v>
                </c:pt>
                <c:pt idx="863">
                  <c:v>0.107</c:v>
                </c:pt>
                <c:pt idx="864">
                  <c:v>0.13500000000000001</c:v>
                </c:pt>
                <c:pt idx="865">
                  <c:v>0.125</c:v>
                </c:pt>
                <c:pt idx="866">
                  <c:v>8.3000000000000004E-2</c:v>
                </c:pt>
                <c:pt idx="867">
                  <c:v>8.5999999999999993E-2</c:v>
                </c:pt>
                <c:pt idx="868">
                  <c:v>0.14599999999999999</c:v>
                </c:pt>
                <c:pt idx="869">
                  <c:v>0.16700000000000001</c:v>
                </c:pt>
                <c:pt idx="870">
                  <c:v>0.19700000000000001</c:v>
                </c:pt>
                <c:pt idx="871">
                  <c:v>0.112</c:v>
                </c:pt>
                <c:pt idx="872">
                  <c:v>9.2999999999999999E-2</c:v>
                </c:pt>
                <c:pt idx="873">
                  <c:v>0.13100000000000001</c:v>
                </c:pt>
                <c:pt idx="874">
                  <c:v>0.157</c:v>
                </c:pt>
                <c:pt idx="875">
                  <c:v>0.154</c:v>
                </c:pt>
                <c:pt idx="876">
                  <c:v>0.09</c:v>
                </c:pt>
                <c:pt idx="877">
                  <c:v>0.21</c:v>
                </c:pt>
                <c:pt idx="878">
                  <c:v>0.124</c:v>
                </c:pt>
                <c:pt idx="879">
                  <c:v>3.3000000000000002E-2</c:v>
                </c:pt>
                <c:pt idx="880">
                  <c:v>0.108</c:v>
                </c:pt>
                <c:pt idx="881">
                  <c:v>0.17</c:v>
                </c:pt>
                <c:pt idx="882">
                  <c:v>0.114</c:v>
                </c:pt>
                <c:pt idx="883">
                  <c:v>0.247</c:v>
                </c:pt>
                <c:pt idx="884">
                  <c:v>0.128</c:v>
                </c:pt>
                <c:pt idx="885">
                  <c:v>0.21</c:v>
                </c:pt>
                <c:pt idx="886">
                  <c:v>0.10199999999999999</c:v>
                </c:pt>
                <c:pt idx="887">
                  <c:v>0.22</c:v>
                </c:pt>
                <c:pt idx="888">
                  <c:v>0.16300000000000001</c:v>
                </c:pt>
                <c:pt idx="889">
                  <c:v>0.17199999999999999</c:v>
                </c:pt>
                <c:pt idx="890">
                  <c:v>7.8E-2</c:v>
                </c:pt>
                <c:pt idx="891">
                  <c:v>0.13900000000000001</c:v>
                </c:pt>
                <c:pt idx="892">
                  <c:v>0.20599999999999999</c:v>
                </c:pt>
                <c:pt idx="893">
                  <c:v>8.7999999999999995E-2</c:v>
                </c:pt>
                <c:pt idx="894">
                  <c:v>0.11899999999999999</c:v>
                </c:pt>
                <c:pt idx="895">
                  <c:v>0.20799999999999999</c:v>
                </c:pt>
                <c:pt idx="896">
                  <c:v>0.11</c:v>
                </c:pt>
                <c:pt idx="897">
                  <c:v>0.21199999999999999</c:v>
                </c:pt>
                <c:pt idx="898">
                  <c:v>0.30099999999999999</c:v>
                </c:pt>
                <c:pt idx="899">
                  <c:v>0.182</c:v>
                </c:pt>
                <c:pt idx="900">
                  <c:v>7.3999999999999996E-2</c:v>
                </c:pt>
                <c:pt idx="901">
                  <c:v>0.154</c:v>
                </c:pt>
                <c:pt idx="902">
                  <c:v>0.19800000000000001</c:v>
                </c:pt>
                <c:pt idx="903">
                  <c:v>8.3000000000000004E-2</c:v>
                </c:pt>
                <c:pt idx="904">
                  <c:v>0.127</c:v>
                </c:pt>
                <c:pt idx="905">
                  <c:v>0.219</c:v>
                </c:pt>
                <c:pt idx="906">
                  <c:v>0.161</c:v>
                </c:pt>
                <c:pt idx="907">
                  <c:v>0.16300000000000001</c:v>
                </c:pt>
                <c:pt idx="908">
                  <c:v>0.121</c:v>
                </c:pt>
                <c:pt idx="909">
                  <c:v>0.112</c:v>
                </c:pt>
                <c:pt idx="910">
                  <c:v>0.11</c:v>
                </c:pt>
                <c:pt idx="911">
                  <c:v>0.17</c:v>
                </c:pt>
                <c:pt idx="912">
                  <c:v>0.16800000000000001</c:v>
                </c:pt>
                <c:pt idx="913">
                  <c:v>0.13100000000000001</c:v>
                </c:pt>
                <c:pt idx="914">
                  <c:v>0.19900000000000001</c:v>
                </c:pt>
                <c:pt idx="915">
                  <c:v>0.17499999999999999</c:v>
                </c:pt>
                <c:pt idx="916">
                  <c:v>0.157</c:v>
                </c:pt>
                <c:pt idx="917">
                  <c:v>0.114</c:v>
                </c:pt>
                <c:pt idx="918">
                  <c:v>0.186</c:v>
                </c:pt>
                <c:pt idx="919">
                  <c:v>0.157</c:v>
                </c:pt>
                <c:pt idx="920">
                  <c:v>8.8999999999999996E-2</c:v>
                </c:pt>
                <c:pt idx="921">
                  <c:v>0.126</c:v>
                </c:pt>
                <c:pt idx="922">
                  <c:v>9.5000000000000001E-2</c:v>
                </c:pt>
                <c:pt idx="923">
                  <c:v>0.16</c:v>
                </c:pt>
                <c:pt idx="924">
                  <c:v>0.17899999999999999</c:v>
                </c:pt>
                <c:pt idx="925">
                  <c:v>0.124</c:v>
                </c:pt>
                <c:pt idx="926">
                  <c:v>0.191</c:v>
                </c:pt>
                <c:pt idx="927">
                  <c:v>0.13300000000000001</c:v>
                </c:pt>
                <c:pt idx="928">
                  <c:v>0.20200000000000001</c:v>
                </c:pt>
                <c:pt idx="929">
                  <c:v>0.15</c:v>
                </c:pt>
                <c:pt idx="930">
                  <c:v>0.123</c:v>
                </c:pt>
                <c:pt idx="931">
                  <c:v>0.13800000000000001</c:v>
                </c:pt>
                <c:pt idx="932">
                  <c:v>0.126</c:v>
                </c:pt>
                <c:pt idx="933">
                  <c:v>8.4000000000000005E-2</c:v>
                </c:pt>
                <c:pt idx="934">
                  <c:v>0.13</c:v>
                </c:pt>
                <c:pt idx="935">
                  <c:v>0.26</c:v>
                </c:pt>
                <c:pt idx="936">
                  <c:v>0.255</c:v>
                </c:pt>
                <c:pt idx="937">
                  <c:v>0.156</c:v>
                </c:pt>
                <c:pt idx="938">
                  <c:v>0.189</c:v>
                </c:pt>
                <c:pt idx="939">
                  <c:v>0.27900000000000003</c:v>
                </c:pt>
                <c:pt idx="940">
                  <c:v>0.17499999999999999</c:v>
                </c:pt>
                <c:pt idx="941">
                  <c:v>0.16800000000000001</c:v>
                </c:pt>
                <c:pt idx="942">
                  <c:v>0.123</c:v>
                </c:pt>
                <c:pt idx="943">
                  <c:v>0.126</c:v>
                </c:pt>
                <c:pt idx="945">
                  <c:v>0.121</c:v>
                </c:pt>
                <c:pt idx="946">
                  <c:v>0.17899999999999999</c:v>
                </c:pt>
                <c:pt idx="947">
                  <c:v>0.189</c:v>
                </c:pt>
                <c:pt idx="948">
                  <c:v>0.17</c:v>
                </c:pt>
                <c:pt idx="949">
                  <c:v>0.13400000000000001</c:v>
                </c:pt>
                <c:pt idx="950">
                  <c:v>0.18099999999999999</c:v>
                </c:pt>
                <c:pt idx="951">
                  <c:v>0.189</c:v>
                </c:pt>
                <c:pt idx="952">
                  <c:v>0.14299999999999999</c:v>
                </c:pt>
                <c:pt idx="953">
                  <c:v>0.17699999999999999</c:v>
                </c:pt>
                <c:pt idx="954">
                  <c:v>0.10100000000000001</c:v>
                </c:pt>
                <c:pt idx="955">
                  <c:v>0.1</c:v>
                </c:pt>
                <c:pt idx="956">
                  <c:v>0.04</c:v>
                </c:pt>
                <c:pt idx="957">
                  <c:v>0.121</c:v>
                </c:pt>
                <c:pt idx="958">
                  <c:v>0.128</c:v>
                </c:pt>
                <c:pt idx="959">
                  <c:v>0.108</c:v>
                </c:pt>
                <c:pt idx="960">
                  <c:v>2.9000000000000001E-2</c:v>
                </c:pt>
                <c:pt idx="961">
                  <c:v>0.252</c:v>
                </c:pt>
                <c:pt idx="962">
                  <c:v>0.156</c:v>
                </c:pt>
                <c:pt idx="963">
                  <c:v>0.252</c:v>
                </c:pt>
                <c:pt idx="964">
                  <c:v>0.25900000000000001</c:v>
                </c:pt>
                <c:pt idx="965">
                  <c:v>0.11600000000000001</c:v>
                </c:pt>
                <c:pt idx="966">
                  <c:v>0.23</c:v>
                </c:pt>
                <c:pt idx="967">
                  <c:v>0.193</c:v>
                </c:pt>
                <c:pt idx="968">
                  <c:v>0.13800000000000001</c:v>
                </c:pt>
                <c:pt idx="969">
                  <c:v>0.122</c:v>
                </c:pt>
                <c:pt idx="970">
                  <c:v>0.189</c:v>
                </c:pt>
                <c:pt idx="971">
                  <c:v>0.112</c:v>
                </c:pt>
                <c:pt idx="972">
                  <c:v>0.16200000000000001</c:v>
                </c:pt>
                <c:pt idx="973">
                  <c:v>0.13500000000000001</c:v>
                </c:pt>
                <c:pt idx="974">
                  <c:v>0.08</c:v>
                </c:pt>
                <c:pt idx="975">
                  <c:v>0.129</c:v>
                </c:pt>
                <c:pt idx="976">
                  <c:v>0.246</c:v>
                </c:pt>
                <c:pt idx="977">
                  <c:v>0.13900000000000001</c:v>
                </c:pt>
                <c:pt idx="978">
                  <c:v>0.26100000000000001</c:v>
                </c:pt>
                <c:pt idx="979">
                  <c:v>0.159</c:v>
                </c:pt>
                <c:pt idx="980">
                  <c:v>0.122</c:v>
                </c:pt>
                <c:pt idx="981">
                  <c:v>0.121</c:v>
                </c:pt>
                <c:pt idx="982">
                  <c:v>0.20699999999999999</c:v>
                </c:pt>
                <c:pt idx="983">
                  <c:v>0.14299999999999999</c:v>
                </c:pt>
                <c:pt idx="984">
                  <c:v>0.14699999999999999</c:v>
                </c:pt>
                <c:pt idx="985">
                  <c:v>0.109</c:v>
                </c:pt>
                <c:pt idx="986">
                  <c:v>0.158</c:v>
                </c:pt>
                <c:pt idx="987">
                  <c:v>0.17899999999999999</c:v>
                </c:pt>
                <c:pt idx="988">
                  <c:v>0.35799999999999998</c:v>
                </c:pt>
                <c:pt idx="989">
                  <c:v>0.182</c:v>
                </c:pt>
                <c:pt idx="990">
                  <c:v>0.17299999999999999</c:v>
                </c:pt>
                <c:pt idx="991">
                  <c:v>0.158</c:v>
                </c:pt>
                <c:pt idx="992">
                  <c:v>0.186</c:v>
                </c:pt>
                <c:pt idx="993">
                  <c:v>0.28699999999999998</c:v>
                </c:pt>
                <c:pt idx="994">
                  <c:v>0.18</c:v>
                </c:pt>
                <c:pt idx="995">
                  <c:v>0.20799999999999999</c:v>
                </c:pt>
                <c:pt idx="996">
                  <c:v>0.22</c:v>
                </c:pt>
                <c:pt idx="997">
                  <c:v>0.223</c:v>
                </c:pt>
                <c:pt idx="998">
                  <c:v>0.316</c:v>
                </c:pt>
                <c:pt idx="999">
                  <c:v>0.16700000000000001</c:v>
                </c:pt>
                <c:pt idx="1000">
                  <c:v>0.217</c:v>
                </c:pt>
                <c:pt idx="1001">
                  <c:v>0.185</c:v>
                </c:pt>
                <c:pt idx="1002">
                  <c:v>0.13900000000000001</c:v>
                </c:pt>
                <c:pt idx="1003">
                  <c:v>0.18</c:v>
                </c:pt>
                <c:pt idx="1004">
                  <c:v>0.114</c:v>
                </c:pt>
                <c:pt idx="1005">
                  <c:v>0.23400000000000001</c:v>
                </c:pt>
                <c:pt idx="1006">
                  <c:v>0.127</c:v>
                </c:pt>
                <c:pt idx="1007">
                  <c:v>0.13200000000000001</c:v>
                </c:pt>
                <c:pt idx="1008">
                  <c:v>0.23799999999999999</c:v>
                </c:pt>
                <c:pt idx="1009">
                  <c:v>0.151</c:v>
                </c:pt>
                <c:pt idx="1010">
                  <c:v>0.16900000000000001</c:v>
                </c:pt>
                <c:pt idx="1011">
                  <c:v>0.11600000000000001</c:v>
                </c:pt>
                <c:pt idx="1012">
                  <c:v>0.17</c:v>
                </c:pt>
                <c:pt idx="1013">
                  <c:v>0.17199999999999999</c:v>
                </c:pt>
                <c:pt idx="1014">
                  <c:v>0.184</c:v>
                </c:pt>
                <c:pt idx="1015">
                  <c:v>0.122</c:v>
                </c:pt>
                <c:pt idx="1016">
                  <c:v>0.251</c:v>
                </c:pt>
                <c:pt idx="1017">
                  <c:v>0.36899999999999999</c:v>
                </c:pt>
                <c:pt idx="1018">
                  <c:v>0.16800000000000001</c:v>
                </c:pt>
                <c:pt idx="1019">
                  <c:v>0.23200000000000001</c:v>
                </c:pt>
                <c:pt idx="1020">
                  <c:v>0.13</c:v>
                </c:pt>
                <c:pt idx="1021">
                  <c:v>0.20499999999999999</c:v>
                </c:pt>
                <c:pt idx="1022">
                  <c:v>0.16800000000000001</c:v>
                </c:pt>
                <c:pt idx="1023">
                  <c:v>0.188</c:v>
                </c:pt>
                <c:pt idx="1024">
                  <c:v>0.16400000000000001</c:v>
                </c:pt>
                <c:pt idx="1025">
                  <c:v>0.157</c:v>
                </c:pt>
                <c:pt idx="1026">
                  <c:v>0.21099999999999999</c:v>
                </c:pt>
                <c:pt idx="1027">
                  <c:v>0.108</c:v>
                </c:pt>
                <c:pt idx="1028">
                  <c:v>0.13</c:v>
                </c:pt>
                <c:pt idx="1029">
                  <c:v>0.11899999999999999</c:v>
                </c:pt>
                <c:pt idx="1030">
                  <c:v>0.18099999999999999</c:v>
                </c:pt>
                <c:pt idx="1031">
                  <c:v>0.19900000000000001</c:v>
                </c:pt>
                <c:pt idx="1032">
                  <c:v>9.5000000000000001E-2</c:v>
                </c:pt>
                <c:pt idx="1033">
                  <c:v>9.4E-2</c:v>
                </c:pt>
                <c:pt idx="1034">
                  <c:v>8.2000000000000003E-2</c:v>
                </c:pt>
                <c:pt idx="1035">
                  <c:v>0.1</c:v>
                </c:pt>
                <c:pt idx="1036">
                  <c:v>8.5999999999999993E-2</c:v>
                </c:pt>
                <c:pt idx="1037">
                  <c:v>0.161</c:v>
                </c:pt>
                <c:pt idx="1038">
                  <c:v>0.14699999999999999</c:v>
                </c:pt>
                <c:pt idx="1039">
                  <c:v>7.4999999999999997E-2</c:v>
                </c:pt>
                <c:pt idx="1040">
                  <c:v>0.14299999999999999</c:v>
                </c:pt>
                <c:pt idx="1041">
                  <c:v>0.109</c:v>
                </c:pt>
                <c:pt idx="1042">
                  <c:v>0.105</c:v>
                </c:pt>
                <c:pt idx="1043">
                  <c:v>0.21299999999999999</c:v>
                </c:pt>
                <c:pt idx="1044">
                  <c:v>0.30299999999999999</c:v>
                </c:pt>
                <c:pt idx="1045">
                  <c:v>0.41</c:v>
                </c:pt>
                <c:pt idx="1046">
                  <c:v>0.23</c:v>
                </c:pt>
                <c:pt idx="1047">
                  <c:v>0.19600000000000001</c:v>
                </c:pt>
                <c:pt idx="1048">
                  <c:v>0.10199999999999999</c:v>
                </c:pt>
                <c:pt idx="1049">
                  <c:v>0.20200000000000001</c:v>
                </c:pt>
                <c:pt idx="1050">
                  <c:v>0.23699999999999999</c:v>
                </c:pt>
                <c:pt idx="1051">
                  <c:v>0.153</c:v>
                </c:pt>
                <c:pt idx="1052">
                  <c:v>0.151</c:v>
                </c:pt>
                <c:pt idx="1053">
                  <c:v>0.14599999999999999</c:v>
                </c:pt>
                <c:pt idx="1054">
                  <c:v>0.13200000000000001</c:v>
                </c:pt>
                <c:pt idx="1055">
                  <c:v>0.16600000000000001</c:v>
                </c:pt>
                <c:pt idx="1056">
                  <c:v>0.18099999999999999</c:v>
                </c:pt>
                <c:pt idx="1057">
                  <c:v>0.10199999999999999</c:v>
                </c:pt>
                <c:pt idx="1058">
                  <c:v>0.255</c:v>
                </c:pt>
                <c:pt idx="1059">
                  <c:v>0.16600000000000001</c:v>
                </c:pt>
                <c:pt idx="1060">
                  <c:v>0.223</c:v>
                </c:pt>
                <c:pt idx="1061">
                  <c:v>0.14799999999999999</c:v>
                </c:pt>
                <c:pt idx="1062">
                  <c:v>0.17899999999999999</c:v>
                </c:pt>
                <c:pt idx="1063">
                  <c:v>0.251</c:v>
                </c:pt>
                <c:pt idx="1064">
                  <c:v>0.13600000000000001</c:v>
                </c:pt>
                <c:pt idx="1065">
                  <c:v>0.18099999999999999</c:v>
                </c:pt>
                <c:pt idx="1066">
                  <c:v>0.46200000000000002</c:v>
                </c:pt>
                <c:pt idx="1067">
                  <c:v>0.16500000000000001</c:v>
                </c:pt>
                <c:pt idx="1068">
                  <c:v>0.16200000000000001</c:v>
                </c:pt>
                <c:pt idx="1069">
                  <c:v>0.17</c:v>
                </c:pt>
                <c:pt idx="1070">
                  <c:v>0.19400000000000001</c:v>
                </c:pt>
                <c:pt idx="1071">
                  <c:v>0.17499999999999999</c:v>
                </c:pt>
                <c:pt idx="1072">
                  <c:v>0.152</c:v>
                </c:pt>
                <c:pt idx="1073">
                  <c:v>0.16500000000000001</c:v>
                </c:pt>
                <c:pt idx="1074">
                  <c:v>0.23200000000000001</c:v>
                </c:pt>
                <c:pt idx="1075">
                  <c:v>0.24</c:v>
                </c:pt>
                <c:pt idx="1076">
                  <c:v>0.28399999999999997</c:v>
                </c:pt>
                <c:pt idx="1077">
                  <c:v>0.19400000000000001</c:v>
                </c:pt>
                <c:pt idx="1078">
                  <c:v>0.19400000000000001</c:v>
                </c:pt>
                <c:pt idx="1079">
                  <c:v>5.8000000000000003E-2</c:v>
                </c:pt>
                <c:pt idx="1080">
                  <c:v>7.6999999999999999E-2</c:v>
                </c:pt>
                <c:pt idx="1081">
                  <c:v>0.23300000000000001</c:v>
                </c:pt>
                <c:pt idx="1082">
                  <c:v>0.255</c:v>
                </c:pt>
                <c:pt idx="1083">
                  <c:v>0.48</c:v>
                </c:pt>
                <c:pt idx="1084">
                  <c:v>0.217</c:v>
                </c:pt>
                <c:pt idx="1085">
                  <c:v>0.22900000000000001</c:v>
                </c:pt>
                <c:pt idx="1086">
                  <c:v>0.26500000000000001</c:v>
                </c:pt>
                <c:pt idx="1087">
                  <c:v>0.16400000000000001</c:v>
                </c:pt>
                <c:pt idx="1088">
                  <c:v>0.29199999999999998</c:v>
                </c:pt>
                <c:pt idx="1089">
                  <c:v>0.16500000000000001</c:v>
                </c:pt>
                <c:pt idx="1090">
                  <c:v>0.182</c:v>
                </c:pt>
                <c:pt idx="1091">
                  <c:v>0.13200000000000001</c:v>
                </c:pt>
                <c:pt idx="1092">
                  <c:v>0.114</c:v>
                </c:pt>
                <c:pt idx="1093">
                  <c:v>0.252</c:v>
                </c:pt>
                <c:pt idx="1094">
                  <c:v>0.126</c:v>
                </c:pt>
                <c:pt idx="1095">
                  <c:v>0.308</c:v>
                </c:pt>
                <c:pt idx="1096">
                  <c:v>0.24199999999999999</c:v>
                </c:pt>
                <c:pt idx="1097">
                  <c:v>0.184</c:v>
                </c:pt>
                <c:pt idx="1098">
                  <c:v>0.25700000000000001</c:v>
                </c:pt>
                <c:pt idx="1099">
                  <c:v>0.27400000000000002</c:v>
                </c:pt>
                <c:pt idx="1100">
                  <c:v>0.28399999999999997</c:v>
                </c:pt>
                <c:pt idx="1101">
                  <c:v>0.20399999999999999</c:v>
                </c:pt>
                <c:pt idx="1102">
                  <c:v>0.34200000000000003</c:v>
                </c:pt>
                <c:pt idx="1103">
                  <c:v>0.19800000000000001</c:v>
                </c:pt>
                <c:pt idx="1104">
                  <c:v>0.124</c:v>
                </c:pt>
                <c:pt idx="1105">
                  <c:v>0.184</c:v>
                </c:pt>
                <c:pt idx="1106">
                  <c:v>0.184</c:v>
                </c:pt>
                <c:pt idx="1107">
                  <c:v>0.32800000000000001</c:v>
                </c:pt>
                <c:pt idx="1108">
                  <c:v>0.154</c:v>
                </c:pt>
                <c:pt idx="1109">
                  <c:v>0.24399999999999999</c:v>
                </c:pt>
                <c:pt idx="1110">
                  <c:v>0.14499999999999999</c:v>
                </c:pt>
                <c:pt idx="1111">
                  <c:v>0.22500000000000001</c:v>
                </c:pt>
                <c:pt idx="1112">
                  <c:v>0.24299999999999999</c:v>
                </c:pt>
                <c:pt idx="1113">
                  <c:v>0.16400000000000001</c:v>
                </c:pt>
                <c:pt idx="1114">
                  <c:v>0.29299999999999998</c:v>
                </c:pt>
                <c:pt idx="1115">
                  <c:v>0.26800000000000002</c:v>
                </c:pt>
                <c:pt idx="1116">
                  <c:v>0.311</c:v>
                </c:pt>
                <c:pt idx="1117">
                  <c:v>0.21</c:v>
                </c:pt>
                <c:pt idx="1118">
                  <c:v>0.245</c:v>
                </c:pt>
                <c:pt idx="1119">
                  <c:v>0.17399999999999999</c:v>
                </c:pt>
                <c:pt idx="1120">
                  <c:v>0.28999999999999998</c:v>
                </c:pt>
                <c:pt idx="1121">
                  <c:v>0.25900000000000001</c:v>
                </c:pt>
                <c:pt idx="1122">
                  <c:v>0.36399999999999999</c:v>
                </c:pt>
                <c:pt idx="1123">
                  <c:v>0.20599999999999999</c:v>
                </c:pt>
                <c:pt idx="1124">
                  <c:v>0.253</c:v>
                </c:pt>
                <c:pt idx="1125">
                  <c:v>0.19900000000000001</c:v>
                </c:pt>
                <c:pt idx="1126">
                  <c:v>0.14000000000000001</c:v>
                </c:pt>
                <c:pt idx="1127">
                  <c:v>0.20599999999999999</c:v>
                </c:pt>
                <c:pt idx="1128">
                  <c:v>0.17799999999999999</c:v>
                </c:pt>
                <c:pt idx="1129">
                  <c:v>0.28899999999999998</c:v>
                </c:pt>
                <c:pt idx="1130">
                  <c:v>0.13600000000000001</c:v>
                </c:pt>
                <c:pt idx="1131">
                  <c:v>0.25600000000000001</c:v>
                </c:pt>
                <c:pt idx="1132">
                  <c:v>0.16</c:v>
                </c:pt>
                <c:pt idx="1133">
                  <c:v>0.22600000000000001</c:v>
                </c:pt>
                <c:pt idx="1134">
                  <c:v>0.17699999999999999</c:v>
                </c:pt>
                <c:pt idx="1135">
                  <c:v>0.52500000000000002</c:v>
                </c:pt>
                <c:pt idx="1136">
                  <c:v>0.253</c:v>
                </c:pt>
                <c:pt idx="1137">
                  <c:v>0.20599999999999999</c:v>
                </c:pt>
                <c:pt idx="1138">
                  <c:v>0.2</c:v>
                </c:pt>
                <c:pt idx="1139">
                  <c:v>0.126</c:v>
                </c:pt>
                <c:pt idx="1140">
                  <c:v>0.14299999999999999</c:v>
                </c:pt>
                <c:pt idx="1141">
                  <c:v>0.26</c:v>
                </c:pt>
                <c:pt idx="1142">
                  <c:v>0.215</c:v>
                </c:pt>
                <c:pt idx="1143">
                  <c:v>0.19800000000000001</c:v>
                </c:pt>
                <c:pt idx="1144">
                  <c:v>0.28799999999999998</c:v>
                </c:pt>
                <c:pt idx="1145">
                  <c:v>0.214</c:v>
                </c:pt>
                <c:pt idx="1146">
                  <c:v>0.254</c:v>
                </c:pt>
                <c:pt idx="1147">
                  <c:v>0.27100000000000002</c:v>
                </c:pt>
                <c:pt idx="1148">
                  <c:v>0.22600000000000001</c:v>
                </c:pt>
                <c:pt idx="1149">
                  <c:v>0.20100000000000001</c:v>
                </c:pt>
                <c:pt idx="1150">
                  <c:v>0.17699999999999999</c:v>
                </c:pt>
                <c:pt idx="1151">
                  <c:v>0.19700000000000001</c:v>
                </c:pt>
                <c:pt idx="1152">
                  <c:v>0.17399999999999999</c:v>
                </c:pt>
                <c:pt idx="1153">
                  <c:v>0.34100000000000003</c:v>
                </c:pt>
                <c:pt idx="1154">
                  <c:v>0.13700000000000001</c:v>
                </c:pt>
                <c:pt idx="1155">
                  <c:v>0.221</c:v>
                </c:pt>
                <c:pt idx="1156">
                  <c:v>0.37</c:v>
                </c:pt>
                <c:pt idx="1157">
                  <c:v>0.22900000000000001</c:v>
                </c:pt>
                <c:pt idx="1158">
                  <c:v>0.188</c:v>
                </c:pt>
                <c:pt idx="1159">
                  <c:v>0.28299999999999997</c:v>
                </c:pt>
                <c:pt idx="1160">
                  <c:v>0.222</c:v>
                </c:pt>
                <c:pt idx="1161">
                  <c:v>0.28399999999999997</c:v>
                </c:pt>
                <c:pt idx="1162">
                  <c:v>0.23</c:v>
                </c:pt>
                <c:pt idx="1163">
                  <c:v>0.24299999999999999</c:v>
                </c:pt>
                <c:pt idx="1164">
                  <c:v>0.23100000000000001</c:v>
                </c:pt>
                <c:pt idx="1165">
                  <c:v>0.13400000000000001</c:v>
                </c:pt>
                <c:pt idx="1166">
                  <c:v>0.124</c:v>
                </c:pt>
                <c:pt idx="1167">
                  <c:v>0.25900000000000001</c:v>
                </c:pt>
                <c:pt idx="1168">
                  <c:v>0.19500000000000001</c:v>
                </c:pt>
                <c:pt idx="1169">
                  <c:v>0.28699999999999998</c:v>
                </c:pt>
                <c:pt idx="1170">
                  <c:v>0.20300000000000001</c:v>
                </c:pt>
                <c:pt idx="1171">
                  <c:v>0.247</c:v>
                </c:pt>
                <c:pt idx="1172">
                  <c:v>0.219</c:v>
                </c:pt>
                <c:pt idx="1173">
                  <c:v>0.22700000000000001</c:v>
                </c:pt>
                <c:pt idx="1174">
                  <c:v>0.19400000000000001</c:v>
                </c:pt>
                <c:pt idx="1175">
                  <c:v>0.17499999999999999</c:v>
                </c:pt>
                <c:pt idx="1176">
                  <c:v>0.17599999999999999</c:v>
                </c:pt>
                <c:pt idx="1177">
                  <c:v>0.30499999999999999</c:v>
                </c:pt>
                <c:pt idx="1178">
                  <c:v>0.19500000000000001</c:v>
                </c:pt>
                <c:pt idx="1179">
                  <c:v>0.3</c:v>
                </c:pt>
                <c:pt idx="1180">
                  <c:v>0.152</c:v>
                </c:pt>
                <c:pt idx="1181">
                  <c:v>0.28799999999999998</c:v>
                </c:pt>
                <c:pt idx="1182">
                  <c:v>0.21099999999999999</c:v>
                </c:pt>
                <c:pt idx="1184">
                  <c:v>0.33600000000000002</c:v>
                </c:pt>
                <c:pt idx="1185">
                  <c:v>0.21099999999999999</c:v>
                </c:pt>
                <c:pt idx="1186">
                  <c:v>0.222</c:v>
                </c:pt>
                <c:pt idx="1187">
                  <c:v>0.16800000000000001</c:v>
                </c:pt>
                <c:pt idx="1188">
                  <c:v>0.23200000000000001</c:v>
                </c:pt>
                <c:pt idx="1189">
                  <c:v>0.20899999999999999</c:v>
                </c:pt>
                <c:pt idx="1190">
                  <c:v>0.13900000000000001</c:v>
                </c:pt>
                <c:pt idx="1191">
                  <c:v>0.34699999999999998</c:v>
                </c:pt>
                <c:pt idx="1192">
                  <c:v>0.13600000000000001</c:v>
                </c:pt>
                <c:pt idx="1193">
                  <c:v>0.20200000000000001</c:v>
                </c:pt>
                <c:pt idx="1194">
                  <c:v>0.14099999999999999</c:v>
                </c:pt>
                <c:pt idx="1195">
                  <c:v>0.20399999999999999</c:v>
                </c:pt>
                <c:pt idx="1196">
                  <c:v>0.33900000000000002</c:v>
                </c:pt>
                <c:pt idx="1197">
                  <c:v>0.17799999999999999</c:v>
                </c:pt>
                <c:pt idx="1198">
                  <c:v>0.28499999999999998</c:v>
                </c:pt>
                <c:pt idx="1199">
                  <c:v>0.19900000000000001</c:v>
                </c:pt>
                <c:pt idx="1200">
                  <c:v>0.28100000000000003</c:v>
                </c:pt>
                <c:pt idx="1201">
                  <c:v>0.23100000000000001</c:v>
                </c:pt>
                <c:pt idx="1202">
                  <c:v>0.28799999999999998</c:v>
                </c:pt>
                <c:pt idx="1203">
                  <c:v>0.17</c:v>
                </c:pt>
                <c:pt idx="1204">
                  <c:v>0.255</c:v>
                </c:pt>
                <c:pt idx="1205">
                  <c:v>0.214</c:v>
                </c:pt>
                <c:pt idx="1206">
                  <c:v>0.192</c:v>
                </c:pt>
                <c:pt idx="1207">
                  <c:v>0.3</c:v>
                </c:pt>
                <c:pt idx="1208">
                  <c:v>0.14299999999999999</c:v>
                </c:pt>
                <c:pt idx="1209">
                  <c:v>0.215</c:v>
                </c:pt>
                <c:pt idx="1210">
                  <c:v>0.13300000000000001</c:v>
                </c:pt>
                <c:pt idx="1211">
                  <c:v>0.14199999999999999</c:v>
                </c:pt>
                <c:pt idx="1213">
                  <c:v>0.14499999999999999</c:v>
                </c:pt>
                <c:pt idx="1214">
                  <c:v>0.27900000000000003</c:v>
                </c:pt>
                <c:pt idx="1215">
                  <c:v>0.20499999999999999</c:v>
                </c:pt>
                <c:pt idx="1216">
                  <c:v>0.31900000000000001</c:v>
                </c:pt>
                <c:pt idx="1217">
                  <c:v>0.221</c:v>
                </c:pt>
                <c:pt idx="1218">
                  <c:v>0.28399999999999997</c:v>
                </c:pt>
                <c:pt idx="1219">
                  <c:v>0.17199999999999999</c:v>
                </c:pt>
                <c:pt idx="1220">
                  <c:v>0.28399999999999997</c:v>
                </c:pt>
                <c:pt idx="1221">
                  <c:v>0.215</c:v>
                </c:pt>
                <c:pt idx="1222">
                  <c:v>0.17599999999999999</c:v>
                </c:pt>
                <c:pt idx="1223">
                  <c:v>0.307</c:v>
                </c:pt>
                <c:pt idx="1224">
                  <c:v>0.14399999999999999</c:v>
                </c:pt>
                <c:pt idx="1225">
                  <c:v>0.21299999999999999</c:v>
                </c:pt>
                <c:pt idx="1226">
                  <c:v>0.13</c:v>
                </c:pt>
                <c:pt idx="1227">
                  <c:v>0.17100000000000001</c:v>
                </c:pt>
                <c:pt idx="1228">
                  <c:v>0.42199999999999999</c:v>
                </c:pt>
                <c:pt idx="1229">
                  <c:v>0.25600000000000001</c:v>
                </c:pt>
                <c:pt idx="1230">
                  <c:v>0.17199999999999999</c:v>
                </c:pt>
                <c:pt idx="1231">
                  <c:v>0.24099999999999999</c:v>
                </c:pt>
                <c:pt idx="1232">
                  <c:v>7.5999999999999998E-2</c:v>
                </c:pt>
                <c:pt idx="1233">
                  <c:v>0.14000000000000001</c:v>
                </c:pt>
                <c:pt idx="1234">
                  <c:v>0.16</c:v>
                </c:pt>
                <c:pt idx="1235">
                  <c:v>0.17199999999999999</c:v>
                </c:pt>
                <c:pt idx="1236">
                  <c:v>0.38900000000000001</c:v>
                </c:pt>
                <c:pt idx="1237">
                  <c:v>0.26600000000000001</c:v>
                </c:pt>
                <c:pt idx="1238">
                  <c:v>0.19700000000000001</c:v>
                </c:pt>
                <c:pt idx="1239">
                  <c:v>0.39800000000000002</c:v>
                </c:pt>
                <c:pt idx="1240">
                  <c:v>0.434</c:v>
                </c:pt>
                <c:pt idx="1241">
                  <c:v>0.26</c:v>
                </c:pt>
                <c:pt idx="1242">
                  <c:v>0.13600000000000001</c:v>
                </c:pt>
                <c:pt idx="1243">
                  <c:v>0.191</c:v>
                </c:pt>
                <c:pt idx="1244">
                  <c:v>0.14599999999999999</c:v>
                </c:pt>
                <c:pt idx="1245">
                  <c:v>0.15</c:v>
                </c:pt>
                <c:pt idx="1246">
                  <c:v>0.17499999999999999</c:v>
                </c:pt>
                <c:pt idx="1247">
                  <c:v>3.3000000000000002E-2</c:v>
                </c:pt>
                <c:pt idx="1248">
                  <c:v>1.2E-2</c:v>
                </c:pt>
                <c:pt idx="1249">
                  <c:v>9.9000000000000005E-2</c:v>
                </c:pt>
                <c:pt idx="1250">
                  <c:v>2.3E-2</c:v>
                </c:pt>
                <c:pt idx="1251">
                  <c:v>0.13800000000000001</c:v>
                </c:pt>
                <c:pt idx="1252">
                  <c:v>3.4000000000000002E-2</c:v>
                </c:pt>
                <c:pt idx="1253">
                  <c:v>4.1000000000000002E-2</c:v>
                </c:pt>
                <c:pt idx="1254">
                  <c:v>9.7000000000000003E-2</c:v>
                </c:pt>
                <c:pt idx="1255">
                  <c:v>6.4000000000000001E-2</c:v>
                </c:pt>
                <c:pt idx="1256">
                  <c:v>7.0000000000000007E-2</c:v>
                </c:pt>
                <c:pt idx="1257">
                  <c:v>0.05</c:v>
                </c:pt>
                <c:pt idx="1258">
                  <c:v>4.4999999999999998E-2</c:v>
                </c:pt>
                <c:pt idx="1259">
                  <c:v>0.19800000000000001</c:v>
                </c:pt>
                <c:pt idx="1260">
                  <c:v>0.13200000000000001</c:v>
                </c:pt>
                <c:pt idx="1261">
                  <c:v>0.41499999999999998</c:v>
                </c:pt>
                <c:pt idx="1262">
                  <c:v>0.20599999999999999</c:v>
                </c:pt>
                <c:pt idx="1263">
                  <c:v>0.33700000000000002</c:v>
                </c:pt>
                <c:pt idx="1264">
                  <c:v>0.76900000000000002</c:v>
                </c:pt>
                <c:pt idx="1265">
                  <c:v>0.496</c:v>
                </c:pt>
                <c:pt idx="1266">
                  <c:v>0.23499999999999999</c:v>
                </c:pt>
                <c:pt idx="1267">
                  <c:v>0.154</c:v>
                </c:pt>
                <c:pt idx="1268">
                  <c:v>0.34</c:v>
                </c:pt>
                <c:pt idx="1269">
                  <c:v>0.223</c:v>
                </c:pt>
                <c:pt idx="1270">
                  <c:v>0.20599999999999999</c:v>
                </c:pt>
                <c:pt idx="1271">
                  <c:v>0.24099999999999999</c:v>
                </c:pt>
                <c:pt idx="1272">
                  <c:v>0.19400000000000001</c:v>
                </c:pt>
                <c:pt idx="1273">
                  <c:v>0.17799999999999999</c:v>
                </c:pt>
                <c:pt idx="1274">
                  <c:v>0.28899999999999998</c:v>
                </c:pt>
                <c:pt idx="1275">
                  <c:v>0.124</c:v>
                </c:pt>
                <c:pt idx="1276">
                  <c:v>0.27100000000000002</c:v>
                </c:pt>
                <c:pt idx="1277">
                  <c:v>0.22800000000000001</c:v>
                </c:pt>
                <c:pt idx="1278">
                  <c:v>0.39900000000000002</c:v>
                </c:pt>
                <c:pt idx="1279">
                  <c:v>0.27900000000000003</c:v>
                </c:pt>
                <c:pt idx="1280">
                  <c:v>0.23300000000000001</c:v>
                </c:pt>
                <c:pt idx="1281">
                  <c:v>0.20200000000000001</c:v>
                </c:pt>
                <c:pt idx="1282">
                  <c:v>0.22900000000000001</c:v>
                </c:pt>
                <c:pt idx="1283">
                  <c:v>0.218</c:v>
                </c:pt>
                <c:pt idx="1284">
                  <c:v>0.26900000000000002</c:v>
                </c:pt>
                <c:pt idx="1285">
                  <c:v>0.23200000000000001</c:v>
                </c:pt>
                <c:pt idx="1286">
                  <c:v>0.192</c:v>
                </c:pt>
                <c:pt idx="1287">
                  <c:v>0.123</c:v>
                </c:pt>
                <c:pt idx="1288">
                  <c:v>0.249</c:v>
                </c:pt>
                <c:pt idx="1289">
                  <c:v>1.1859999999999999</c:v>
                </c:pt>
                <c:pt idx="1290">
                  <c:v>0.106</c:v>
                </c:pt>
                <c:pt idx="1291">
                  <c:v>0.32300000000000001</c:v>
                </c:pt>
                <c:pt idx="1292">
                  <c:v>0.20899999999999999</c:v>
                </c:pt>
                <c:pt idx="1293">
                  <c:v>0.221</c:v>
                </c:pt>
                <c:pt idx="1294">
                  <c:v>0.30199999999999999</c:v>
                </c:pt>
                <c:pt idx="1295">
                  <c:v>0.14799999999999999</c:v>
                </c:pt>
                <c:pt idx="1296">
                  <c:v>0.122</c:v>
                </c:pt>
                <c:pt idx="1297">
                  <c:v>7.3999999999999996E-2</c:v>
                </c:pt>
                <c:pt idx="1298">
                  <c:v>5.5E-2</c:v>
                </c:pt>
                <c:pt idx="1299">
                  <c:v>0.151</c:v>
                </c:pt>
                <c:pt idx="1300">
                  <c:v>4.3999999999999997E-2</c:v>
                </c:pt>
                <c:pt idx="1301">
                  <c:v>4.4999999999999998E-2</c:v>
                </c:pt>
                <c:pt idx="1302">
                  <c:v>7.0999999999999994E-2</c:v>
                </c:pt>
                <c:pt idx="1303">
                  <c:v>0.105</c:v>
                </c:pt>
                <c:pt idx="1304">
                  <c:v>3.1E-2</c:v>
                </c:pt>
                <c:pt idx="1305">
                  <c:v>8.2000000000000003E-2</c:v>
                </c:pt>
                <c:pt idx="1306">
                  <c:v>5.2999999999999999E-2</c:v>
                </c:pt>
                <c:pt idx="1307">
                  <c:v>3.1E-2</c:v>
                </c:pt>
                <c:pt idx="1308">
                  <c:v>6.6000000000000003E-2</c:v>
                </c:pt>
                <c:pt idx="1309">
                  <c:v>7.3999999999999996E-2</c:v>
                </c:pt>
                <c:pt idx="1310">
                  <c:v>0.20499999999999999</c:v>
                </c:pt>
                <c:pt idx="1311">
                  <c:v>0.312</c:v>
                </c:pt>
                <c:pt idx="1312">
                  <c:v>0.25</c:v>
                </c:pt>
                <c:pt idx="1313">
                  <c:v>0.22700000000000001</c:v>
                </c:pt>
                <c:pt idx="1314">
                  <c:v>0.23599999999999999</c:v>
                </c:pt>
                <c:pt idx="1316">
                  <c:v>0.317</c:v>
                </c:pt>
                <c:pt idx="1317">
                  <c:v>0.51300000000000001</c:v>
                </c:pt>
                <c:pt idx="1318">
                  <c:v>0.17</c:v>
                </c:pt>
                <c:pt idx="1320">
                  <c:v>0.316</c:v>
                </c:pt>
                <c:pt idx="1321">
                  <c:v>0.33200000000000002</c:v>
                </c:pt>
                <c:pt idx="1322">
                  <c:v>0.14599999999999999</c:v>
                </c:pt>
                <c:pt idx="1323">
                  <c:v>0.13700000000000001</c:v>
                </c:pt>
                <c:pt idx="1324">
                  <c:v>0.11799999999999999</c:v>
                </c:pt>
                <c:pt idx="1326">
                  <c:v>0.30399999999999999</c:v>
                </c:pt>
                <c:pt idx="1327">
                  <c:v>0.34399999999999997</c:v>
                </c:pt>
                <c:pt idx="1328">
                  <c:v>0.19900000000000001</c:v>
                </c:pt>
                <c:pt idx="1329">
                  <c:v>0.222</c:v>
                </c:pt>
                <c:pt idx="1330">
                  <c:v>0.371</c:v>
                </c:pt>
                <c:pt idx="1331">
                  <c:v>0.29699999999999999</c:v>
                </c:pt>
                <c:pt idx="1332">
                  <c:v>0.16700000000000001</c:v>
                </c:pt>
                <c:pt idx="1333">
                  <c:v>0.28599999999999998</c:v>
                </c:pt>
                <c:pt idx="1334">
                  <c:v>0.129</c:v>
                </c:pt>
                <c:pt idx="1335">
                  <c:v>0.22800000000000001</c:v>
                </c:pt>
                <c:pt idx="1336">
                  <c:v>0.17599999999999999</c:v>
                </c:pt>
                <c:pt idx="1337">
                  <c:v>0.28000000000000003</c:v>
                </c:pt>
                <c:pt idx="1338">
                  <c:v>0.24299999999999999</c:v>
                </c:pt>
                <c:pt idx="1339">
                  <c:v>0.49299999999999999</c:v>
                </c:pt>
                <c:pt idx="1340">
                  <c:v>0.44900000000000001</c:v>
                </c:pt>
                <c:pt idx="1341">
                  <c:v>0.39100000000000001</c:v>
                </c:pt>
                <c:pt idx="1342">
                  <c:v>0.20699999999999999</c:v>
                </c:pt>
                <c:pt idx="1343">
                  <c:v>0.159</c:v>
                </c:pt>
                <c:pt idx="1344">
                  <c:v>0.45600000000000002</c:v>
                </c:pt>
                <c:pt idx="1345">
                  <c:v>0.218</c:v>
                </c:pt>
                <c:pt idx="1346">
                  <c:v>0.13500000000000001</c:v>
                </c:pt>
                <c:pt idx="1347">
                  <c:v>0.22900000000000001</c:v>
                </c:pt>
                <c:pt idx="1348">
                  <c:v>0.16900000000000001</c:v>
                </c:pt>
                <c:pt idx="1349">
                  <c:v>0.23499999999999999</c:v>
                </c:pt>
                <c:pt idx="1350">
                  <c:v>0.15</c:v>
                </c:pt>
                <c:pt idx="1351">
                  <c:v>0.24399999999999999</c:v>
                </c:pt>
                <c:pt idx="1352">
                  <c:v>0.38900000000000001</c:v>
                </c:pt>
                <c:pt idx="1353">
                  <c:v>0.26700000000000002</c:v>
                </c:pt>
                <c:pt idx="1354">
                  <c:v>0.247</c:v>
                </c:pt>
                <c:pt idx="1355">
                  <c:v>0.443</c:v>
                </c:pt>
                <c:pt idx="1356">
                  <c:v>0.56000000000000005</c:v>
                </c:pt>
                <c:pt idx="1357">
                  <c:v>0.41299999999999998</c:v>
                </c:pt>
                <c:pt idx="1358">
                  <c:v>0.20599999999999999</c:v>
                </c:pt>
                <c:pt idx="1359">
                  <c:v>0.126</c:v>
                </c:pt>
                <c:pt idx="1360">
                  <c:v>0.41099999999999998</c:v>
                </c:pt>
                <c:pt idx="1361">
                  <c:v>0.19700000000000001</c:v>
                </c:pt>
                <c:pt idx="1362">
                  <c:v>0.151</c:v>
                </c:pt>
                <c:pt idx="1363">
                  <c:v>0.21199999999999999</c:v>
                </c:pt>
                <c:pt idx="1364">
                  <c:v>0.19500000000000001</c:v>
                </c:pt>
                <c:pt idx="1365">
                  <c:v>0.22900000000000001</c:v>
                </c:pt>
                <c:pt idx="1366">
                  <c:v>0.23599999999999999</c:v>
                </c:pt>
                <c:pt idx="1367">
                  <c:v>0.24</c:v>
                </c:pt>
                <c:pt idx="1368">
                  <c:v>0.41</c:v>
                </c:pt>
                <c:pt idx="1369">
                  <c:v>0.28999999999999998</c:v>
                </c:pt>
                <c:pt idx="1370">
                  <c:v>0.216</c:v>
                </c:pt>
                <c:pt idx="1371">
                  <c:v>0.57399999999999995</c:v>
                </c:pt>
                <c:pt idx="1372">
                  <c:v>0.54800000000000004</c:v>
                </c:pt>
                <c:pt idx="1373">
                  <c:v>0.37</c:v>
                </c:pt>
                <c:pt idx="1374">
                  <c:v>0.22700000000000001</c:v>
                </c:pt>
                <c:pt idx="1375">
                  <c:v>0.128</c:v>
                </c:pt>
                <c:pt idx="1376">
                  <c:v>0.42499999999999999</c:v>
                </c:pt>
                <c:pt idx="1377">
                  <c:v>0.17399999999999999</c:v>
                </c:pt>
                <c:pt idx="1378">
                  <c:v>0.14399999999999999</c:v>
                </c:pt>
                <c:pt idx="1379">
                  <c:v>0.20599999999999999</c:v>
                </c:pt>
                <c:pt idx="1380">
                  <c:v>0.17399999999999999</c:v>
                </c:pt>
                <c:pt idx="1381">
                  <c:v>0.23699999999999999</c:v>
                </c:pt>
                <c:pt idx="1382">
                  <c:v>0.126</c:v>
                </c:pt>
                <c:pt idx="1383">
                  <c:v>0.41499999999999998</c:v>
                </c:pt>
                <c:pt idx="1384">
                  <c:v>0.16900000000000001</c:v>
                </c:pt>
                <c:pt idx="1385">
                  <c:v>0.16500000000000001</c:v>
                </c:pt>
                <c:pt idx="1386">
                  <c:v>0.217</c:v>
                </c:pt>
                <c:pt idx="1387">
                  <c:v>9.5000000000000001E-2</c:v>
                </c:pt>
                <c:pt idx="1388">
                  <c:v>0.127</c:v>
                </c:pt>
                <c:pt idx="1389">
                  <c:v>0.4</c:v>
                </c:pt>
                <c:pt idx="1390">
                  <c:v>0.254</c:v>
                </c:pt>
                <c:pt idx="1391">
                  <c:v>0.14899999999999999</c:v>
                </c:pt>
                <c:pt idx="1392">
                  <c:v>0.224</c:v>
                </c:pt>
                <c:pt idx="1393">
                  <c:v>0.19</c:v>
                </c:pt>
                <c:pt idx="1394">
                  <c:v>0.107</c:v>
                </c:pt>
                <c:pt idx="1395">
                  <c:v>0.28000000000000003</c:v>
                </c:pt>
                <c:pt idx="1396">
                  <c:v>0.214</c:v>
                </c:pt>
                <c:pt idx="1397">
                  <c:v>0.34200000000000003</c:v>
                </c:pt>
                <c:pt idx="1398">
                  <c:v>0.214</c:v>
                </c:pt>
                <c:pt idx="1399">
                  <c:v>0.2</c:v>
                </c:pt>
                <c:pt idx="1400">
                  <c:v>0.46600000000000003</c:v>
                </c:pt>
                <c:pt idx="1401">
                  <c:v>0.45300000000000001</c:v>
                </c:pt>
                <c:pt idx="1402">
                  <c:v>0.21299999999999999</c:v>
                </c:pt>
                <c:pt idx="1403">
                  <c:v>0.10100000000000001</c:v>
                </c:pt>
                <c:pt idx="1404">
                  <c:v>0.252</c:v>
                </c:pt>
                <c:pt idx="1405">
                  <c:v>0.28899999999999998</c:v>
                </c:pt>
                <c:pt idx="1406">
                  <c:v>0.34699999999999998</c:v>
                </c:pt>
                <c:pt idx="1407">
                  <c:v>8.6999999999999994E-2</c:v>
                </c:pt>
                <c:pt idx="1408">
                  <c:v>0.23599999999999999</c:v>
                </c:pt>
                <c:pt idx="1409">
                  <c:v>0.155</c:v>
                </c:pt>
                <c:pt idx="1410">
                  <c:v>0.08</c:v>
                </c:pt>
                <c:pt idx="1411">
                  <c:v>0.16900000000000001</c:v>
                </c:pt>
                <c:pt idx="1412">
                  <c:v>0.12</c:v>
                </c:pt>
                <c:pt idx="1413">
                  <c:v>0.33900000000000002</c:v>
                </c:pt>
                <c:pt idx="1414">
                  <c:v>0.29199999999999998</c:v>
                </c:pt>
                <c:pt idx="1415">
                  <c:v>0.184</c:v>
                </c:pt>
                <c:pt idx="1416">
                  <c:v>0.56999999999999995</c:v>
                </c:pt>
                <c:pt idx="1417">
                  <c:v>0.23899999999999999</c:v>
                </c:pt>
                <c:pt idx="1418">
                  <c:v>0.20200000000000001</c:v>
                </c:pt>
                <c:pt idx="1419">
                  <c:v>0.14099999999999999</c:v>
                </c:pt>
                <c:pt idx="1420">
                  <c:v>0.35199999999999998</c:v>
                </c:pt>
                <c:pt idx="1421">
                  <c:v>0.14899999999999999</c:v>
                </c:pt>
                <c:pt idx="1422">
                  <c:v>0.19500000000000001</c:v>
                </c:pt>
                <c:pt idx="1423">
                  <c:v>0.32200000000000001</c:v>
                </c:pt>
                <c:pt idx="1424">
                  <c:v>8.6999999999999994E-2</c:v>
                </c:pt>
                <c:pt idx="1425">
                  <c:v>0.23499999999999999</c:v>
                </c:pt>
                <c:pt idx="1426">
                  <c:v>0.72699999999999998</c:v>
                </c:pt>
                <c:pt idx="1427">
                  <c:v>0.16200000000000001</c:v>
                </c:pt>
                <c:pt idx="1428">
                  <c:v>0.26200000000000001</c:v>
                </c:pt>
                <c:pt idx="1429">
                  <c:v>0.39800000000000002</c:v>
                </c:pt>
                <c:pt idx="1430">
                  <c:v>0.28699999999999998</c:v>
                </c:pt>
                <c:pt idx="1431">
                  <c:v>0.318</c:v>
                </c:pt>
                <c:pt idx="1432">
                  <c:v>0.53700000000000003</c:v>
                </c:pt>
                <c:pt idx="1433">
                  <c:v>0.22900000000000001</c:v>
                </c:pt>
                <c:pt idx="1434">
                  <c:v>0.14299999999999999</c:v>
                </c:pt>
                <c:pt idx="1435">
                  <c:v>0.13800000000000001</c:v>
                </c:pt>
                <c:pt idx="1436">
                  <c:v>0.36899999999999999</c:v>
                </c:pt>
                <c:pt idx="1437">
                  <c:v>0.21199999999999999</c:v>
                </c:pt>
                <c:pt idx="1438">
                  <c:v>0.14899999999999999</c:v>
                </c:pt>
                <c:pt idx="1439">
                  <c:v>0.41799999999999998</c:v>
                </c:pt>
                <c:pt idx="1440">
                  <c:v>0.30099999999999999</c:v>
                </c:pt>
                <c:pt idx="1441">
                  <c:v>0.32300000000000001</c:v>
                </c:pt>
                <c:pt idx="1442">
                  <c:v>0.51400000000000001</c:v>
                </c:pt>
                <c:pt idx="1443">
                  <c:v>0.23200000000000001</c:v>
                </c:pt>
                <c:pt idx="1444">
                  <c:v>0.14299999999999999</c:v>
                </c:pt>
                <c:pt idx="1445">
                  <c:v>0.15</c:v>
                </c:pt>
                <c:pt idx="1446">
                  <c:v>0.32900000000000001</c:v>
                </c:pt>
                <c:pt idx="1447">
                  <c:v>0.218</c:v>
                </c:pt>
                <c:pt idx="1448">
                  <c:v>0.15</c:v>
                </c:pt>
                <c:pt idx="1449">
                  <c:v>0.26800000000000002</c:v>
                </c:pt>
                <c:pt idx="1450">
                  <c:v>0.17</c:v>
                </c:pt>
                <c:pt idx="1451">
                  <c:v>0.185</c:v>
                </c:pt>
                <c:pt idx="1452">
                  <c:v>1.034</c:v>
                </c:pt>
                <c:pt idx="1453">
                  <c:v>0.14799999999999999</c:v>
                </c:pt>
                <c:pt idx="1454">
                  <c:v>0.316</c:v>
                </c:pt>
                <c:pt idx="1455">
                  <c:v>0.152</c:v>
                </c:pt>
                <c:pt idx="1456">
                  <c:v>0.437</c:v>
                </c:pt>
                <c:pt idx="1457">
                  <c:v>0.32500000000000001</c:v>
                </c:pt>
                <c:pt idx="1458">
                  <c:v>0.309</c:v>
                </c:pt>
                <c:pt idx="1459">
                  <c:v>1.28</c:v>
                </c:pt>
                <c:pt idx="1460">
                  <c:v>0.17199999999999999</c:v>
                </c:pt>
                <c:pt idx="1461">
                  <c:v>0.15</c:v>
                </c:pt>
                <c:pt idx="1462">
                  <c:v>0.11799999999999999</c:v>
                </c:pt>
                <c:pt idx="1463">
                  <c:v>0.41799999999999998</c:v>
                </c:pt>
                <c:pt idx="1464">
                  <c:v>0.17899999999999999</c:v>
                </c:pt>
                <c:pt idx="1465">
                  <c:v>8.6999999999999994E-2</c:v>
                </c:pt>
                <c:pt idx="1466">
                  <c:v>0.27400000000000002</c:v>
                </c:pt>
                <c:pt idx="1467">
                  <c:v>9.7000000000000003E-2</c:v>
                </c:pt>
                <c:pt idx="1468">
                  <c:v>0.432</c:v>
                </c:pt>
                <c:pt idx="1469">
                  <c:v>0.34399999999999997</c:v>
                </c:pt>
                <c:pt idx="1470">
                  <c:v>0.31900000000000001</c:v>
                </c:pt>
                <c:pt idx="1471">
                  <c:v>0.16700000000000001</c:v>
                </c:pt>
                <c:pt idx="1472">
                  <c:v>0.11899999999999999</c:v>
                </c:pt>
                <c:pt idx="1473">
                  <c:v>0.17399999999999999</c:v>
                </c:pt>
                <c:pt idx="1474">
                  <c:v>0.30499999999999999</c:v>
                </c:pt>
                <c:pt idx="1475">
                  <c:v>0.245</c:v>
                </c:pt>
                <c:pt idx="1476">
                  <c:v>0.153</c:v>
                </c:pt>
                <c:pt idx="1477">
                  <c:v>0.22700000000000001</c:v>
                </c:pt>
                <c:pt idx="1478">
                  <c:v>0.12</c:v>
                </c:pt>
                <c:pt idx="1479">
                  <c:v>0.30099999999999999</c:v>
                </c:pt>
                <c:pt idx="1480">
                  <c:v>0.26700000000000002</c:v>
                </c:pt>
                <c:pt idx="1481">
                  <c:v>0.38400000000000001</c:v>
                </c:pt>
                <c:pt idx="1482">
                  <c:v>0.66600000000000004</c:v>
                </c:pt>
                <c:pt idx="1483">
                  <c:v>0.26100000000000001</c:v>
                </c:pt>
                <c:pt idx="1484">
                  <c:v>0.188</c:v>
                </c:pt>
                <c:pt idx="1485">
                  <c:v>0.13500000000000001</c:v>
                </c:pt>
                <c:pt idx="1486">
                  <c:v>0.42499999999999999</c:v>
                </c:pt>
                <c:pt idx="1487">
                  <c:v>0.192</c:v>
                </c:pt>
                <c:pt idx="1488">
                  <c:v>0.28199999999999997</c:v>
                </c:pt>
                <c:pt idx="1490">
                  <c:v>0.28399999999999997</c:v>
                </c:pt>
                <c:pt idx="1491">
                  <c:v>0.218</c:v>
                </c:pt>
                <c:pt idx="1492">
                  <c:v>0.40200000000000002</c:v>
                </c:pt>
                <c:pt idx="1493">
                  <c:v>0.38700000000000001</c:v>
                </c:pt>
                <c:pt idx="1494">
                  <c:v>0.42299999999999999</c:v>
                </c:pt>
                <c:pt idx="1495">
                  <c:v>0.127</c:v>
                </c:pt>
                <c:pt idx="1496">
                  <c:v>0.192</c:v>
                </c:pt>
                <c:pt idx="1497">
                  <c:v>0.2</c:v>
                </c:pt>
                <c:pt idx="1498">
                  <c:v>0.39500000000000002</c:v>
                </c:pt>
                <c:pt idx="1499">
                  <c:v>0.10299999999999999</c:v>
                </c:pt>
                <c:pt idx="1500">
                  <c:v>8.5000000000000006E-2</c:v>
                </c:pt>
                <c:pt idx="1501">
                  <c:v>0.128</c:v>
                </c:pt>
                <c:pt idx="1502">
                  <c:v>0.16200000000000001</c:v>
                </c:pt>
                <c:pt idx="1503">
                  <c:v>0.16600000000000001</c:v>
                </c:pt>
                <c:pt idx="1504">
                  <c:v>0.192</c:v>
                </c:pt>
                <c:pt idx="1505">
                  <c:v>0.23799999999999999</c:v>
                </c:pt>
                <c:pt idx="1506">
                  <c:v>0.46200000000000002</c:v>
                </c:pt>
                <c:pt idx="1507">
                  <c:v>0.33400000000000002</c:v>
                </c:pt>
                <c:pt idx="1508">
                  <c:v>0.52600000000000002</c:v>
                </c:pt>
                <c:pt idx="1509">
                  <c:v>0.497</c:v>
                </c:pt>
                <c:pt idx="1510">
                  <c:v>0.498</c:v>
                </c:pt>
                <c:pt idx="1511">
                  <c:v>0.27400000000000002</c:v>
                </c:pt>
                <c:pt idx="1512">
                  <c:v>8.3000000000000004E-2</c:v>
                </c:pt>
                <c:pt idx="1513">
                  <c:v>0.23300000000000001</c:v>
                </c:pt>
                <c:pt idx="1514">
                  <c:v>0.312</c:v>
                </c:pt>
                <c:pt idx="1515">
                  <c:v>0.16800000000000001</c:v>
                </c:pt>
                <c:pt idx="1516">
                  <c:v>0.19</c:v>
                </c:pt>
                <c:pt idx="1517">
                  <c:v>0.13500000000000001</c:v>
                </c:pt>
                <c:pt idx="1518">
                  <c:v>7.4999999999999997E-2</c:v>
                </c:pt>
                <c:pt idx="1519">
                  <c:v>0.317</c:v>
                </c:pt>
                <c:pt idx="1520">
                  <c:v>0.17299999999999999</c:v>
                </c:pt>
                <c:pt idx="1521">
                  <c:v>0.56499999999999995</c:v>
                </c:pt>
                <c:pt idx="1522">
                  <c:v>0.60699999999999998</c:v>
                </c:pt>
                <c:pt idx="1523">
                  <c:v>0.28000000000000003</c:v>
                </c:pt>
                <c:pt idx="1524">
                  <c:v>0.215</c:v>
                </c:pt>
                <c:pt idx="1525">
                  <c:v>0.216</c:v>
                </c:pt>
                <c:pt idx="1526">
                  <c:v>0.30099999999999999</c:v>
                </c:pt>
                <c:pt idx="1527">
                  <c:v>0.151</c:v>
                </c:pt>
                <c:pt idx="1528">
                  <c:v>0.22700000000000001</c:v>
                </c:pt>
                <c:pt idx="1529">
                  <c:v>0.151</c:v>
                </c:pt>
                <c:pt idx="1530">
                  <c:v>0.247</c:v>
                </c:pt>
                <c:pt idx="1531">
                  <c:v>0.315</c:v>
                </c:pt>
                <c:pt idx="1532">
                  <c:v>0.252</c:v>
                </c:pt>
                <c:pt idx="1533">
                  <c:v>0.25</c:v>
                </c:pt>
                <c:pt idx="1534">
                  <c:v>0.33500000000000002</c:v>
                </c:pt>
                <c:pt idx="1535">
                  <c:v>0.33800000000000002</c:v>
                </c:pt>
                <c:pt idx="1536">
                  <c:v>0.50900000000000001</c:v>
                </c:pt>
                <c:pt idx="1537">
                  <c:v>0.16300000000000001</c:v>
                </c:pt>
                <c:pt idx="1538">
                  <c:v>0.62</c:v>
                </c:pt>
                <c:pt idx="1539">
                  <c:v>0.182</c:v>
                </c:pt>
                <c:pt idx="1540">
                  <c:v>0.34100000000000003</c:v>
                </c:pt>
                <c:pt idx="1541">
                  <c:v>0.19900000000000001</c:v>
                </c:pt>
                <c:pt idx="1542">
                  <c:v>0.25</c:v>
                </c:pt>
                <c:pt idx="1543">
                  <c:v>0.46600000000000003</c:v>
                </c:pt>
                <c:pt idx="1544">
                  <c:v>0.76800000000000002</c:v>
                </c:pt>
                <c:pt idx="1545">
                  <c:v>0.25700000000000001</c:v>
                </c:pt>
                <c:pt idx="1546">
                  <c:v>0.30099999999999999</c:v>
                </c:pt>
                <c:pt idx="1547">
                  <c:v>5.2999999999999999E-2</c:v>
                </c:pt>
                <c:pt idx="1548">
                  <c:v>0.33200000000000002</c:v>
                </c:pt>
                <c:pt idx="1549">
                  <c:v>0.223</c:v>
                </c:pt>
                <c:pt idx="1550">
                  <c:v>0.17799999999999999</c:v>
                </c:pt>
                <c:pt idx="1551">
                  <c:v>0.215</c:v>
                </c:pt>
                <c:pt idx="1552">
                  <c:v>7.8E-2</c:v>
                </c:pt>
                <c:pt idx="1553">
                  <c:v>0.24199999999999999</c:v>
                </c:pt>
                <c:pt idx="1554">
                  <c:v>0.28199999999999997</c:v>
                </c:pt>
                <c:pt idx="1555">
                  <c:v>0.13500000000000001</c:v>
                </c:pt>
                <c:pt idx="1556">
                  <c:v>0.255</c:v>
                </c:pt>
                <c:pt idx="1557">
                  <c:v>0.159</c:v>
                </c:pt>
                <c:pt idx="1558">
                  <c:v>0.16300000000000001</c:v>
                </c:pt>
                <c:pt idx="1559">
                  <c:v>0.25600000000000001</c:v>
                </c:pt>
                <c:pt idx="1560">
                  <c:v>0.26500000000000001</c:v>
                </c:pt>
                <c:pt idx="1561">
                  <c:v>0.30099999999999999</c:v>
                </c:pt>
                <c:pt idx="1562">
                  <c:v>0.313</c:v>
                </c:pt>
                <c:pt idx="1563">
                  <c:v>0.376</c:v>
                </c:pt>
                <c:pt idx="1564">
                  <c:v>0.252</c:v>
                </c:pt>
                <c:pt idx="1565">
                  <c:v>0.28799999999999998</c:v>
                </c:pt>
                <c:pt idx="1566">
                  <c:v>0.17499999999999999</c:v>
                </c:pt>
                <c:pt idx="1567">
                  <c:v>0.125</c:v>
                </c:pt>
                <c:pt idx="1568">
                  <c:v>0.17</c:v>
                </c:pt>
                <c:pt idx="1569">
                  <c:v>0.28399999999999997</c:v>
                </c:pt>
                <c:pt idx="1570">
                  <c:v>0.38</c:v>
                </c:pt>
                <c:pt idx="1571">
                  <c:v>0.215</c:v>
                </c:pt>
                <c:pt idx="1572">
                  <c:v>0.108</c:v>
                </c:pt>
                <c:pt idx="1573">
                  <c:v>0.27900000000000003</c:v>
                </c:pt>
                <c:pt idx="1574">
                  <c:v>0.27500000000000002</c:v>
                </c:pt>
                <c:pt idx="1575">
                  <c:v>0.27400000000000002</c:v>
                </c:pt>
                <c:pt idx="1576">
                  <c:v>0.151</c:v>
                </c:pt>
                <c:pt idx="1577">
                  <c:v>0.219</c:v>
                </c:pt>
                <c:pt idx="1578">
                  <c:v>0.14199999999999999</c:v>
                </c:pt>
                <c:pt idx="1579">
                  <c:v>0.16</c:v>
                </c:pt>
                <c:pt idx="1580">
                  <c:v>0.252</c:v>
                </c:pt>
                <c:pt idx="1581">
                  <c:v>0.36399999999999999</c:v>
                </c:pt>
                <c:pt idx="1582">
                  <c:v>0.14399999999999999</c:v>
                </c:pt>
                <c:pt idx="1583">
                  <c:v>0.16700000000000001</c:v>
                </c:pt>
                <c:pt idx="1584">
                  <c:v>0.26100000000000001</c:v>
                </c:pt>
                <c:pt idx="1585">
                  <c:v>0.14799999999999999</c:v>
                </c:pt>
                <c:pt idx="1586">
                  <c:v>0.249</c:v>
                </c:pt>
                <c:pt idx="1587">
                  <c:v>0.27500000000000002</c:v>
                </c:pt>
                <c:pt idx="1588">
                  <c:v>0.219</c:v>
                </c:pt>
                <c:pt idx="1589">
                  <c:v>0.33200000000000002</c:v>
                </c:pt>
                <c:pt idx="1590">
                  <c:v>0.41299999999999998</c:v>
                </c:pt>
                <c:pt idx="1592">
                  <c:v>0.34699999999999998</c:v>
                </c:pt>
                <c:pt idx="1593">
                  <c:v>0.97799999999999998</c:v>
                </c:pt>
                <c:pt idx="1594">
                  <c:v>0.215</c:v>
                </c:pt>
                <c:pt idx="1596">
                  <c:v>0.184</c:v>
                </c:pt>
                <c:pt idx="1597">
                  <c:v>0.53500000000000003</c:v>
                </c:pt>
                <c:pt idx="1598">
                  <c:v>0.2</c:v>
                </c:pt>
                <c:pt idx="1599">
                  <c:v>0.17399999999999999</c:v>
                </c:pt>
                <c:pt idx="1600">
                  <c:v>0.29299999999999998</c:v>
                </c:pt>
                <c:pt idx="1601">
                  <c:v>0.23599999999999999</c:v>
                </c:pt>
                <c:pt idx="1602">
                  <c:v>0.154</c:v>
                </c:pt>
                <c:pt idx="1603">
                  <c:v>0.31900000000000001</c:v>
                </c:pt>
                <c:pt idx="1604">
                  <c:v>0.17</c:v>
                </c:pt>
                <c:pt idx="1605">
                  <c:v>0.35399999999999998</c:v>
                </c:pt>
                <c:pt idx="1606">
                  <c:v>0.436</c:v>
                </c:pt>
                <c:pt idx="1607">
                  <c:v>0.30499999999999999</c:v>
                </c:pt>
                <c:pt idx="1608">
                  <c:v>0.32300000000000001</c:v>
                </c:pt>
                <c:pt idx="1609">
                  <c:v>0.56100000000000005</c:v>
                </c:pt>
                <c:pt idx="1610">
                  <c:v>0.309</c:v>
                </c:pt>
                <c:pt idx="1611">
                  <c:v>0.16500000000000001</c:v>
                </c:pt>
                <c:pt idx="1612">
                  <c:v>0.155</c:v>
                </c:pt>
                <c:pt idx="1613">
                  <c:v>0.41599999999999998</c:v>
                </c:pt>
                <c:pt idx="1614">
                  <c:v>0.23</c:v>
                </c:pt>
                <c:pt idx="1615">
                  <c:v>0.129</c:v>
                </c:pt>
                <c:pt idx="1616">
                  <c:v>0.25600000000000001</c:v>
                </c:pt>
                <c:pt idx="1618">
                  <c:v>0.22700000000000001</c:v>
                </c:pt>
                <c:pt idx="1619">
                  <c:v>0.19400000000000001</c:v>
                </c:pt>
                <c:pt idx="1620">
                  <c:v>0.41099999999999998</c:v>
                </c:pt>
                <c:pt idx="1621">
                  <c:v>0.23100000000000001</c:v>
                </c:pt>
                <c:pt idx="1622">
                  <c:v>0.216</c:v>
                </c:pt>
              </c:numCache>
            </c:numRef>
          </c:xVal>
          <c:yVal>
            <c:numRef>
              <c:f>'Spring Correlation'!$E$2:$E$1624</c:f>
              <c:numCache>
                <c:formatCode>General</c:formatCode>
                <c:ptCount val="1623"/>
                <c:pt idx="0">
                  <c:v>8.6451612903225801</c:v>
                </c:pt>
                <c:pt idx="2">
                  <c:v>9.3136363636363608</c:v>
                </c:pt>
                <c:pt idx="3">
                  <c:v>12.135294117647099</c:v>
                </c:pt>
                <c:pt idx="5">
                  <c:v>7.3838709677419399</c:v>
                </c:pt>
                <c:pt idx="6">
                  <c:v>7.6040000000000001</c:v>
                </c:pt>
                <c:pt idx="7">
                  <c:v>6.1466666666666701</c:v>
                </c:pt>
                <c:pt idx="8">
                  <c:v>11.053711201079601</c:v>
                </c:pt>
                <c:pt idx="9">
                  <c:v>9.6646596858638691</c:v>
                </c:pt>
                <c:pt idx="10">
                  <c:v>9.3155737704918007</c:v>
                </c:pt>
                <c:pt idx="11">
                  <c:v>10.382949932341001</c:v>
                </c:pt>
                <c:pt idx="12">
                  <c:v>7.10945945945946</c:v>
                </c:pt>
                <c:pt idx="13">
                  <c:v>9.1993769470405002</c:v>
                </c:pt>
                <c:pt idx="14">
                  <c:v>8.5354838709677399</c:v>
                </c:pt>
                <c:pt idx="15">
                  <c:v>11.135999999999999</c:v>
                </c:pt>
                <c:pt idx="16">
                  <c:v>7.4032258064516103</c:v>
                </c:pt>
                <c:pt idx="18">
                  <c:v>8.2136363636363594</c:v>
                </c:pt>
                <c:pt idx="19">
                  <c:v>10.458064516128999</c:v>
                </c:pt>
                <c:pt idx="20">
                  <c:v>10.612</c:v>
                </c:pt>
                <c:pt idx="21">
                  <c:v>6.64838709677419</c:v>
                </c:pt>
                <c:pt idx="22">
                  <c:v>9.1330310880829</c:v>
                </c:pt>
                <c:pt idx="23">
                  <c:v>6.86082474226804</c:v>
                </c:pt>
                <c:pt idx="24">
                  <c:v>9.5674418604651201</c:v>
                </c:pt>
                <c:pt idx="25">
                  <c:v>9.4070967741935494</c:v>
                </c:pt>
                <c:pt idx="26">
                  <c:v>7.7246869409660102</c:v>
                </c:pt>
                <c:pt idx="27">
                  <c:v>8.4911140583554392</c:v>
                </c:pt>
                <c:pt idx="28">
                  <c:v>5.8861517976032003</c:v>
                </c:pt>
                <c:pt idx="29">
                  <c:v>7.7908594815825403</c:v>
                </c:pt>
                <c:pt idx="30">
                  <c:v>10.4384615384615</c:v>
                </c:pt>
                <c:pt idx="31">
                  <c:v>11.9667115902965</c:v>
                </c:pt>
                <c:pt idx="32">
                  <c:v>8.7157258064516103</c:v>
                </c:pt>
                <c:pt idx="33">
                  <c:v>11.9631081081081</c:v>
                </c:pt>
                <c:pt idx="34">
                  <c:v>8.9910810810810808</c:v>
                </c:pt>
                <c:pt idx="36">
                  <c:v>8.5269230769230795</c:v>
                </c:pt>
                <c:pt idx="37">
                  <c:v>11.1967741935484</c:v>
                </c:pt>
                <c:pt idx="38">
                  <c:v>7.2258064516129004</c:v>
                </c:pt>
                <c:pt idx="40">
                  <c:v>7.4730769230769196</c:v>
                </c:pt>
                <c:pt idx="41">
                  <c:v>9.8114285714285696</c:v>
                </c:pt>
                <c:pt idx="42">
                  <c:v>10.0194444444444</c:v>
                </c:pt>
                <c:pt idx="43">
                  <c:v>7.9666666666666703</c:v>
                </c:pt>
                <c:pt idx="44">
                  <c:v>7.8029411764705898</c:v>
                </c:pt>
                <c:pt idx="45">
                  <c:v>6.02</c:v>
                </c:pt>
                <c:pt idx="46">
                  <c:v>7.4793103448275904</c:v>
                </c:pt>
                <c:pt idx="47">
                  <c:v>7.4035714285714302</c:v>
                </c:pt>
                <c:pt idx="48">
                  <c:v>4.3899999999999997</c:v>
                </c:pt>
                <c:pt idx="49">
                  <c:v>8.35</c:v>
                </c:pt>
                <c:pt idx="50">
                  <c:v>5.0599999999999996</c:v>
                </c:pt>
                <c:pt idx="51">
                  <c:v>5.9</c:v>
                </c:pt>
                <c:pt idx="52">
                  <c:v>8.3528301886792509</c:v>
                </c:pt>
                <c:pt idx="53">
                  <c:v>9.9651226158038106</c:v>
                </c:pt>
                <c:pt idx="54">
                  <c:v>10.1746612466125</c:v>
                </c:pt>
                <c:pt idx="55">
                  <c:v>7.55033647375505</c:v>
                </c:pt>
                <c:pt idx="56">
                  <c:v>10.180727762803199</c:v>
                </c:pt>
                <c:pt idx="57">
                  <c:v>8.0108401084010801</c:v>
                </c:pt>
                <c:pt idx="58">
                  <c:v>6.91185897435897</c:v>
                </c:pt>
                <c:pt idx="59">
                  <c:v>6.8</c:v>
                </c:pt>
                <c:pt idx="60">
                  <c:v>8.1857142857142904</c:v>
                </c:pt>
                <c:pt idx="61">
                  <c:v>11.9823298429319</c:v>
                </c:pt>
                <c:pt idx="62">
                  <c:v>8.2066371681415902</c:v>
                </c:pt>
                <c:pt idx="63">
                  <c:v>11.7198910081744</c:v>
                </c:pt>
                <c:pt idx="64">
                  <c:v>11.2247435897436</c:v>
                </c:pt>
                <c:pt idx="65">
                  <c:v>10.198451612903201</c:v>
                </c:pt>
                <c:pt idx="66">
                  <c:v>11.608618504436</c:v>
                </c:pt>
                <c:pt idx="67">
                  <c:v>9.0520408163265298</c:v>
                </c:pt>
                <c:pt idx="68">
                  <c:v>11.4978371501272</c:v>
                </c:pt>
                <c:pt idx="69">
                  <c:v>8.7514762516046201</c:v>
                </c:pt>
                <c:pt idx="70">
                  <c:v>9.0627577319587598</c:v>
                </c:pt>
                <c:pt idx="71">
                  <c:v>10.5886740331492</c:v>
                </c:pt>
                <c:pt idx="72">
                  <c:v>6.3466666666666702</c:v>
                </c:pt>
                <c:pt idx="73">
                  <c:v>8.7822222222222202</c:v>
                </c:pt>
                <c:pt idx="74">
                  <c:v>6.1523809523809501</c:v>
                </c:pt>
                <c:pt idx="75">
                  <c:v>10.051724137931</c:v>
                </c:pt>
                <c:pt idx="76">
                  <c:v>12.0666666666667</c:v>
                </c:pt>
                <c:pt idx="77">
                  <c:v>7.3322580645161297</c:v>
                </c:pt>
                <c:pt idx="79">
                  <c:v>8.2483870967741897</c:v>
                </c:pt>
                <c:pt idx="80">
                  <c:v>11.048387096774199</c:v>
                </c:pt>
                <c:pt idx="81">
                  <c:v>10.1076923076923</c:v>
                </c:pt>
                <c:pt idx="82">
                  <c:v>7.1166666666666698</c:v>
                </c:pt>
                <c:pt idx="83">
                  <c:v>7.58</c:v>
                </c:pt>
                <c:pt idx="84">
                  <c:v>6.13</c:v>
                </c:pt>
                <c:pt idx="85">
                  <c:v>9.0727272727272705</c:v>
                </c:pt>
                <c:pt idx="86">
                  <c:v>11.83</c:v>
                </c:pt>
                <c:pt idx="87">
                  <c:v>8.1199999999999992</c:v>
                </c:pt>
                <c:pt idx="89">
                  <c:v>8.1909090909090896</c:v>
                </c:pt>
                <c:pt idx="90">
                  <c:v>10.79</c:v>
                </c:pt>
                <c:pt idx="91">
                  <c:v>10.01</c:v>
                </c:pt>
                <c:pt idx="92">
                  <c:v>6.3818181818181801</c:v>
                </c:pt>
                <c:pt idx="93">
                  <c:v>7.7636363636363601</c:v>
                </c:pt>
                <c:pt idx="94">
                  <c:v>6.24444444444444</c:v>
                </c:pt>
                <c:pt idx="95">
                  <c:v>7.76451612903226</c:v>
                </c:pt>
                <c:pt idx="96">
                  <c:v>8.1741935483871</c:v>
                </c:pt>
                <c:pt idx="97">
                  <c:v>5.9838709677419404</c:v>
                </c:pt>
                <c:pt idx="99">
                  <c:v>8.8820899999999998</c:v>
                </c:pt>
                <c:pt idx="100">
                  <c:v>5.7972400000000004</c:v>
                </c:pt>
                <c:pt idx="101">
                  <c:v>9.9241636363636392</c:v>
                </c:pt>
                <c:pt idx="102">
                  <c:v>6.8178099999999997</c:v>
                </c:pt>
                <c:pt idx="103">
                  <c:v>8.11815</c:v>
                </c:pt>
                <c:pt idx="104">
                  <c:v>10.0875</c:v>
                </c:pt>
                <c:pt idx="105">
                  <c:v>6.4272727272727304</c:v>
                </c:pt>
                <c:pt idx="106">
                  <c:v>6.95</c:v>
                </c:pt>
                <c:pt idx="107">
                  <c:v>5.66</c:v>
                </c:pt>
                <c:pt idx="108">
                  <c:v>7.95</c:v>
                </c:pt>
                <c:pt idx="109">
                  <c:v>7.3818181818181801</c:v>
                </c:pt>
                <c:pt idx="110">
                  <c:v>5.2636363636363601</c:v>
                </c:pt>
                <c:pt idx="111">
                  <c:v>7.73</c:v>
                </c:pt>
                <c:pt idx="112">
                  <c:v>6.13</c:v>
                </c:pt>
                <c:pt idx="113">
                  <c:v>6.8909090909090898</c:v>
                </c:pt>
                <c:pt idx="114">
                  <c:v>9.8294117647058794</c:v>
                </c:pt>
                <c:pt idx="115">
                  <c:v>12.8484848484848</c:v>
                </c:pt>
                <c:pt idx="116">
                  <c:v>9.68888888888889</c:v>
                </c:pt>
                <c:pt idx="117">
                  <c:v>14.994659546061399</c:v>
                </c:pt>
                <c:pt idx="118">
                  <c:v>12.8174358974359</c:v>
                </c:pt>
                <c:pt idx="119">
                  <c:v>14.11</c:v>
                </c:pt>
                <c:pt idx="120">
                  <c:v>14.344144144144099</c:v>
                </c:pt>
                <c:pt idx="121">
                  <c:v>11.198835705045299</c:v>
                </c:pt>
                <c:pt idx="122">
                  <c:v>11.614470284237701</c:v>
                </c:pt>
                <c:pt idx="123">
                  <c:v>9.4256476683937809</c:v>
                </c:pt>
                <c:pt idx="124">
                  <c:v>10.365079365079399</c:v>
                </c:pt>
                <c:pt idx="125">
                  <c:v>11.0735602094241</c:v>
                </c:pt>
                <c:pt idx="126">
                  <c:v>8.8620957309184991</c:v>
                </c:pt>
                <c:pt idx="127">
                  <c:v>10.7644329896907</c:v>
                </c:pt>
                <c:pt idx="128">
                  <c:v>9.0354005167958693</c:v>
                </c:pt>
                <c:pt idx="129">
                  <c:v>10.1581514762516</c:v>
                </c:pt>
                <c:pt idx="130">
                  <c:v>7.7545454545454504</c:v>
                </c:pt>
                <c:pt idx="131">
                  <c:v>11.0033333333333</c:v>
                </c:pt>
                <c:pt idx="132">
                  <c:v>7.5233333333333299</c:v>
                </c:pt>
                <c:pt idx="134">
                  <c:v>10.836495388669301</c:v>
                </c:pt>
                <c:pt idx="135">
                  <c:v>12.1969736842105</c:v>
                </c:pt>
                <c:pt idx="136">
                  <c:v>12.118193717277499</c:v>
                </c:pt>
                <c:pt idx="137">
                  <c:v>8.7604719764011794</c:v>
                </c:pt>
                <c:pt idx="138">
                  <c:v>10.425936199722599</c:v>
                </c:pt>
                <c:pt idx="139">
                  <c:v>8.4502040816326502</c:v>
                </c:pt>
                <c:pt idx="140">
                  <c:v>10.2830163043478</c:v>
                </c:pt>
                <c:pt idx="141">
                  <c:v>10.4057366362451</c:v>
                </c:pt>
                <c:pt idx="142">
                  <c:v>8.0486910994764393</c:v>
                </c:pt>
                <c:pt idx="143">
                  <c:v>9.7537760416666703</c:v>
                </c:pt>
                <c:pt idx="144">
                  <c:v>8.3680989583333307</c:v>
                </c:pt>
                <c:pt idx="145">
                  <c:v>8.8330739299610901</c:v>
                </c:pt>
                <c:pt idx="146">
                  <c:v>9.9004059539918803</c:v>
                </c:pt>
                <c:pt idx="147">
                  <c:v>9.8723118279569899</c:v>
                </c:pt>
                <c:pt idx="148">
                  <c:v>7.5113975576662098</c:v>
                </c:pt>
                <c:pt idx="149">
                  <c:v>9.9338797814207709</c:v>
                </c:pt>
                <c:pt idx="150">
                  <c:v>6.32191011235955</c:v>
                </c:pt>
                <c:pt idx="151">
                  <c:v>7.9093617021276597</c:v>
                </c:pt>
                <c:pt idx="152">
                  <c:v>9.5363636363636406</c:v>
                </c:pt>
                <c:pt idx="153">
                  <c:v>9.17</c:v>
                </c:pt>
                <c:pt idx="154">
                  <c:v>7.3666666666666698</c:v>
                </c:pt>
                <c:pt idx="155">
                  <c:v>11.6428571428571</c:v>
                </c:pt>
                <c:pt idx="156">
                  <c:v>8.59</c:v>
                </c:pt>
                <c:pt idx="157">
                  <c:v>7.9888888888888898</c:v>
                </c:pt>
                <c:pt idx="158">
                  <c:v>10.1</c:v>
                </c:pt>
                <c:pt idx="159">
                  <c:v>8.2888888888888896</c:v>
                </c:pt>
                <c:pt idx="160">
                  <c:v>8.5</c:v>
                </c:pt>
                <c:pt idx="161">
                  <c:v>10.387499999999999</c:v>
                </c:pt>
                <c:pt idx="162">
                  <c:v>8.52</c:v>
                </c:pt>
                <c:pt idx="163">
                  <c:v>10.35</c:v>
                </c:pt>
                <c:pt idx="164">
                  <c:v>9.0299999999999994</c:v>
                </c:pt>
                <c:pt idx="165">
                  <c:v>8.76</c:v>
                </c:pt>
                <c:pt idx="166">
                  <c:v>8.7874999999999996</c:v>
                </c:pt>
                <c:pt idx="167">
                  <c:v>7.22</c:v>
                </c:pt>
                <c:pt idx="168">
                  <c:v>12.257142857142901</c:v>
                </c:pt>
                <c:pt idx="169">
                  <c:v>8.1666666666666696</c:v>
                </c:pt>
                <c:pt idx="170">
                  <c:v>8.3571428571428594</c:v>
                </c:pt>
                <c:pt idx="171">
                  <c:v>6.8555555555555596</c:v>
                </c:pt>
                <c:pt idx="172">
                  <c:v>9.8249999999999993</c:v>
                </c:pt>
                <c:pt idx="173">
                  <c:v>8.7285714285714295</c:v>
                </c:pt>
                <c:pt idx="174">
                  <c:v>4.8333333333333304</c:v>
                </c:pt>
                <c:pt idx="175">
                  <c:v>10.6307692307692</c:v>
                </c:pt>
                <c:pt idx="176">
                  <c:v>11.35</c:v>
                </c:pt>
                <c:pt idx="177">
                  <c:v>7.4857142857142902</c:v>
                </c:pt>
                <c:pt idx="178">
                  <c:v>6.55</c:v>
                </c:pt>
                <c:pt idx="179">
                  <c:v>9.75</c:v>
                </c:pt>
                <c:pt idx="180">
                  <c:v>9.4090909090909101</c:v>
                </c:pt>
                <c:pt idx="181">
                  <c:v>10.236363636363601</c:v>
                </c:pt>
                <c:pt idx="182">
                  <c:v>0</c:v>
                </c:pt>
                <c:pt idx="183">
                  <c:v>13.36</c:v>
                </c:pt>
                <c:pt idx="184">
                  <c:v>10.4</c:v>
                </c:pt>
                <c:pt idx="185">
                  <c:v>10.0363636363636</c:v>
                </c:pt>
                <c:pt idx="186">
                  <c:v>7.75</c:v>
                </c:pt>
                <c:pt idx="187">
                  <c:v>8.3427419354838701</c:v>
                </c:pt>
                <c:pt idx="188">
                  <c:v>9.8258549931600605</c:v>
                </c:pt>
                <c:pt idx="189">
                  <c:v>8.1242587601078196</c:v>
                </c:pt>
                <c:pt idx="190">
                  <c:v>8.9339189189189199</c:v>
                </c:pt>
                <c:pt idx="191">
                  <c:v>10.1225067385445</c:v>
                </c:pt>
                <c:pt idx="192">
                  <c:v>7.0780487804877996</c:v>
                </c:pt>
                <c:pt idx="193">
                  <c:v>11.7</c:v>
                </c:pt>
                <c:pt idx="194">
                  <c:v>10.130000000000001</c:v>
                </c:pt>
                <c:pt idx="195">
                  <c:v>7.4</c:v>
                </c:pt>
                <c:pt idx="196">
                  <c:v>9.0545454545454493</c:v>
                </c:pt>
                <c:pt idx="197">
                  <c:v>9.5500000000000007</c:v>
                </c:pt>
                <c:pt idx="198">
                  <c:v>10.65</c:v>
                </c:pt>
                <c:pt idx="199">
                  <c:v>6.2454545454545496</c:v>
                </c:pt>
                <c:pt idx="200">
                  <c:v>9.4716931216931197</c:v>
                </c:pt>
                <c:pt idx="201">
                  <c:v>7.8062416998671997</c:v>
                </c:pt>
                <c:pt idx="202">
                  <c:v>8.3344000000000005</c:v>
                </c:pt>
                <c:pt idx="203">
                  <c:v>9.0390146471371509</c:v>
                </c:pt>
                <c:pt idx="204">
                  <c:v>6.4292389853137504</c:v>
                </c:pt>
                <c:pt idx="205">
                  <c:v>9.3108455882352903</c:v>
                </c:pt>
                <c:pt idx="206">
                  <c:v>8.0430107526881702</c:v>
                </c:pt>
                <c:pt idx="207">
                  <c:v>8.3631799163179892</c:v>
                </c:pt>
                <c:pt idx="208">
                  <c:v>9.1075555555555496</c:v>
                </c:pt>
                <c:pt idx="209">
                  <c:v>8.6683699999999995</c:v>
                </c:pt>
                <c:pt idx="210">
                  <c:v>7.67469</c:v>
                </c:pt>
                <c:pt idx="211">
                  <c:v>0</c:v>
                </c:pt>
                <c:pt idx="212">
                  <c:v>0</c:v>
                </c:pt>
                <c:pt idx="213">
                  <c:v>0</c:v>
                </c:pt>
                <c:pt idx="214">
                  <c:v>8.6999999999999993</c:v>
                </c:pt>
                <c:pt idx="215">
                  <c:v>9.7473684210526308</c:v>
                </c:pt>
                <c:pt idx="216">
                  <c:v>8.0928571428571399</c:v>
                </c:pt>
                <c:pt idx="217">
                  <c:v>7.87</c:v>
                </c:pt>
                <c:pt idx="218">
                  <c:v>7.35</c:v>
                </c:pt>
                <c:pt idx="219">
                  <c:v>12.271428571428601</c:v>
                </c:pt>
                <c:pt idx="220">
                  <c:v>6.9928571428571402</c:v>
                </c:pt>
                <c:pt idx="221">
                  <c:v>8.4833333333333307</c:v>
                </c:pt>
                <c:pt idx="222">
                  <c:v>6.5538461538461501</c:v>
                </c:pt>
                <c:pt idx="223">
                  <c:v>8.4636363636363594</c:v>
                </c:pt>
                <c:pt idx="224">
                  <c:v>7.8153846153846196</c:v>
                </c:pt>
                <c:pt idx="225">
                  <c:v>6.2727272727272698</c:v>
                </c:pt>
                <c:pt idx="226">
                  <c:v>10.574999999999999</c:v>
                </c:pt>
                <c:pt idx="227">
                  <c:v>8.7545454545454504</c:v>
                </c:pt>
                <c:pt idx="228">
                  <c:v>7.1538461538461497</c:v>
                </c:pt>
                <c:pt idx="229">
                  <c:v>8.4909090909090903</c:v>
                </c:pt>
                <c:pt idx="230">
                  <c:v>6.3636363636363598</c:v>
                </c:pt>
                <c:pt idx="231">
                  <c:v>9.4857142857142893</c:v>
                </c:pt>
                <c:pt idx="232">
                  <c:v>6.27</c:v>
                </c:pt>
                <c:pt idx="233">
                  <c:v>5.92</c:v>
                </c:pt>
                <c:pt idx="234">
                  <c:v>13.343612334801801</c:v>
                </c:pt>
                <c:pt idx="235">
                  <c:v>13.5875311720698</c:v>
                </c:pt>
                <c:pt idx="236">
                  <c:v>10.0543596730245</c:v>
                </c:pt>
                <c:pt idx="237">
                  <c:v>9.7922554347826107</c:v>
                </c:pt>
                <c:pt idx="238">
                  <c:v>8.0824561403508799</c:v>
                </c:pt>
                <c:pt idx="239">
                  <c:v>11.629696969696999</c:v>
                </c:pt>
                <c:pt idx="240">
                  <c:v>10.5253387533875</c:v>
                </c:pt>
                <c:pt idx="241">
                  <c:v>7.5579729729729701</c:v>
                </c:pt>
                <c:pt idx="242">
                  <c:v>10.3004032258065</c:v>
                </c:pt>
                <c:pt idx="243">
                  <c:v>7.9840755735492603</c:v>
                </c:pt>
                <c:pt idx="244">
                  <c:v>9.1307053941908691</c:v>
                </c:pt>
                <c:pt idx="245">
                  <c:v>13.5729766803841</c:v>
                </c:pt>
                <c:pt idx="246">
                  <c:v>10.3304347826087</c:v>
                </c:pt>
                <c:pt idx="247">
                  <c:v>12.6325581395349</c:v>
                </c:pt>
                <c:pt idx="248">
                  <c:v>13.500542005420099</c:v>
                </c:pt>
                <c:pt idx="249">
                  <c:v>7.4418699186991901</c:v>
                </c:pt>
                <c:pt idx="250">
                  <c:v>9.8404145077720209</c:v>
                </c:pt>
                <c:pt idx="251">
                  <c:v>0</c:v>
                </c:pt>
                <c:pt idx="252">
                  <c:v>6.1419804741980499</c:v>
                </c:pt>
                <c:pt idx="253">
                  <c:v>8.9912398921832892</c:v>
                </c:pt>
                <c:pt idx="254">
                  <c:v>10.4663978494624</c:v>
                </c:pt>
                <c:pt idx="255">
                  <c:v>11.7112010796221</c:v>
                </c:pt>
                <c:pt idx="256">
                  <c:v>12.7139001349528</c:v>
                </c:pt>
                <c:pt idx="257">
                  <c:v>10.1307277628032</c:v>
                </c:pt>
                <c:pt idx="258">
                  <c:v>11.718342391304301</c:v>
                </c:pt>
                <c:pt idx="259">
                  <c:v>8.7807017543859605</c:v>
                </c:pt>
                <c:pt idx="260">
                  <c:v>6.7264507422402202</c:v>
                </c:pt>
                <c:pt idx="261">
                  <c:v>8.0425876010781696</c:v>
                </c:pt>
                <c:pt idx="262">
                  <c:v>4.3090163934426204</c:v>
                </c:pt>
                <c:pt idx="263">
                  <c:v>7.0623357664233604</c:v>
                </c:pt>
                <c:pt idx="264">
                  <c:v>6.17385444743935</c:v>
                </c:pt>
                <c:pt idx="265">
                  <c:v>4.9583446404341904</c:v>
                </c:pt>
                <c:pt idx="266">
                  <c:v>10.64</c:v>
                </c:pt>
                <c:pt idx="267">
                  <c:v>9.1608695652173893</c:v>
                </c:pt>
                <c:pt idx="268">
                  <c:v>9.28125</c:v>
                </c:pt>
                <c:pt idx="269">
                  <c:v>8.8972222222222204</c:v>
                </c:pt>
                <c:pt idx="270">
                  <c:v>10.34</c:v>
                </c:pt>
                <c:pt idx="271">
                  <c:v>13.0875</c:v>
                </c:pt>
                <c:pt idx="272">
                  <c:v>8.3939393939393891</c:v>
                </c:pt>
                <c:pt idx="273">
                  <c:v>10.5967741935484</c:v>
                </c:pt>
                <c:pt idx="274">
                  <c:v>7.2588235294117602</c:v>
                </c:pt>
                <c:pt idx="275">
                  <c:v>8.8531250000000004</c:v>
                </c:pt>
                <c:pt idx="276">
                  <c:v>9.1454545454545393</c:v>
                </c:pt>
                <c:pt idx="277">
                  <c:v>5.48787878787879</c:v>
                </c:pt>
                <c:pt idx="278">
                  <c:v>8.3970588235294095</c:v>
                </c:pt>
                <c:pt idx="279">
                  <c:v>6.8969696969697001</c:v>
                </c:pt>
                <c:pt idx="280">
                  <c:v>8.2275862068965502</c:v>
                </c:pt>
                <c:pt idx="281">
                  <c:v>11.906451612903201</c:v>
                </c:pt>
                <c:pt idx="282">
                  <c:v>10.0538461538462</c:v>
                </c:pt>
                <c:pt idx="283">
                  <c:v>8.5322580645161299</c:v>
                </c:pt>
                <c:pt idx="284">
                  <c:v>11.5015483870968</c:v>
                </c:pt>
                <c:pt idx="285">
                  <c:v>13.993023255814</c:v>
                </c:pt>
                <c:pt idx="286">
                  <c:v>12.9782552083333</c:v>
                </c:pt>
                <c:pt idx="287">
                  <c:v>10.488082901554399</c:v>
                </c:pt>
                <c:pt idx="288">
                  <c:v>11.8516339869281</c:v>
                </c:pt>
                <c:pt idx="289">
                  <c:v>9.3550649350649309</c:v>
                </c:pt>
                <c:pt idx="290">
                  <c:v>6.9508990318119004</c:v>
                </c:pt>
                <c:pt idx="291">
                  <c:v>7.9873297002724799</c:v>
                </c:pt>
                <c:pt idx="292">
                  <c:v>4.5432855280312898</c:v>
                </c:pt>
                <c:pt idx="293">
                  <c:v>6.1504621072088703</c:v>
                </c:pt>
                <c:pt idx="294">
                  <c:v>5.1988188976377998</c:v>
                </c:pt>
                <c:pt idx="295">
                  <c:v>4.8155080213903698</c:v>
                </c:pt>
                <c:pt idx="296">
                  <c:v>0</c:v>
                </c:pt>
                <c:pt idx="297">
                  <c:v>7.4935309973045801</c:v>
                </c:pt>
                <c:pt idx="298">
                  <c:v>8.6397834912043301</c:v>
                </c:pt>
                <c:pt idx="299">
                  <c:v>4.9546558704453396</c:v>
                </c:pt>
                <c:pt idx="300">
                  <c:v>6.7808367071525</c:v>
                </c:pt>
                <c:pt idx="301">
                  <c:v>6.0981081081081099</c:v>
                </c:pt>
                <c:pt idx="302">
                  <c:v>5.4668909825033696</c:v>
                </c:pt>
                <c:pt idx="303">
                  <c:v>9.5612903225806392</c:v>
                </c:pt>
                <c:pt idx="304">
                  <c:v>10.029999999999999</c:v>
                </c:pt>
                <c:pt idx="305">
                  <c:v>6.3322580645161297</c:v>
                </c:pt>
                <c:pt idx="306">
                  <c:v>9.4321428571428605</c:v>
                </c:pt>
                <c:pt idx="307">
                  <c:v>8.1096774193548402</c:v>
                </c:pt>
                <c:pt idx="308">
                  <c:v>8.8249999999999993</c:v>
                </c:pt>
                <c:pt idx="309">
                  <c:v>13.441789052069399</c:v>
                </c:pt>
                <c:pt idx="310">
                  <c:v>11.6250343878955</c:v>
                </c:pt>
                <c:pt idx="311">
                  <c:v>10.531452750352599</c:v>
                </c:pt>
                <c:pt idx="312">
                  <c:v>10.2549738219895</c:v>
                </c:pt>
                <c:pt idx="313">
                  <c:v>11.0062322946176</c:v>
                </c:pt>
                <c:pt idx="314">
                  <c:v>11.2871621621622</c:v>
                </c:pt>
                <c:pt idx="315">
                  <c:v>14.641952506596301</c:v>
                </c:pt>
                <c:pt idx="316">
                  <c:v>11.2061760840999</c:v>
                </c:pt>
                <c:pt idx="317">
                  <c:v>11.640934065934101</c:v>
                </c:pt>
                <c:pt idx="318">
                  <c:v>9.7120689655172399</c:v>
                </c:pt>
                <c:pt idx="319">
                  <c:v>10.603187250995999</c:v>
                </c:pt>
                <c:pt idx="320">
                  <c:v>10.310582010581999</c:v>
                </c:pt>
                <c:pt idx="321">
                  <c:v>8.6042440318302393</c:v>
                </c:pt>
                <c:pt idx="322">
                  <c:v>11.0681697612732</c:v>
                </c:pt>
                <c:pt idx="323">
                  <c:v>9.4416445623342202</c:v>
                </c:pt>
                <c:pt idx="324">
                  <c:v>9.1350467289719592</c:v>
                </c:pt>
                <c:pt idx="325">
                  <c:v>13.687096774193501</c:v>
                </c:pt>
                <c:pt idx="326">
                  <c:v>12.1193548387097</c:v>
                </c:pt>
                <c:pt idx="327">
                  <c:v>12.5285714285714</c:v>
                </c:pt>
                <c:pt idx="328">
                  <c:v>10.783870967741899</c:v>
                </c:pt>
                <c:pt idx="329">
                  <c:v>10.9387096774194</c:v>
                </c:pt>
                <c:pt idx="330">
                  <c:v>10.85</c:v>
                </c:pt>
                <c:pt idx="331">
                  <c:v>13.134482758620701</c:v>
                </c:pt>
                <c:pt idx="332">
                  <c:v>13.016960651289001</c:v>
                </c:pt>
                <c:pt idx="333">
                  <c:v>10.8969144460028</c:v>
                </c:pt>
                <c:pt idx="334">
                  <c:v>9.3641285956006808</c:v>
                </c:pt>
                <c:pt idx="335">
                  <c:v>12.0642176870748</c:v>
                </c:pt>
                <c:pt idx="336">
                  <c:v>8.4828804347826097</c:v>
                </c:pt>
                <c:pt idx="337">
                  <c:v>12.5504424778761</c:v>
                </c:pt>
                <c:pt idx="338">
                  <c:v>9.2848229342327109</c:v>
                </c:pt>
                <c:pt idx="339">
                  <c:v>10.005818673883599</c:v>
                </c:pt>
                <c:pt idx="340">
                  <c:v>10.436111111111099</c:v>
                </c:pt>
                <c:pt idx="341">
                  <c:v>11.9942857142857</c:v>
                </c:pt>
                <c:pt idx="342">
                  <c:v>10.563888888888901</c:v>
                </c:pt>
                <c:pt idx="343">
                  <c:v>14.338730569948201</c:v>
                </c:pt>
                <c:pt idx="344">
                  <c:v>11.873170731707299</c:v>
                </c:pt>
                <c:pt idx="345">
                  <c:v>13.235849056603801</c:v>
                </c:pt>
                <c:pt idx="346">
                  <c:v>13.9518087855297</c:v>
                </c:pt>
                <c:pt idx="347">
                  <c:v>11.539421813403401</c:v>
                </c:pt>
                <c:pt idx="348">
                  <c:v>11.9438990182328</c:v>
                </c:pt>
                <c:pt idx="349">
                  <c:v>9.7037419354838708</c:v>
                </c:pt>
                <c:pt idx="350">
                  <c:v>9.9793522267206498</c:v>
                </c:pt>
                <c:pt idx="351">
                  <c:v>10.9558423913043</c:v>
                </c:pt>
                <c:pt idx="352">
                  <c:v>9.1004032258064491</c:v>
                </c:pt>
                <c:pt idx="353">
                  <c:v>11.9628532974428</c:v>
                </c:pt>
                <c:pt idx="354">
                  <c:v>11.6522849462366</c:v>
                </c:pt>
                <c:pt idx="355">
                  <c:v>12.8495238095238</c:v>
                </c:pt>
                <c:pt idx="356">
                  <c:v>13.514462809917401</c:v>
                </c:pt>
                <c:pt idx="357">
                  <c:v>12.382673942701199</c:v>
                </c:pt>
                <c:pt idx="358">
                  <c:v>12.1059459459459</c:v>
                </c:pt>
                <c:pt idx="359">
                  <c:v>10.5351877607789</c:v>
                </c:pt>
                <c:pt idx="360">
                  <c:v>9.9283582089552205</c:v>
                </c:pt>
                <c:pt idx="361">
                  <c:v>11.026122448979599</c:v>
                </c:pt>
                <c:pt idx="362">
                  <c:v>8.3718181818181794</c:v>
                </c:pt>
                <c:pt idx="363">
                  <c:v>11.037769784172699</c:v>
                </c:pt>
                <c:pt idx="364">
                  <c:v>9.3893817204301104</c:v>
                </c:pt>
                <c:pt idx="365">
                  <c:v>9.5329301075268802</c:v>
                </c:pt>
                <c:pt idx="366">
                  <c:v>9.5025641025641008</c:v>
                </c:pt>
                <c:pt idx="367">
                  <c:v>12.312820512820499</c:v>
                </c:pt>
                <c:pt idx="368">
                  <c:v>10.5552631578947</c:v>
                </c:pt>
                <c:pt idx="369">
                  <c:v>12.482926829268299</c:v>
                </c:pt>
                <c:pt idx="370">
                  <c:v>10.2324693042292</c:v>
                </c:pt>
                <c:pt idx="371">
                  <c:v>11.9125</c:v>
                </c:pt>
                <c:pt idx="372">
                  <c:v>11.9658536585366</c:v>
                </c:pt>
                <c:pt idx="373">
                  <c:v>13.0897435897436</c:v>
                </c:pt>
                <c:pt idx="374">
                  <c:v>9.7878048780487799</c:v>
                </c:pt>
                <c:pt idx="375">
                  <c:v>10.4268292682927</c:v>
                </c:pt>
                <c:pt idx="376">
                  <c:v>7.9682926829268297</c:v>
                </c:pt>
                <c:pt idx="377">
                  <c:v>8.7692307692307701</c:v>
                </c:pt>
                <c:pt idx="378">
                  <c:v>8.9095238095238098</c:v>
                </c:pt>
                <c:pt idx="379">
                  <c:v>6.8723404255319096</c:v>
                </c:pt>
                <c:pt idx="380">
                  <c:v>9.3978260869565204</c:v>
                </c:pt>
                <c:pt idx="381">
                  <c:v>10.6743002544529</c:v>
                </c:pt>
                <c:pt idx="382">
                  <c:v>9.2548094373865695</c:v>
                </c:pt>
                <c:pt idx="383">
                  <c:v>12.6945872801083</c:v>
                </c:pt>
                <c:pt idx="384">
                  <c:v>12.7694481830417</c:v>
                </c:pt>
                <c:pt idx="385">
                  <c:v>13.9642956764296</c:v>
                </c:pt>
                <c:pt idx="386">
                  <c:v>11.7896226415094</c:v>
                </c:pt>
                <c:pt idx="387">
                  <c:v>10.714824797843701</c:v>
                </c:pt>
                <c:pt idx="388">
                  <c:v>10.474018944519599</c:v>
                </c:pt>
                <c:pt idx="389">
                  <c:v>12.063143631436301</c:v>
                </c:pt>
                <c:pt idx="390">
                  <c:v>8.1366485013623997</c:v>
                </c:pt>
                <c:pt idx="391">
                  <c:v>10.0849056603774</c:v>
                </c:pt>
                <c:pt idx="392">
                  <c:v>8.9337381916329299</c:v>
                </c:pt>
                <c:pt idx="393">
                  <c:v>9.3847503373819201</c:v>
                </c:pt>
                <c:pt idx="394">
                  <c:v>10.7318428184282</c:v>
                </c:pt>
                <c:pt idx="395">
                  <c:v>10.9011173184358</c:v>
                </c:pt>
                <c:pt idx="396">
                  <c:v>9.3955595026643</c:v>
                </c:pt>
                <c:pt idx="397">
                  <c:v>10.626388888888901</c:v>
                </c:pt>
                <c:pt idx="398">
                  <c:v>9.5361344537815107</c:v>
                </c:pt>
                <c:pt idx="399">
                  <c:v>9.6091922005571</c:v>
                </c:pt>
                <c:pt idx="400">
                  <c:v>10.1661559888579</c:v>
                </c:pt>
                <c:pt idx="401">
                  <c:v>9.3621145374449295</c:v>
                </c:pt>
                <c:pt idx="402">
                  <c:v>8.1307692307692303</c:v>
                </c:pt>
                <c:pt idx="403">
                  <c:v>11.094444444444401</c:v>
                </c:pt>
                <c:pt idx="404">
                  <c:v>7.9071428571428601</c:v>
                </c:pt>
                <c:pt idx="405">
                  <c:v>11.984615384615401</c:v>
                </c:pt>
                <c:pt idx="406">
                  <c:v>8.2750000000000004</c:v>
                </c:pt>
                <c:pt idx="407">
                  <c:v>8.6357142857142897</c:v>
                </c:pt>
                <c:pt idx="408">
                  <c:v>10.466666666666701</c:v>
                </c:pt>
                <c:pt idx="409">
                  <c:v>7.78</c:v>
                </c:pt>
                <c:pt idx="410">
                  <c:v>9.8142857142857096</c:v>
                </c:pt>
                <c:pt idx="411">
                  <c:v>8.6981283422459903</c:v>
                </c:pt>
                <c:pt idx="412">
                  <c:v>8.8591152815013405</c:v>
                </c:pt>
                <c:pt idx="413">
                  <c:v>10.091632928475001</c:v>
                </c:pt>
                <c:pt idx="414">
                  <c:v>7.83829787234043</c:v>
                </c:pt>
                <c:pt idx="415">
                  <c:v>9.6630952380952397</c:v>
                </c:pt>
                <c:pt idx="416">
                  <c:v>8.7431635388740006</c:v>
                </c:pt>
                <c:pt idx="417">
                  <c:v>9.9914325842696599</c:v>
                </c:pt>
                <c:pt idx="418">
                  <c:v>13.3</c:v>
                </c:pt>
                <c:pt idx="419">
                  <c:v>11.49</c:v>
                </c:pt>
                <c:pt idx="420">
                  <c:v>11.775</c:v>
                </c:pt>
                <c:pt idx="421">
                  <c:v>11.2368421052632</c:v>
                </c:pt>
                <c:pt idx="422">
                  <c:v>13.3099606815203</c:v>
                </c:pt>
                <c:pt idx="423">
                  <c:v>12.853026315789499</c:v>
                </c:pt>
                <c:pt idx="424">
                  <c:v>18.350791556728201</c:v>
                </c:pt>
                <c:pt idx="425">
                  <c:v>16.831812080536899</c:v>
                </c:pt>
                <c:pt idx="426">
                  <c:v>16.489035667107</c:v>
                </c:pt>
                <c:pt idx="427">
                  <c:v>12.9385430463576</c:v>
                </c:pt>
                <c:pt idx="428">
                  <c:v>12.9108</c:v>
                </c:pt>
                <c:pt idx="429">
                  <c:v>12.860892388451401</c:v>
                </c:pt>
                <c:pt idx="430">
                  <c:v>13.0247978436658</c:v>
                </c:pt>
                <c:pt idx="431">
                  <c:v>10.904755614266801</c:v>
                </c:pt>
                <c:pt idx="432">
                  <c:v>10.723765020026701</c:v>
                </c:pt>
                <c:pt idx="433">
                  <c:v>12.099600532623199</c:v>
                </c:pt>
                <c:pt idx="434">
                  <c:v>10.9048582995951</c:v>
                </c:pt>
                <c:pt idx="435">
                  <c:v>12.555182072829099</c:v>
                </c:pt>
                <c:pt idx="436">
                  <c:v>16.475642760487101</c:v>
                </c:pt>
                <c:pt idx="437">
                  <c:v>12.8771002710027</c:v>
                </c:pt>
                <c:pt idx="438">
                  <c:v>12.9736770691995</c:v>
                </c:pt>
                <c:pt idx="439">
                  <c:v>10.089174560216501</c:v>
                </c:pt>
                <c:pt idx="440">
                  <c:v>11.2242547425474</c:v>
                </c:pt>
                <c:pt idx="441">
                  <c:v>12.6069503546099</c:v>
                </c:pt>
                <c:pt idx="442">
                  <c:v>11.810028248587599</c:v>
                </c:pt>
                <c:pt idx="443">
                  <c:v>19.1917404129793</c:v>
                </c:pt>
                <c:pt idx="444">
                  <c:v>10.199999999999999</c:v>
                </c:pt>
                <c:pt idx="445">
                  <c:v>10.76</c:v>
                </c:pt>
                <c:pt idx="446">
                  <c:v>8.93333333333333</c:v>
                </c:pt>
                <c:pt idx="447">
                  <c:v>11.49</c:v>
                </c:pt>
                <c:pt idx="448">
                  <c:v>7.42</c:v>
                </c:pt>
                <c:pt idx="449">
                  <c:v>8.2799999999999994</c:v>
                </c:pt>
                <c:pt idx="450">
                  <c:v>11.2727272727273</c:v>
                </c:pt>
                <c:pt idx="451">
                  <c:v>7.8555555555555596</c:v>
                </c:pt>
                <c:pt idx="452">
                  <c:v>9.1090909090909093</c:v>
                </c:pt>
                <c:pt idx="453">
                  <c:v>9.6111111111111107</c:v>
                </c:pt>
                <c:pt idx="454">
                  <c:v>8.4888888888888907</c:v>
                </c:pt>
                <c:pt idx="456">
                  <c:v>9.4</c:v>
                </c:pt>
                <c:pt idx="457">
                  <c:v>9.4111111111111097</c:v>
                </c:pt>
                <c:pt idx="458">
                  <c:v>11.43</c:v>
                </c:pt>
                <c:pt idx="459">
                  <c:v>7.6818181818181799</c:v>
                </c:pt>
                <c:pt idx="460">
                  <c:v>11.1123655913979</c:v>
                </c:pt>
                <c:pt idx="461">
                  <c:v>8.8114401076716007</c:v>
                </c:pt>
                <c:pt idx="462">
                  <c:v>9.4777628032344996</c:v>
                </c:pt>
                <c:pt idx="463">
                  <c:v>9.8051420838971595</c:v>
                </c:pt>
                <c:pt idx="464">
                  <c:v>8.5672506738544492</c:v>
                </c:pt>
                <c:pt idx="465">
                  <c:v>10.754655870445299</c:v>
                </c:pt>
                <c:pt idx="466">
                  <c:v>8.6292059219380892</c:v>
                </c:pt>
                <c:pt idx="467">
                  <c:v>8.3231988472622493</c:v>
                </c:pt>
                <c:pt idx="468">
                  <c:v>10.412685560053999</c:v>
                </c:pt>
                <c:pt idx="469">
                  <c:v>7.6125336927223701</c:v>
                </c:pt>
                <c:pt idx="470">
                  <c:v>10.4888513513514</c:v>
                </c:pt>
                <c:pt idx="471">
                  <c:v>7.7835329341317401</c:v>
                </c:pt>
                <c:pt idx="472">
                  <c:v>8.3207492795389104</c:v>
                </c:pt>
                <c:pt idx="473">
                  <c:v>9.5500000000000007</c:v>
                </c:pt>
                <c:pt idx="474">
                  <c:v>13.046666666666701</c:v>
                </c:pt>
                <c:pt idx="475">
                  <c:v>7.9076923076923098</c:v>
                </c:pt>
                <c:pt idx="476">
                  <c:v>12.03125</c:v>
                </c:pt>
                <c:pt idx="477">
                  <c:v>8.7687500000000007</c:v>
                </c:pt>
                <c:pt idx="478">
                  <c:v>9.31111111111111</c:v>
                </c:pt>
                <c:pt idx="479">
                  <c:v>12.9428761651132</c:v>
                </c:pt>
                <c:pt idx="480">
                  <c:v>9.6254374158815601</c:v>
                </c:pt>
                <c:pt idx="481">
                  <c:v>10.8064814814815</c:v>
                </c:pt>
                <c:pt idx="482">
                  <c:v>8.6792052980132492</c:v>
                </c:pt>
                <c:pt idx="483">
                  <c:v>9.5949535192563093</c:v>
                </c:pt>
                <c:pt idx="484">
                  <c:v>9.0454545454545396</c:v>
                </c:pt>
                <c:pt idx="485">
                  <c:v>8.6999999999999993</c:v>
                </c:pt>
                <c:pt idx="486">
                  <c:v>9.9400269541779007</c:v>
                </c:pt>
                <c:pt idx="487">
                  <c:v>8.8319350473613003</c:v>
                </c:pt>
                <c:pt idx="488">
                  <c:v>10.1974393530997</c:v>
                </c:pt>
                <c:pt idx="489">
                  <c:v>10.1751543209877</c:v>
                </c:pt>
                <c:pt idx="490">
                  <c:v>7.8682432432432403</c:v>
                </c:pt>
                <c:pt idx="491">
                  <c:v>11.392953929539299</c:v>
                </c:pt>
                <c:pt idx="492">
                  <c:v>8.7176136363636392</c:v>
                </c:pt>
                <c:pt idx="493">
                  <c:v>8.3063513513513492</c:v>
                </c:pt>
                <c:pt idx="494">
                  <c:v>14.884375</c:v>
                </c:pt>
                <c:pt idx="495">
                  <c:v>11.2951547779273</c:v>
                </c:pt>
                <c:pt idx="496">
                  <c:v>10.850980392156901</c:v>
                </c:pt>
                <c:pt idx="497">
                  <c:v>10.4235215053763</c:v>
                </c:pt>
                <c:pt idx="498">
                  <c:v>12.0174796747967</c:v>
                </c:pt>
                <c:pt idx="499">
                  <c:v>9.5570659488559908</c:v>
                </c:pt>
                <c:pt idx="500">
                  <c:v>10.0277628032345</c:v>
                </c:pt>
                <c:pt idx="501">
                  <c:v>9.9285714285714306</c:v>
                </c:pt>
                <c:pt idx="502">
                  <c:v>9.7733333333333299</c:v>
                </c:pt>
                <c:pt idx="503">
                  <c:v>7.9533333333333296</c:v>
                </c:pt>
                <c:pt idx="505">
                  <c:v>8.9</c:v>
                </c:pt>
                <c:pt idx="506">
                  <c:v>9.4600000000000009</c:v>
                </c:pt>
                <c:pt idx="507">
                  <c:v>11.686666666666699</c:v>
                </c:pt>
                <c:pt idx="508">
                  <c:v>7.9235294117647097</c:v>
                </c:pt>
                <c:pt idx="509">
                  <c:v>8.35</c:v>
                </c:pt>
                <c:pt idx="510">
                  <c:v>8.1230769230769209</c:v>
                </c:pt>
                <c:pt idx="511">
                  <c:v>7.82</c:v>
                </c:pt>
                <c:pt idx="512">
                  <c:v>10.2928571428571</c:v>
                </c:pt>
                <c:pt idx="513">
                  <c:v>4.9083333333333297</c:v>
                </c:pt>
                <c:pt idx="514">
                  <c:v>8.7923076923076895</c:v>
                </c:pt>
                <c:pt idx="515">
                  <c:v>6.5416666666666696</c:v>
                </c:pt>
                <c:pt idx="516">
                  <c:v>7.0538461538461501</c:v>
                </c:pt>
                <c:pt idx="517">
                  <c:v>8.7909090909090892</c:v>
                </c:pt>
                <c:pt idx="518">
                  <c:v>9.73</c:v>
                </c:pt>
                <c:pt idx="519">
                  <c:v>7.61</c:v>
                </c:pt>
                <c:pt idx="521">
                  <c:v>9.1</c:v>
                </c:pt>
                <c:pt idx="522">
                  <c:v>8.7777777777777803</c:v>
                </c:pt>
                <c:pt idx="523">
                  <c:v>11.07</c:v>
                </c:pt>
                <c:pt idx="524">
                  <c:v>5.7727272727272698</c:v>
                </c:pt>
                <c:pt idx="525">
                  <c:v>11.1741935483871</c:v>
                </c:pt>
                <c:pt idx="526">
                  <c:v>8.7410497981157498</c:v>
                </c:pt>
                <c:pt idx="527">
                  <c:v>9.3191744340878806</c:v>
                </c:pt>
                <c:pt idx="528">
                  <c:v>10.26401062417</c:v>
                </c:pt>
                <c:pt idx="529">
                  <c:v>7.1071808510638297</c:v>
                </c:pt>
                <c:pt idx="530">
                  <c:v>10</c:v>
                </c:pt>
                <c:pt idx="531">
                  <c:v>8.4390557939914199</c:v>
                </c:pt>
                <c:pt idx="532">
                  <c:v>6.9807486631015996</c:v>
                </c:pt>
                <c:pt idx="533">
                  <c:v>9.3906222222222198</c:v>
                </c:pt>
                <c:pt idx="534">
                  <c:v>8.9397300000000008</c:v>
                </c:pt>
                <c:pt idx="535">
                  <c:v>8.0584363636363605</c:v>
                </c:pt>
                <c:pt idx="536">
                  <c:v>8.5472400000000004</c:v>
                </c:pt>
                <c:pt idx="537">
                  <c:v>6.9951449999999999</c:v>
                </c:pt>
                <c:pt idx="538">
                  <c:v>8.7115176151761506</c:v>
                </c:pt>
                <c:pt idx="539">
                  <c:v>8.9071428571428601</c:v>
                </c:pt>
                <c:pt idx="541">
                  <c:v>10.4344827586207</c:v>
                </c:pt>
                <c:pt idx="542">
                  <c:v>8.3642857142857103</c:v>
                </c:pt>
                <c:pt idx="544">
                  <c:v>8.5551724137931</c:v>
                </c:pt>
                <c:pt idx="545">
                  <c:v>6.4692307692307702</c:v>
                </c:pt>
                <c:pt idx="546">
                  <c:v>7.5866666666666696</c:v>
                </c:pt>
                <c:pt idx="547">
                  <c:v>10.807931034482801</c:v>
                </c:pt>
                <c:pt idx="548">
                  <c:v>11.6166892808684</c:v>
                </c:pt>
                <c:pt idx="549">
                  <c:v>8.4773082942096991</c:v>
                </c:pt>
                <c:pt idx="550">
                  <c:v>6.6952998379254502</c:v>
                </c:pt>
                <c:pt idx="551">
                  <c:v>7.6221498371335503</c:v>
                </c:pt>
                <c:pt idx="552">
                  <c:v>6.1671309192200603</c:v>
                </c:pt>
                <c:pt idx="553">
                  <c:v>9.5359999999999996</c:v>
                </c:pt>
                <c:pt idx="554">
                  <c:v>8.6555555555555603</c:v>
                </c:pt>
                <c:pt idx="555">
                  <c:v>8.0586206896551698</c:v>
                </c:pt>
                <c:pt idx="557">
                  <c:v>0</c:v>
                </c:pt>
                <c:pt idx="558">
                  <c:v>7.96</c:v>
                </c:pt>
                <c:pt idx="559">
                  <c:v>9.7833333333333297</c:v>
                </c:pt>
                <c:pt idx="560">
                  <c:v>7.8481481481481499</c:v>
                </c:pt>
                <c:pt idx="561">
                  <c:v>7.6032388663967598</c:v>
                </c:pt>
                <c:pt idx="562">
                  <c:v>8.5717741935483893</c:v>
                </c:pt>
                <c:pt idx="563">
                  <c:v>9.2916387959866196</c:v>
                </c:pt>
                <c:pt idx="564">
                  <c:v>8.3568313953488396</c:v>
                </c:pt>
                <c:pt idx="565">
                  <c:v>8.29425625920471</c:v>
                </c:pt>
                <c:pt idx="566">
                  <c:v>6.3684131736526899</c:v>
                </c:pt>
                <c:pt idx="567">
                  <c:v>6.8050304878048804</c:v>
                </c:pt>
                <c:pt idx="568">
                  <c:v>6.65234899328859</c:v>
                </c:pt>
                <c:pt idx="569">
                  <c:v>11.4980281690141</c:v>
                </c:pt>
                <c:pt idx="570">
                  <c:v>6.23701117318436</c:v>
                </c:pt>
                <c:pt idx="571">
                  <c:v>9.7341701534170095</c:v>
                </c:pt>
                <c:pt idx="572">
                  <c:v>9.3687500000000004</c:v>
                </c:pt>
                <c:pt idx="573">
                  <c:v>6.7030855539971901</c:v>
                </c:pt>
                <c:pt idx="575">
                  <c:v>9.1312499999999996</c:v>
                </c:pt>
                <c:pt idx="576">
                  <c:v>8.5833333333333304</c:v>
                </c:pt>
                <c:pt idx="577">
                  <c:v>8.4068965517241399</c:v>
                </c:pt>
                <c:pt idx="579">
                  <c:v>9.8058823529411807</c:v>
                </c:pt>
                <c:pt idx="580">
                  <c:v>8.3444444444444397</c:v>
                </c:pt>
                <c:pt idx="581">
                  <c:v>8.6484848484848502</c:v>
                </c:pt>
                <c:pt idx="582">
                  <c:v>7.4636363636363603</c:v>
                </c:pt>
                <c:pt idx="583">
                  <c:v>6.0931034482758601</c:v>
                </c:pt>
                <c:pt idx="584">
                  <c:v>7.6571428571428601</c:v>
                </c:pt>
                <c:pt idx="585">
                  <c:v>6.79</c:v>
                </c:pt>
                <c:pt idx="586">
                  <c:v>7.3233333333333297</c:v>
                </c:pt>
                <c:pt idx="587">
                  <c:v>6.3</c:v>
                </c:pt>
                <c:pt idx="588">
                  <c:v>5.4874999999999998</c:v>
                </c:pt>
                <c:pt idx="589">
                  <c:v>5.23</c:v>
                </c:pt>
                <c:pt idx="590">
                  <c:v>5.58</c:v>
                </c:pt>
                <c:pt idx="591">
                  <c:v>9.9956772334294008</c:v>
                </c:pt>
                <c:pt idx="592">
                  <c:v>9.5299719887955199</c:v>
                </c:pt>
                <c:pt idx="593">
                  <c:v>10.0131455399061</c:v>
                </c:pt>
                <c:pt idx="594">
                  <c:v>8.6963585434173698</c:v>
                </c:pt>
                <c:pt idx="595">
                  <c:v>7.9127450980392204</c:v>
                </c:pt>
                <c:pt idx="596">
                  <c:v>8.6545582047685805</c:v>
                </c:pt>
                <c:pt idx="597">
                  <c:v>8.1801302931596105</c:v>
                </c:pt>
                <c:pt idx="598">
                  <c:v>7.4058823529411804</c:v>
                </c:pt>
                <c:pt idx="599">
                  <c:v>9.5593749999999993</c:v>
                </c:pt>
                <c:pt idx="600">
                  <c:v>9.4045393858477997</c:v>
                </c:pt>
                <c:pt idx="601">
                  <c:v>9.2260808926080902</c:v>
                </c:pt>
                <c:pt idx="602">
                  <c:v>9.1814666666666707</c:v>
                </c:pt>
                <c:pt idx="603">
                  <c:v>11.451564625850301</c:v>
                </c:pt>
                <c:pt idx="604">
                  <c:v>8.4910489510489509</c:v>
                </c:pt>
                <c:pt idx="605">
                  <c:v>11.4184696569921</c:v>
                </c:pt>
                <c:pt idx="606">
                  <c:v>10.2761014686248</c:v>
                </c:pt>
                <c:pt idx="607">
                  <c:v>10.341584158415801</c:v>
                </c:pt>
                <c:pt idx="608">
                  <c:v>10.6180327868852</c:v>
                </c:pt>
                <c:pt idx="609">
                  <c:v>8.8473997028231803</c:v>
                </c:pt>
                <c:pt idx="610">
                  <c:v>9.7438316400580494</c:v>
                </c:pt>
                <c:pt idx="611">
                  <c:v>7.22</c:v>
                </c:pt>
                <c:pt idx="612">
                  <c:v>7.9769230769230797</c:v>
                </c:pt>
                <c:pt idx="613">
                  <c:v>6.2238095238095203</c:v>
                </c:pt>
                <c:pt idx="614">
                  <c:v>9.3320000000000007</c:v>
                </c:pt>
                <c:pt idx="615">
                  <c:v>9.1956521739130395</c:v>
                </c:pt>
                <c:pt idx="616">
                  <c:v>8.2966666666666704</c:v>
                </c:pt>
                <c:pt idx="617">
                  <c:v>8.4566666666666706</c:v>
                </c:pt>
                <c:pt idx="618">
                  <c:v>10.404</c:v>
                </c:pt>
                <c:pt idx="619">
                  <c:v>7.9</c:v>
                </c:pt>
                <c:pt idx="620">
                  <c:v>9.25</c:v>
                </c:pt>
                <c:pt idx="621">
                  <c:v>7.2240000000000002</c:v>
                </c:pt>
                <c:pt idx="622">
                  <c:v>6.7107142857142899</c:v>
                </c:pt>
                <c:pt idx="623">
                  <c:v>8.7695652173913103</c:v>
                </c:pt>
                <c:pt idx="624">
                  <c:v>10.51</c:v>
                </c:pt>
                <c:pt idx="625">
                  <c:v>8.4600000000000009</c:v>
                </c:pt>
                <c:pt idx="626">
                  <c:v>9.07</c:v>
                </c:pt>
                <c:pt idx="627">
                  <c:v>7.88</c:v>
                </c:pt>
                <c:pt idx="628">
                  <c:v>10.66</c:v>
                </c:pt>
                <c:pt idx="629">
                  <c:v>8.11</c:v>
                </c:pt>
                <c:pt idx="630">
                  <c:v>9.2100000000000009</c:v>
                </c:pt>
                <c:pt idx="631">
                  <c:v>9.5111111111111093</c:v>
                </c:pt>
                <c:pt idx="632">
                  <c:v>6.71</c:v>
                </c:pt>
                <c:pt idx="633">
                  <c:v>7.4884615384615403</c:v>
                </c:pt>
                <c:pt idx="634">
                  <c:v>7.85</c:v>
                </c:pt>
                <c:pt idx="635">
                  <c:v>7.38</c:v>
                </c:pt>
                <c:pt idx="637">
                  <c:v>7.2234600000000002</c:v>
                </c:pt>
                <c:pt idx="638">
                  <c:v>7.1054199999999996</c:v>
                </c:pt>
                <c:pt idx="639">
                  <c:v>9.0121099999999998</c:v>
                </c:pt>
                <c:pt idx="640">
                  <c:v>9.6522100000000002</c:v>
                </c:pt>
                <c:pt idx="641">
                  <c:v>7.5565499999999997</c:v>
                </c:pt>
                <c:pt idx="642">
                  <c:v>0</c:v>
                </c:pt>
                <c:pt idx="643">
                  <c:v>9.1999999999999993</c:v>
                </c:pt>
                <c:pt idx="644">
                  <c:v>9</c:v>
                </c:pt>
                <c:pt idx="645">
                  <c:v>6.6</c:v>
                </c:pt>
                <c:pt idx="646">
                  <c:v>7.72</c:v>
                </c:pt>
                <c:pt idx="647">
                  <c:v>8.0875000000000004</c:v>
                </c:pt>
                <c:pt idx="648">
                  <c:v>8.0299999999999994</c:v>
                </c:pt>
                <c:pt idx="649">
                  <c:v>6.4</c:v>
                </c:pt>
                <c:pt idx="650">
                  <c:v>5.85</c:v>
                </c:pt>
                <c:pt idx="651">
                  <c:v>6.08</c:v>
                </c:pt>
                <c:pt idx="652">
                  <c:v>7.7125000000000004</c:v>
                </c:pt>
                <c:pt idx="653">
                  <c:v>11.633333333333301</c:v>
                </c:pt>
                <c:pt idx="654">
                  <c:v>9.9032258064516103</c:v>
                </c:pt>
                <c:pt idx="655">
                  <c:v>12.3738461538462</c:v>
                </c:pt>
                <c:pt idx="656">
                  <c:v>12.3237400530504</c:v>
                </c:pt>
                <c:pt idx="657">
                  <c:v>15.3425141242938</c:v>
                </c:pt>
                <c:pt idx="658">
                  <c:v>12.075625823451899</c:v>
                </c:pt>
                <c:pt idx="659">
                  <c:v>12.9533954727031</c:v>
                </c:pt>
                <c:pt idx="660">
                  <c:v>11.5275956284153</c:v>
                </c:pt>
                <c:pt idx="661">
                  <c:v>10.6446896551724</c:v>
                </c:pt>
                <c:pt idx="662">
                  <c:v>10.7785135135135</c:v>
                </c:pt>
                <c:pt idx="663">
                  <c:v>10.460805369127501</c:v>
                </c:pt>
                <c:pt idx="664">
                  <c:v>10.9452127659574</c:v>
                </c:pt>
                <c:pt idx="665">
                  <c:v>10.1419571045576</c:v>
                </c:pt>
                <c:pt idx="666">
                  <c:v>9.6218375499334208</c:v>
                </c:pt>
                <c:pt idx="667">
                  <c:v>9.4561917443408792</c:v>
                </c:pt>
                <c:pt idx="668">
                  <c:v>10.854993342210401</c:v>
                </c:pt>
                <c:pt idx="669">
                  <c:v>10.199999999999999</c:v>
                </c:pt>
                <c:pt idx="670">
                  <c:v>8.1366666666666703</c:v>
                </c:pt>
                <c:pt idx="671">
                  <c:v>8.0039999999999996</c:v>
                </c:pt>
                <c:pt idx="672">
                  <c:v>7.8344827586206902</c:v>
                </c:pt>
                <c:pt idx="673">
                  <c:v>12.9010695187166</c:v>
                </c:pt>
                <c:pt idx="674">
                  <c:v>10.8325737265416</c:v>
                </c:pt>
                <c:pt idx="675">
                  <c:v>11.480614973262</c:v>
                </c:pt>
                <c:pt idx="676">
                  <c:v>10.6567530695771</c:v>
                </c:pt>
                <c:pt idx="677">
                  <c:v>9.8336010709504702</c:v>
                </c:pt>
                <c:pt idx="678">
                  <c:v>10.383378378378399</c:v>
                </c:pt>
                <c:pt idx="679">
                  <c:v>10.008265582655801</c:v>
                </c:pt>
                <c:pt idx="680">
                  <c:v>10.193557422969199</c:v>
                </c:pt>
                <c:pt idx="681">
                  <c:v>9.0289437585733907</c:v>
                </c:pt>
                <c:pt idx="682">
                  <c:v>7.7907738095238104</c:v>
                </c:pt>
                <c:pt idx="683">
                  <c:v>8.6531293463143193</c:v>
                </c:pt>
                <c:pt idx="684">
                  <c:v>9.6532710280373806</c:v>
                </c:pt>
                <c:pt idx="685">
                  <c:v>9.5915277777777792</c:v>
                </c:pt>
                <c:pt idx="686">
                  <c:v>9.3764375876577795</c:v>
                </c:pt>
                <c:pt idx="687">
                  <c:v>13.581727574750801</c:v>
                </c:pt>
                <c:pt idx="688">
                  <c:v>7.5131914893616996</c:v>
                </c:pt>
                <c:pt idx="689">
                  <c:v>7.3140449438202202</c:v>
                </c:pt>
                <c:pt idx="690">
                  <c:v>8.5854511970534109</c:v>
                </c:pt>
                <c:pt idx="691">
                  <c:v>10.5555555555556</c:v>
                </c:pt>
                <c:pt idx="692">
                  <c:v>10.45</c:v>
                </c:pt>
                <c:pt idx="693">
                  <c:v>10.39</c:v>
                </c:pt>
                <c:pt idx="694">
                  <c:v>9.51</c:v>
                </c:pt>
                <c:pt idx="695">
                  <c:v>11.39</c:v>
                </c:pt>
                <c:pt idx="696">
                  <c:v>11.7888888888889</c:v>
                </c:pt>
                <c:pt idx="697">
                  <c:v>9.1199999999999992</c:v>
                </c:pt>
                <c:pt idx="698">
                  <c:v>7.59</c:v>
                </c:pt>
                <c:pt idx="699">
                  <c:v>8.5500000000000007</c:v>
                </c:pt>
                <c:pt idx="700">
                  <c:v>6.5</c:v>
                </c:pt>
                <c:pt idx="701">
                  <c:v>6.94</c:v>
                </c:pt>
                <c:pt idx="702">
                  <c:v>10.32</c:v>
                </c:pt>
                <c:pt idx="703">
                  <c:v>10.050000000000001</c:v>
                </c:pt>
                <c:pt idx="704">
                  <c:v>11.344444444444401</c:v>
                </c:pt>
                <c:pt idx="705">
                  <c:v>9.1133333333333297</c:v>
                </c:pt>
                <c:pt idx="706">
                  <c:v>7.68</c:v>
                </c:pt>
                <c:pt idx="707">
                  <c:v>8.9428571428571395</c:v>
                </c:pt>
                <c:pt idx="708">
                  <c:v>19.8357142857143</c:v>
                </c:pt>
                <c:pt idx="709">
                  <c:v>6.6333333333333302</c:v>
                </c:pt>
                <c:pt idx="710">
                  <c:v>6.2333333333333298</c:v>
                </c:pt>
                <c:pt idx="711">
                  <c:v>9.1416666666666693</c:v>
                </c:pt>
                <c:pt idx="712">
                  <c:v>7.2833333333333297</c:v>
                </c:pt>
                <c:pt idx="713">
                  <c:v>10.8</c:v>
                </c:pt>
                <c:pt idx="714">
                  <c:v>6.7750000000000004</c:v>
                </c:pt>
                <c:pt idx="715">
                  <c:v>6.9923076923076897</c:v>
                </c:pt>
                <c:pt idx="716">
                  <c:v>6.27</c:v>
                </c:pt>
                <c:pt idx="717">
                  <c:v>12.34</c:v>
                </c:pt>
                <c:pt idx="718">
                  <c:v>13.68</c:v>
                </c:pt>
                <c:pt idx="719">
                  <c:v>10.38</c:v>
                </c:pt>
                <c:pt idx="720">
                  <c:v>8.43</c:v>
                </c:pt>
                <c:pt idx="721">
                  <c:v>0</c:v>
                </c:pt>
                <c:pt idx="722">
                  <c:v>9.6300000000000008</c:v>
                </c:pt>
                <c:pt idx="723">
                  <c:v>8.09</c:v>
                </c:pt>
                <c:pt idx="724">
                  <c:v>7.62</c:v>
                </c:pt>
                <c:pt idx="725">
                  <c:v>10.422916666666699</c:v>
                </c:pt>
                <c:pt idx="726">
                  <c:v>8.9866101694915308</c:v>
                </c:pt>
                <c:pt idx="727">
                  <c:v>9.0793248945147695</c:v>
                </c:pt>
                <c:pt idx="728">
                  <c:v>9.1077777777777804</c:v>
                </c:pt>
                <c:pt idx="729">
                  <c:v>9.2743375174337501</c:v>
                </c:pt>
                <c:pt idx="730">
                  <c:v>9.2203626220362604</c:v>
                </c:pt>
                <c:pt idx="731">
                  <c:v>9.94</c:v>
                </c:pt>
                <c:pt idx="732">
                  <c:v>9.48</c:v>
                </c:pt>
                <c:pt idx="733">
                  <c:v>8.69</c:v>
                </c:pt>
                <c:pt idx="734">
                  <c:v>9.0500000000000007</c:v>
                </c:pt>
                <c:pt idx="735">
                  <c:v>8.1199999999999992</c:v>
                </c:pt>
                <c:pt idx="736">
                  <c:v>10.5</c:v>
                </c:pt>
                <c:pt idx="737">
                  <c:v>8.5444444444444407</c:v>
                </c:pt>
                <c:pt idx="738">
                  <c:v>7.74794520547945</c:v>
                </c:pt>
                <c:pt idx="739">
                  <c:v>9.1094182825484804</c:v>
                </c:pt>
                <c:pt idx="740">
                  <c:v>8.7138121546961305</c:v>
                </c:pt>
                <c:pt idx="741">
                  <c:v>8.2830110497237595</c:v>
                </c:pt>
                <c:pt idx="742">
                  <c:v>7.2040772532188804</c:v>
                </c:pt>
                <c:pt idx="743">
                  <c:v>7.2911966987620396</c:v>
                </c:pt>
                <c:pt idx="744">
                  <c:v>8.6511019283746595</c:v>
                </c:pt>
                <c:pt idx="745">
                  <c:v>8.6617606602475892</c:v>
                </c:pt>
                <c:pt idx="746">
                  <c:v>11.143322222222199</c:v>
                </c:pt>
                <c:pt idx="747">
                  <c:v>9.8662399999999995</c:v>
                </c:pt>
                <c:pt idx="748">
                  <c:v>8.4864374999999992</c:v>
                </c:pt>
                <c:pt idx="749">
                  <c:v>0</c:v>
                </c:pt>
                <c:pt idx="750">
                  <c:v>0</c:v>
                </c:pt>
                <c:pt idx="751">
                  <c:v>7.7296399999999998</c:v>
                </c:pt>
                <c:pt idx="752">
                  <c:v>10.050000000000001</c:v>
                </c:pt>
                <c:pt idx="753">
                  <c:v>9.2157894736842092</c:v>
                </c:pt>
                <c:pt idx="754">
                  <c:v>10.265000000000001</c:v>
                </c:pt>
                <c:pt idx="755">
                  <c:v>9.5263157894736796</c:v>
                </c:pt>
                <c:pt idx="756">
                  <c:v>8.73</c:v>
                </c:pt>
                <c:pt idx="757">
                  <c:v>7.7428571428571402</c:v>
                </c:pt>
                <c:pt idx="758">
                  <c:v>9.5266666666666708</c:v>
                </c:pt>
                <c:pt idx="759">
                  <c:v>8.1583333333333297</c:v>
                </c:pt>
                <c:pt idx="760">
                  <c:v>6.4444444444444402</c:v>
                </c:pt>
                <c:pt idx="761">
                  <c:v>7.4454545454545498</c:v>
                </c:pt>
                <c:pt idx="762">
                  <c:v>8.3230769230769202</c:v>
                </c:pt>
                <c:pt idx="763">
                  <c:v>8.0500000000000007</c:v>
                </c:pt>
                <c:pt idx="764">
                  <c:v>8.8769230769230791</c:v>
                </c:pt>
                <c:pt idx="765">
                  <c:v>6.9583333333333304</c:v>
                </c:pt>
                <c:pt idx="766">
                  <c:v>5.5916666666666703</c:v>
                </c:pt>
                <c:pt idx="767">
                  <c:v>6.0833333333333304</c:v>
                </c:pt>
                <c:pt idx="768">
                  <c:v>8.39</c:v>
                </c:pt>
                <c:pt idx="769">
                  <c:v>8.6999999999999993</c:v>
                </c:pt>
                <c:pt idx="770">
                  <c:v>6.85</c:v>
                </c:pt>
                <c:pt idx="771">
                  <c:v>6.5</c:v>
                </c:pt>
                <c:pt idx="772">
                  <c:v>6.63</c:v>
                </c:pt>
                <c:pt idx="773">
                  <c:v>10.986095505618</c:v>
                </c:pt>
                <c:pt idx="774">
                  <c:v>11.3769230769231</c:v>
                </c:pt>
                <c:pt idx="775">
                  <c:v>10.605189340813499</c:v>
                </c:pt>
                <c:pt idx="776">
                  <c:v>8.91480446927374</c:v>
                </c:pt>
                <c:pt idx="777">
                  <c:v>10.525662482566201</c:v>
                </c:pt>
                <c:pt idx="778">
                  <c:v>10.109871244635199</c:v>
                </c:pt>
                <c:pt idx="779">
                  <c:v>10.808963585434199</c:v>
                </c:pt>
                <c:pt idx="780">
                  <c:v>8.2909476661951906</c:v>
                </c:pt>
                <c:pt idx="781">
                  <c:v>8.4204644412191598</c:v>
                </c:pt>
                <c:pt idx="782">
                  <c:v>7.9613220815752497</c:v>
                </c:pt>
                <c:pt idx="783">
                  <c:v>9.1312499999999996</c:v>
                </c:pt>
                <c:pt idx="784">
                  <c:v>11.1348804500703</c:v>
                </c:pt>
                <c:pt idx="785">
                  <c:v>9.8244072524407304</c:v>
                </c:pt>
                <c:pt idx="786">
                  <c:v>11.428591352859099</c:v>
                </c:pt>
                <c:pt idx="787">
                  <c:v>10.709383753501401</c:v>
                </c:pt>
                <c:pt idx="788">
                  <c:v>11.3352490421456</c:v>
                </c:pt>
                <c:pt idx="789">
                  <c:v>10.587352941176499</c:v>
                </c:pt>
                <c:pt idx="790">
                  <c:v>4.5149999999999997</c:v>
                </c:pt>
                <c:pt idx="791">
                  <c:v>6.7588235294117602</c:v>
                </c:pt>
                <c:pt idx="792">
                  <c:v>9.2455555555555495</c:v>
                </c:pt>
                <c:pt idx="793">
                  <c:v>8.3883852691218106</c:v>
                </c:pt>
                <c:pt idx="794">
                  <c:v>11.179665738161599</c:v>
                </c:pt>
                <c:pt idx="795">
                  <c:v>9.1527777777777803</c:v>
                </c:pt>
                <c:pt idx="796">
                  <c:v>12.181944444444399</c:v>
                </c:pt>
                <c:pt idx="797">
                  <c:v>15.679637377963701</c:v>
                </c:pt>
                <c:pt idx="798">
                  <c:v>9.2374651810585</c:v>
                </c:pt>
                <c:pt idx="799">
                  <c:v>10.0980281690141</c:v>
                </c:pt>
                <c:pt idx="800">
                  <c:v>7.54526462395543</c:v>
                </c:pt>
                <c:pt idx="801">
                  <c:v>6.6552301255230102</c:v>
                </c:pt>
                <c:pt idx="802">
                  <c:v>7.1656205420827401</c:v>
                </c:pt>
                <c:pt idx="803">
                  <c:v>5.2465181058495798</c:v>
                </c:pt>
                <c:pt idx="804">
                  <c:v>6.1377963737796399</c:v>
                </c:pt>
                <c:pt idx="805">
                  <c:v>5.6628133704735397</c:v>
                </c:pt>
                <c:pt idx="806">
                  <c:v>11.445454545454499</c:v>
                </c:pt>
                <c:pt idx="807">
                  <c:v>10.8</c:v>
                </c:pt>
                <c:pt idx="808">
                  <c:v>9.9916666666666707</c:v>
                </c:pt>
                <c:pt idx="809">
                  <c:v>10.1</c:v>
                </c:pt>
                <c:pt idx="810">
                  <c:v>9.6782608695652197</c:v>
                </c:pt>
                <c:pt idx="811">
                  <c:v>8.1548387096774206</c:v>
                </c:pt>
                <c:pt idx="812">
                  <c:v>10.4133333333333</c:v>
                </c:pt>
                <c:pt idx="813">
                  <c:v>16.796875</c:v>
                </c:pt>
                <c:pt idx="814">
                  <c:v>8.12222222222222</c:v>
                </c:pt>
                <c:pt idx="815">
                  <c:v>7.8354838709677397</c:v>
                </c:pt>
                <c:pt idx="816">
                  <c:v>8.5562500000000004</c:v>
                </c:pt>
                <c:pt idx="817">
                  <c:v>8.3142857142857096</c:v>
                </c:pt>
                <c:pt idx="818">
                  <c:v>9.1151515151515206</c:v>
                </c:pt>
                <c:pt idx="819">
                  <c:v>6.1624999999999996</c:v>
                </c:pt>
                <c:pt idx="820">
                  <c:v>6.8866666666666703</c:v>
                </c:pt>
                <c:pt idx="821">
                  <c:v>7.7041666666666702</c:v>
                </c:pt>
                <c:pt idx="822">
                  <c:v>12.395</c:v>
                </c:pt>
                <c:pt idx="823">
                  <c:v>10.14</c:v>
                </c:pt>
                <c:pt idx="824">
                  <c:v>9.0833333333333304</c:v>
                </c:pt>
                <c:pt idx="825">
                  <c:v>10.199999999999999</c:v>
                </c:pt>
                <c:pt idx="826">
                  <c:v>10.9830666666667</c:v>
                </c:pt>
                <c:pt idx="827">
                  <c:v>12.6616822429907</c:v>
                </c:pt>
                <c:pt idx="828">
                  <c:v>11.233644859813101</c:v>
                </c:pt>
                <c:pt idx="829">
                  <c:v>13.4241935483871</c:v>
                </c:pt>
                <c:pt idx="830">
                  <c:v>9.1760053619303008</c:v>
                </c:pt>
                <c:pt idx="831">
                  <c:v>9.7389261744966404</c:v>
                </c:pt>
                <c:pt idx="832">
                  <c:v>7.8041948579160998</c:v>
                </c:pt>
                <c:pt idx="833">
                  <c:v>6.9871657754010696</c:v>
                </c:pt>
                <c:pt idx="834">
                  <c:v>9.5613220815752502</c:v>
                </c:pt>
                <c:pt idx="835">
                  <c:v>4.2685828877005303</c:v>
                </c:pt>
                <c:pt idx="836">
                  <c:v>4.9919028340081004</c:v>
                </c:pt>
                <c:pt idx="837">
                  <c:v>4.6466032608695604</c:v>
                </c:pt>
                <c:pt idx="838">
                  <c:v>0</c:v>
                </c:pt>
                <c:pt idx="839">
                  <c:v>8.0783519553072605</c:v>
                </c:pt>
                <c:pt idx="840">
                  <c:v>7.7838440111420599</c:v>
                </c:pt>
                <c:pt idx="841">
                  <c:v>7.6231197771587702</c:v>
                </c:pt>
                <c:pt idx="842">
                  <c:v>4.9691340782122904</c:v>
                </c:pt>
                <c:pt idx="843">
                  <c:v>5.7251758087201097</c:v>
                </c:pt>
                <c:pt idx="844">
                  <c:v>5.2137883008356498</c:v>
                </c:pt>
                <c:pt idx="845">
                  <c:v>9.8666666666666707</c:v>
                </c:pt>
                <c:pt idx="846">
                  <c:v>9</c:v>
                </c:pt>
                <c:pt idx="847">
                  <c:v>10.266666666666699</c:v>
                </c:pt>
                <c:pt idx="848">
                  <c:v>7</c:v>
                </c:pt>
                <c:pt idx="849">
                  <c:v>7.8310344827586196</c:v>
                </c:pt>
                <c:pt idx="850">
                  <c:v>8.2758620689655196</c:v>
                </c:pt>
                <c:pt idx="851">
                  <c:v>12.1863636363636</c:v>
                </c:pt>
                <c:pt idx="852">
                  <c:v>13.464575645756501</c:v>
                </c:pt>
                <c:pt idx="853">
                  <c:v>11.468970380818099</c:v>
                </c:pt>
                <c:pt idx="854">
                  <c:v>12.9689075630252</c:v>
                </c:pt>
                <c:pt idx="855">
                  <c:v>10.7887686062246</c:v>
                </c:pt>
                <c:pt idx="856">
                  <c:v>11.745886654478999</c:v>
                </c:pt>
                <c:pt idx="857">
                  <c:v>11.795977808599201</c:v>
                </c:pt>
                <c:pt idx="858">
                  <c:v>10.3561643835616</c:v>
                </c:pt>
                <c:pt idx="859">
                  <c:v>10.3334795321637</c:v>
                </c:pt>
                <c:pt idx="860">
                  <c:v>11.279601226993901</c:v>
                </c:pt>
                <c:pt idx="861">
                  <c:v>10.026502732240401</c:v>
                </c:pt>
                <c:pt idx="862">
                  <c:v>9.1772393538913395</c:v>
                </c:pt>
                <c:pt idx="863">
                  <c:v>9.5686301369863003</c:v>
                </c:pt>
                <c:pt idx="864">
                  <c:v>9.0594222833562608</c:v>
                </c:pt>
                <c:pt idx="865">
                  <c:v>9.0669410150891601</c:v>
                </c:pt>
                <c:pt idx="866">
                  <c:v>8.8618982118294394</c:v>
                </c:pt>
                <c:pt idx="867">
                  <c:v>11.255000000000001</c:v>
                </c:pt>
                <c:pt idx="868">
                  <c:v>12.089655172413799</c:v>
                </c:pt>
                <c:pt idx="869">
                  <c:v>12.574074074074099</c:v>
                </c:pt>
                <c:pt idx="870">
                  <c:v>13.6</c:v>
                </c:pt>
                <c:pt idx="871">
                  <c:v>11.420833333333301</c:v>
                </c:pt>
                <c:pt idx="872">
                  <c:v>10.4233333333333</c:v>
                </c:pt>
                <c:pt idx="873">
                  <c:v>11.2729805013928</c:v>
                </c:pt>
                <c:pt idx="874">
                  <c:v>9.2967921896792198</c:v>
                </c:pt>
                <c:pt idx="875">
                  <c:v>11.1108938547486</c:v>
                </c:pt>
                <c:pt idx="876">
                  <c:v>10.5388888888889</c:v>
                </c:pt>
                <c:pt idx="877">
                  <c:v>18.728197674418599</c:v>
                </c:pt>
                <c:pt idx="878">
                  <c:v>8.6656821378340396</c:v>
                </c:pt>
                <c:pt idx="879">
                  <c:v>10.9252336448598</c:v>
                </c:pt>
                <c:pt idx="880">
                  <c:v>9.57232704402516</c:v>
                </c:pt>
                <c:pt idx="881">
                  <c:v>14.4571428571429</c:v>
                </c:pt>
                <c:pt idx="882">
                  <c:v>11.611764705882401</c:v>
                </c:pt>
                <c:pt idx="883">
                  <c:v>12.482352941176501</c:v>
                </c:pt>
                <c:pt idx="884">
                  <c:v>13.0460188933873</c:v>
                </c:pt>
                <c:pt idx="885">
                  <c:v>12.0285145888594</c:v>
                </c:pt>
                <c:pt idx="886">
                  <c:v>11.0793493635078</c:v>
                </c:pt>
                <c:pt idx="887">
                  <c:v>11.768016759776501</c:v>
                </c:pt>
                <c:pt idx="888">
                  <c:v>11.919812583668</c:v>
                </c:pt>
                <c:pt idx="889">
                  <c:v>9.7445652173912993</c:v>
                </c:pt>
                <c:pt idx="890">
                  <c:v>10.8206989247312</c:v>
                </c:pt>
                <c:pt idx="891">
                  <c:v>10.5682072829132</c:v>
                </c:pt>
                <c:pt idx="892">
                  <c:v>10.945530726256999</c:v>
                </c:pt>
                <c:pt idx="893">
                  <c:v>10.3166902404526</c:v>
                </c:pt>
                <c:pt idx="894">
                  <c:v>9.9460344827586198</c:v>
                </c:pt>
                <c:pt idx="895">
                  <c:v>11.9447887323944</c:v>
                </c:pt>
                <c:pt idx="896">
                  <c:v>10.8228985507246</c:v>
                </c:pt>
                <c:pt idx="897">
                  <c:v>12.116951566951601</c:v>
                </c:pt>
                <c:pt idx="898">
                  <c:v>11.8239376770538</c:v>
                </c:pt>
                <c:pt idx="899">
                  <c:v>10.500985915493001</c:v>
                </c:pt>
                <c:pt idx="900">
                  <c:v>12.106685236768801</c:v>
                </c:pt>
                <c:pt idx="901">
                  <c:v>10.0451271186441</c:v>
                </c:pt>
                <c:pt idx="902">
                  <c:v>10.9909596662031</c:v>
                </c:pt>
                <c:pt idx="903">
                  <c:v>9.9196629213483103</c:v>
                </c:pt>
                <c:pt idx="904">
                  <c:v>9.5401673640167406</c:v>
                </c:pt>
                <c:pt idx="905">
                  <c:v>9.1402315484804593</c:v>
                </c:pt>
                <c:pt idx="906">
                  <c:v>9.4617977528089892</c:v>
                </c:pt>
                <c:pt idx="907">
                  <c:v>12.404</c:v>
                </c:pt>
                <c:pt idx="908">
                  <c:v>11.9725</c:v>
                </c:pt>
                <c:pt idx="909">
                  <c:v>12.315</c:v>
                </c:pt>
                <c:pt idx="910">
                  <c:v>11.2210526315789</c:v>
                </c:pt>
                <c:pt idx="911">
                  <c:v>10.720084865629399</c:v>
                </c:pt>
                <c:pt idx="912">
                  <c:v>11.7157894736842</c:v>
                </c:pt>
                <c:pt idx="913">
                  <c:v>10.2425</c:v>
                </c:pt>
                <c:pt idx="914">
                  <c:v>10.64</c:v>
                </c:pt>
                <c:pt idx="915">
                  <c:v>10.579487179487201</c:v>
                </c:pt>
                <c:pt idx="916">
                  <c:v>9.1074999999999999</c:v>
                </c:pt>
                <c:pt idx="917">
                  <c:v>9.0289473684210506</c:v>
                </c:pt>
                <c:pt idx="918">
                  <c:v>8.7688888888888901</c:v>
                </c:pt>
                <c:pt idx="919">
                  <c:v>9.5463414634146293</c:v>
                </c:pt>
                <c:pt idx="920">
                  <c:v>7.9977272727272704</c:v>
                </c:pt>
                <c:pt idx="921">
                  <c:v>7.1886363636363599</c:v>
                </c:pt>
                <c:pt idx="922">
                  <c:v>9.8361111111111104</c:v>
                </c:pt>
                <c:pt idx="923">
                  <c:v>9.2569105691056901</c:v>
                </c:pt>
                <c:pt idx="924">
                  <c:v>13.298028169014099</c:v>
                </c:pt>
                <c:pt idx="925">
                  <c:v>10.9988976377953</c:v>
                </c:pt>
                <c:pt idx="926">
                  <c:v>12.9678272980501</c:v>
                </c:pt>
                <c:pt idx="927">
                  <c:v>9.4022284122562692</c:v>
                </c:pt>
                <c:pt idx="928">
                  <c:v>9.1645746164574593</c:v>
                </c:pt>
                <c:pt idx="929">
                  <c:v>11.733147632312001</c:v>
                </c:pt>
                <c:pt idx="930">
                  <c:v>9.5825648414985594</c:v>
                </c:pt>
                <c:pt idx="931">
                  <c:v>8.7262937062937098</c:v>
                </c:pt>
                <c:pt idx="932">
                  <c:v>8.5685754189944099</c:v>
                </c:pt>
                <c:pt idx="933">
                  <c:v>7.9117318435754198</c:v>
                </c:pt>
                <c:pt idx="934">
                  <c:v>7.8836134453781499</c:v>
                </c:pt>
                <c:pt idx="935">
                  <c:v>11.15488</c:v>
                </c:pt>
                <c:pt idx="936">
                  <c:v>12.584444444444401</c:v>
                </c:pt>
                <c:pt idx="937">
                  <c:v>9.5817039106145305</c:v>
                </c:pt>
                <c:pt idx="938">
                  <c:v>12.400789889415501</c:v>
                </c:pt>
                <c:pt idx="939">
                  <c:v>18.005376344085999</c:v>
                </c:pt>
                <c:pt idx="940">
                  <c:v>11.590053763440901</c:v>
                </c:pt>
                <c:pt idx="941">
                  <c:v>8.6051242236024805</c:v>
                </c:pt>
                <c:pt idx="942">
                  <c:v>11.146341463414601</c:v>
                </c:pt>
                <c:pt idx="943">
                  <c:v>12.0163806552262</c:v>
                </c:pt>
                <c:pt idx="944">
                  <c:v>10.264705882352899</c:v>
                </c:pt>
                <c:pt idx="945">
                  <c:v>9.7714285714285705</c:v>
                </c:pt>
                <c:pt idx="946">
                  <c:v>9.8312500000000007</c:v>
                </c:pt>
                <c:pt idx="948">
                  <c:v>10.039999999999999</c:v>
                </c:pt>
                <c:pt idx="949">
                  <c:v>9.3333333333333304</c:v>
                </c:pt>
                <c:pt idx="950">
                  <c:v>9.1214285714285701</c:v>
                </c:pt>
                <c:pt idx="951">
                  <c:v>10.5461538461538</c:v>
                </c:pt>
                <c:pt idx="952">
                  <c:v>6.9</c:v>
                </c:pt>
                <c:pt idx="953">
                  <c:v>10.011187845303899</c:v>
                </c:pt>
                <c:pt idx="954">
                  <c:v>8.8987234042553194</c:v>
                </c:pt>
                <c:pt idx="955">
                  <c:v>9.5112188365650994</c:v>
                </c:pt>
                <c:pt idx="956">
                  <c:v>8.0753462603878106</c:v>
                </c:pt>
                <c:pt idx="957">
                  <c:v>7.38229317851959</c:v>
                </c:pt>
                <c:pt idx="958">
                  <c:v>8.1816438356164394</c:v>
                </c:pt>
                <c:pt idx="959">
                  <c:v>8.7706422018348604</c:v>
                </c:pt>
                <c:pt idx="960">
                  <c:v>11.688888888888901</c:v>
                </c:pt>
                <c:pt idx="961">
                  <c:v>11.87</c:v>
                </c:pt>
                <c:pt idx="962">
                  <c:v>14.728571428571399</c:v>
                </c:pt>
                <c:pt idx="963">
                  <c:v>13.9105263157895</c:v>
                </c:pt>
                <c:pt idx="964">
                  <c:v>16.148780487804899</c:v>
                </c:pt>
                <c:pt idx="965">
                  <c:v>12.790995907230601</c:v>
                </c:pt>
                <c:pt idx="966">
                  <c:v>12.5629261363636</c:v>
                </c:pt>
                <c:pt idx="967">
                  <c:v>14.0557220708447</c:v>
                </c:pt>
                <c:pt idx="968">
                  <c:v>12.8263522884882</c:v>
                </c:pt>
                <c:pt idx="969">
                  <c:v>10.854234972677601</c:v>
                </c:pt>
                <c:pt idx="970">
                  <c:v>12.0378932968536</c:v>
                </c:pt>
                <c:pt idx="971">
                  <c:v>10.3955</c:v>
                </c:pt>
                <c:pt idx="972">
                  <c:v>10.610612244898</c:v>
                </c:pt>
                <c:pt idx="973">
                  <c:v>6.9510344827586197</c:v>
                </c:pt>
                <c:pt idx="974">
                  <c:v>9.8686567164179095</c:v>
                </c:pt>
                <c:pt idx="975">
                  <c:v>10.1310099573257</c:v>
                </c:pt>
                <c:pt idx="976">
                  <c:v>16.939662447257401</c:v>
                </c:pt>
                <c:pt idx="977">
                  <c:v>10.840985915493</c:v>
                </c:pt>
                <c:pt idx="978">
                  <c:v>12.530995792426401</c:v>
                </c:pt>
                <c:pt idx="979">
                  <c:v>8.8565217391304305</c:v>
                </c:pt>
                <c:pt idx="980">
                  <c:v>10.256170212765999</c:v>
                </c:pt>
                <c:pt idx="981">
                  <c:v>9.7904895104895093</c:v>
                </c:pt>
                <c:pt idx="982">
                  <c:v>11.586216596343199</c:v>
                </c:pt>
                <c:pt idx="983">
                  <c:v>9.8824611032531795</c:v>
                </c:pt>
                <c:pt idx="984">
                  <c:v>9.4371841155234595</c:v>
                </c:pt>
                <c:pt idx="985">
                  <c:v>7.2765957446808498</c:v>
                </c:pt>
                <c:pt idx="986">
                  <c:v>9.7833333333333297</c:v>
                </c:pt>
                <c:pt idx="987">
                  <c:v>10.133333333333301</c:v>
                </c:pt>
                <c:pt idx="988">
                  <c:v>11.5666666666667</c:v>
                </c:pt>
                <c:pt idx="989">
                  <c:v>10.375</c:v>
                </c:pt>
                <c:pt idx="990">
                  <c:v>8.1199999999999992</c:v>
                </c:pt>
                <c:pt idx="991">
                  <c:v>8.82</c:v>
                </c:pt>
                <c:pt idx="992">
                  <c:v>9.06666666666667</c:v>
                </c:pt>
                <c:pt idx="993">
                  <c:v>9.9555555555555593</c:v>
                </c:pt>
                <c:pt idx="994">
                  <c:v>10.56</c:v>
                </c:pt>
                <c:pt idx="995">
                  <c:v>9.8699999999999992</c:v>
                </c:pt>
                <c:pt idx="996">
                  <c:v>10.53</c:v>
                </c:pt>
                <c:pt idx="998">
                  <c:v>8.51</c:v>
                </c:pt>
                <c:pt idx="999">
                  <c:v>9.2111111111111104</c:v>
                </c:pt>
                <c:pt idx="1000">
                  <c:v>9.25</c:v>
                </c:pt>
                <c:pt idx="1001">
                  <c:v>10.5444444444444</c:v>
                </c:pt>
                <c:pt idx="1002">
                  <c:v>8.6705146036161302</c:v>
                </c:pt>
                <c:pt idx="1003">
                  <c:v>8.8478442280945799</c:v>
                </c:pt>
                <c:pt idx="1004">
                  <c:v>9.7101190476190506</c:v>
                </c:pt>
                <c:pt idx="1005">
                  <c:v>9.3922005571030596</c:v>
                </c:pt>
                <c:pt idx="1006">
                  <c:v>9.8235704323570392</c:v>
                </c:pt>
                <c:pt idx="1007">
                  <c:v>9.4958512160228903</c:v>
                </c:pt>
                <c:pt idx="1008">
                  <c:v>9.0826147426981905</c:v>
                </c:pt>
                <c:pt idx="1009">
                  <c:v>8.7506963788300798</c:v>
                </c:pt>
                <c:pt idx="1010">
                  <c:v>10.340476190476201</c:v>
                </c:pt>
                <c:pt idx="1011">
                  <c:v>9.3393602225312904</c:v>
                </c:pt>
                <c:pt idx="1012">
                  <c:v>8.0990209790209793</c:v>
                </c:pt>
                <c:pt idx="1013">
                  <c:v>6.21967455621302</c:v>
                </c:pt>
                <c:pt idx="1014">
                  <c:v>8.4236311239193107</c:v>
                </c:pt>
                <c:pt idx="1015">
                  <c:v>10.669230769230801</c:v>
                </c:pt>
                <c:pt idx="1016">
                  <c:v>10.366666666666699</c:v>
                </c:pt>
                <c:pt idx="1017">
                  <c:v>9.92</c:v>
                </c:pt>
                <c:pt idx="1018">
                  <c:v>10.09</c:v>
                </c:pt>
                <c:pt idx="1019">
                  <c:v>10.3071428571429</c:v>
                </c:pt>
                <c:pt idx="1020">
                  <c:v>9.7784172661870503</c:v>
                </c:pt>
                <c:pt idx="1021">
                  <c:v>12.2466299862448</c:v>
                </c:pt>
                <c:pt idx="1022">
                  <c:v>11.6219645293315</c:v>
                </c:pt>
                <c:pt idx="1023">
                  <c:v>9.2206043956044006</c:v>
                </c:pt>
                <c:pt idx="1024">
                  <c:v>10.0934246575342</c:v>
                </c:pt>
                <c:pt idx="1025">
                  <c:v>9.6437414030261408</c:v>
                </c:pt>
                <c:pt idx="1026">
                  <c:v>13.64</c:v>
                </c:pt>
                <c:pt idx="1027">
                  <c:v>9.6</c:v>
                </c:pt>
                <c:pt idx="1028">
                  <c:v>8.1220362622036308</c:v>
                </c:pt>
                <c:pt idx="1029">
                  <c:v>10.212256267409501</c:v>
                </c:pt>
                <c:pt idx="1030">
                  <c:v>9.5694560669456106</c:v>
                </c:pt>
                <c:pt idx="1031">
                  <c:v>8.3675524475524501</c:v>
                </c:pt>
                <c:pt idx="1032">
                  <c:v>9.4646153846153904</c:v>
                </c:pt>
                <c:pt idx="1033">
                  <c:v>8.5995821727019504</c:v>
                </c:pt>
                <c:pt idx="1034">
                  <c:v>8.6186685962373399</c:v>
                </c:pt>
                <c:pt idx="1035">
                  <c:v>7.5160237388724003</c:v>
                </c:pt>
                <c:pt idx="1036">
                  <c:v>16.063333333333301</c:v>
                </c:pt>
                <c:pt idx="1037">
                  <c:v>12.7223611111111</c:v>
                </c:pt>
                <c:pt idx="1038">
                  <c:v>10.9885634588563</c:v>
                </c:pt>
                <c:pt idx="1039">
                  <c:v>10.529885057471301</c:v>
                </c:pt>
                <c:pt idx="1040">
                  <c:v>8.8119828815977197</c:v>
                </c:pt>
                <c:pt idx="1041">
                  <c:v>8.991643454039</c:v>
                </c:pt>
                <c:pt idx="1042">
                  <c:v>9.6862552594670408</c:v>
                </c:pt>
                <c:pt idx="1043">
                  <c:v>10.8071428571429</c:v>
                </c:pt>
                <c:pt idx="1044">
                  <c:v>10.293333333333299</c:v>
                </c:pt>
                <c:pt idx="1045">
                  <c:v>9.7066666666666706</c:v>
                </c:pt>
                <c:pt idx="1047">
                  <c:v>9.6666666666666696</c:v>
                </c:pt>
                <c:pt idx="1048">
                  <c:v>8.9666666666666703</c:v>
                </c:pt>
                <c:pt idx="1049">
                  <c:v>11.8642857142857</c:v>
                </c:pt>
                <c:pt idx="1050">
                  <c:v>11.473333333333301</c:v>
                </c:pt>
                <c:pt idx="1051">
                  <c:v>7.1454545454545499</c:v>
                </c:pt>
                <c:pt idx="1052">
                  <c:v>8.3666666666666707</c:v>
                </c:pt>
                <c:pt idx="1053">
                  <c:v>8.1538461538461497</c:v>
                </c:pt>
                <c:pt idx="1054">
                  <c:v>8.1999999999999993</c:v>
                </c:pt>
                <c:pt idx="1055">
                  <c:v>7.4</c:v>
                </c:pt>
                <c:pt idx="1056">
                  <c:v>7.2916666666666696</c:v>
                </c:pt>
                <c:pt idx="1057">
                  <c:v>6.3307692307692296</c:v>
                </c:pt>
                <c:pt idx="1058">
                  <c:v>5.7666666666666702</c:v>
                </c:pt>
                <c:pt idx="1059">
                  <c:v>10.51</c:v>
                </c:pt>
                <c:pt idx="1060">
                  <c:v>9.4250000000000007</c:v>
                </c:pt>
                <c:pt idx="1061">
                  <c:v>11.5625</c:v>
                </c:pt>
                <c:pt idx="1062">
                  <c:v>0</c:v>
                </c:pt>
                <c:pt idx="1063">
                  <c:v>8.34</c:v>
                </c:pt>
                <c:pt idx="1064">
                  <c:v>8.4222222222222207</c:v>
                </c:pt>
                <c:pt idx="1065">
                  <c:v>9.9499999999999993</c:v>
                </c:pt>
                <c:pt idx="1066">
                  <c:v>9.7200000000000006</c:v>
                </c:pt>
                <c:pt idx="1067">
                  <c:v>8.2788888888888899</c:v>
                </c:pt>
                <c:pt idx="1068">
                  <c:v>9.3776551724137907</c:v>
                </c:pt>
                <c:pt idx="1069">
                  <c:v>8.8695172413793095</c:v>
                </c:pt>
                <c:pt idx="1070">
                  <c:v>8.9332874828060493</c:v>
                </c:pt>
                <c:pt idx="1071">
                  <c:v>8.8380813953488406</c:v>
                </c:pt>
                <c:pt idx="1072">
                  <c:v>7.8847368421052604</c:v>
                </c:pt>
                <c:pt idx="1073">
                  <c:v>8.4026647966339407</c:v>
                </c:pt>
                <c:pt idx="1074">
                  <c:v>8.4547455295735894</c:v>
                </c:pt>
                <c:pt idx="1075">
                  <c:v>8.2719500000000004</c:v>
                </c:pt>
                <c:pt idx="1076">
                  <c:v>11.01037</c:v>
                </c:pt>
                <c:pt idx="1077">
                  <c:v>12.26435</c:v>
                </c:pt>
                <c:pt idx="1078">
                  <c:v>10.00672</c:v>
                </c:pt>
                <c:pt idx="1079">
                  <c:v>7.0771199999999999</c:v>
                </c:pt>
                <c:pt idx="1080">
                  <c:v>9.0272980501392794</c:v>
                </c:pt>
                <c:pt idx="1081">
                  <c:v>6.4387096774193502</c:v>
                </c:pt>
                <c:pt idx="1083">
                  <c:v>8.08</c:v>
                </c:pt>
                <c:pt idx="1084">
                  <c:v>9.6920000000000002</c:v>
                </c:pt>
                <c:pt idx="1086">
                  <c:v>12.745161290322599</c:v>
                </c:pt>
                <c:pt idx="1087">
                  <c:v>10.1518518518519</c:v>
                </c:pt>
                <c:pt idx="1088">
                  <c:v>4.6694555112881799</c:v>
                </c:pt>
                <c:pt idx="1089">
                  <c:v>9.6235064935064898</c:v>
                </c:pt>
                <c:pt idx="1090">
                  <c:v>8.9073394495412792</c:v>
                </c:pt>
                <c:pt idx="1091">
                  <c:v>7.7940379403793996</c:v>
                </c:pt>
                <c:pt idx="1092">
                  <c:v>6.8303934871099097</c:v>
                </c:pt>
                <c:pt idx="1093">
                  <c:v>8.1778471138845497</c:v>
                </c:pt>
                <c:pt idx="1094">
                  <c:v>5.5421195652173898</c:v>
                </c:pt>
                <c:pt idx="1095">
                  <c:v>12.8333333333333</c:v>
                </c:pt>
                <c:pt idx="1096">
                  <c:v>9.1903225806451605</c:v>
                </c:pt>
                <c:pt idx="1097">
                  <c:v>6.2903225806451601</c:v>
                </c:pt>
                <c:pt idx="1099">
                  <c:v>8.2772727272727291</c:v>
                </c:pt>
                <c:pt idx="1100">
                  <c:v>10.054166666666699</c:v>
                </c:pt>
                <c:pt idx="1101">
                  <c:v>11.7068965517241</c:v>
                </c:pt>
                <c:pt idx="1102">
                  <c:v>12.1451612903226</c:v>
                </c:pt>
                <c:pt idx="1103">
                  <c:v>10.6952941176471</c:v>
                </c:pt>
                <c:pt idx="1104">
                  <c:v>7.4476744186046497</c:v>
                </c:pt>
                <c:pt idx="1105">
                  <c:v>7.06471354166667</c:v>
                </c:pt>
                <c:pt idx="1106">
                  <c:v>8.5631782945736408</c:v>
                </c:pt>
                <c:pt idx="1107">
                  <c:v>6.9186928104575198</c:v>
                </c:pt>
                <c:pt idx="1108">
                  <c:v>5.5976653696498104</c:v>
                </c:pt>
                <c:pt idx="1109">
                  <c:v>7.2671834625322997</c:v>
                </c:pt>
                <c:pt idx="1110">
                  <c:v>6.6580645161290297</c:v>
                </c:pt>
                <c:pt idx="1111">
                  <c:v>11.0986486486486</c:v>
                </c:pt>
                <c:pt idx="1112">
                  <c:v>9.4790322580645192</c:v>
                </c:pt>
                <c:pt idx="1113">
                  <c:v>8.1378706199460904</c:v>
                </c:pt>
                <c:pt idx="1114">
                  <c:v>8.9182926829268308</c:v>
                </c:pt>
                <c:pt idx="1115">
                  <c:v>9.9139566395664005</c:v>
                </c:pt>
                <c:pt idx="1117">
                  <c:v>9.6866666666666692</c:v>
                </c:pt>
                <c:pt idx="1118">
                  <c:v>8.9612903225806395</c:v>
                </c:pt>
                <c:pt idx="1119">
                  <c:v>6.4</c:v>
                </c:pt>
                <c:pt idx="1121">
                  <c:v>8.3249999999999993</c:v>
                </c:pt>
                <c:pt idx="1122">
                  <c:v>10.4032258064516</c:v>
                </c:pt>
                <c:pt idx="1123">
                  <c:v>10.8</c:v>
                </c:pt>
                <c:pt idx="1124">
                  <c:v>11.9538461538462</c:v>
                </c:pt>
                <c:pt idx="1125">
                  <c:v>9.7066666666666706</c:v>
                </c:pt>
                <c:pt idx="1126">
                  <c:v>4.4655172413793096</c:v>
                </c:pt>
                <c:pt idx="1127">
                  <c:v>6.2466666666666697</c:v>
                </c:pt>
                <c:pt idx="1128">
                  <c:v>7.5448275862068996</c:v>
                </c:pt>
                <c:pt idx="1129">
                  <c:v>6.5374999999999996</c:v>
                </c:pt>
                <c:pt idx="1130">
                  <c:v>4.52727272727273</c:v>
                </c:pt>
                <c:pt idx="1131">
                  <c:v>5.87777777777778</c:v>
                </c:pt>
                <c:pt idx="1132">
                  <c:v>5.35</c:v>
                </c:pt>
                <c:pt idx="1133">
                  <c:v>7.1362517099863201</c:v>
                </c:pt>
                <c:pt idx="1134">
                  <c:v>9.4156037991858899</c:v>
                </c:pt>
                <c:pt idx="1135">
                  <c:v>0</c:v>
                </c:pt>
                <c:pt idx="1136">
                  <c:v>8.5928281461434395</c:v>
                </c:pt>
                <c:pt idx="1137">
                  <c:v>7.5411924119241203</c:v>
                </c:pt>
                <c:pt idx="1138">
                  <c:v>8.0979702300405894</c:v>
                </c:pt>
                <c:pt idx="1139">
                  <c:v>8.3808108108108108</c:v>
                </c:pt>
                <c:pt idx="1140">
                  <c:v>6.6</c:v>
                </c:pt>
                <c:pt idx="1141">
                  <c:v>11.55625</c:v>
                </c:pt>
                <c:pt idx="1142">
                  <c:v>9.9089974293059093</c:v>
                </c:pt>
                <c:pt idx="1143">
                  <c:v>7.8100806451612899</c:v>
                </c:pt>
                <c:pt idx="1144">
                  <c:v>8.6123056994818707</c:v>
                </c:pt>
                <c:pt idx="1145">
                  <c:v>8.2397172236503895</c:v>
                </c:pt>
                <c:pt idx="1146">
                  <c:v>10.4532520325203</c:v>
                </c:pt>
                <c:pt idx="1147">
                  <c:v>11.892984693877599</c:v>
                </c:pt>
                <c:pt idx="1148">
                  <c:v>16.112005108556801</c:v>
                </c:pt>
                <c:pt idx="1149">
                  <c:v>14.129487179487199</c:v>
                </c:pt>
                <c:pt idx="1150">
                  <c:v>7.68342036553525</c:v>
                </c:pt>
                <c:pt idx="1151">
                  <c:v>9.5441700960219507</c:v>
                </c:pt>
                <c:pt idx="1152">
                  <c:v>10.685477707006401</c:v>
                </c:pt>
                <c:pt idx="1153">
                  <c:v>7.2652173913043496</c:v>
                </c:pt>
                <c:pt idx="1154">
                  <c:v>13.311111111111099</c:v>
                </c:pt>
                <c:pt idx="1155">
                  <c:v>6.2568181818181801</c:v>
                </c:pt>
                <c:pt idx="1156">
                  <c:v>9.6333333333333293</c:v>
                </c:pt>
                <c:pt idx="1157">
                  <c:v>8.9043478260869602</c:v>
                </c:pt>
                <c:pt idx="1158">
                  <c:v>6.3275862068965498</c:v>
                </c:pt>
                <c:pt idx="1159">
                  <c:v>8.0366666666666706</c:v>
                </c:pt>
                <c:pt idx="1160">
                  <c:v>8.5931034482758601</c:v>
                </c:pt>
                <c:pt idx="1161">
                  <c:v>9.7774193548387096</c:v>
                </c:pt>
                <c:pt idx="1162">
                  <c:v>10.4571428571429</c:v>
                </c:pt>
                <c:pt idx="1163">
                  <c:v>14.475862068965499</c:v>
                </c:pt>
                <c:pt idx="1164">
                  <c:v>10.7433333333333</c:v>
                </c:pt>
                <c:pt idx="1165">
                  <c:v>5.1466666666666701</c:v>
                </c:pt>
                <c:pt idx="1166">
                  <c:v>9.6</c:v>
                </c:pt>
                <c:pt idx="1167">
                  <c:v>11.78</c:v>
                </c:pt>
                <c:pt idx="1168">
                  <c:v>6.58</c:v>
                </c:pt>
                <c:pt idx="1169">
                  <c:v>7.92</c:v>
                </c:pt>
                <c:pt idx="1170">
                  <c:v>8.3625000000000007</c:v>
                </c:pt>
                <c:pt idx="1171">
                  <c:v>9.9545454545454604</c:v>
                </c:pt>
                <c:pt idx="1172">
                  <c:v>11.08</c:v>
                </c:pt>
                <c:pt idx="1173">
                  <c:v>15.422222222222199</c:v>
                </c:pt>
                <c:pt idx="1174">
                  <c:v>10.73</c:v>
                </c:pt>
                <c:pt idx="1175">
                  <c:v>7.2</c:v>
                </c:pt>
                <c:pt idx="1176">
                  <c:v>8.8064516129032295</c:v>
                </c:pt>
                <c:pt idx="1177">
                  <c:v>7.3645161290322596</c:v>
                </c:pt>
                <c:pt idx="1179">
                  <c:v>7.4884545454545499</c:v>
                </c:pt>
                <c:pt idx="1180">
                  <c:v>6.5089699999999997</c:v>
                </c:pt>
                <c:pt idx="1181">
                  <c:v>9.1447666666666692</c:v>
                </c:pt>
                <c:pt idx="1182">
                  <c:v>17.35145</c:v>
                </c:pt>
                <c:pt idx="1183">
                  <c:v>9.6183181818181804</c:v>
                </c:pt>
                <c:pt idx="1184">
                  <c:v>10.733333333333301</c:v>
                </c:pt>
                <c:pt idx="1185">
                  <c:v>11.36</c:v>
                </c:pt>
                <c:pt idx="1186">
                  <c:v>11.237500000000001</c:v>
                </c:pt>
                <c:pt idx="1187">
                  <c:v>10.14</c:v>
                </c:pt>
                <c:pt idx="1188">
                  <c:v>4.8454545454545501</c:v>
                </c:pt>
                <c:pt idx="1189">
                  <c:v>0</c:v>
                </c:pt>
                <c:pt idx="1190">
                  <c:v>9.73</c:v>
                </c:pt>
                <c:pt idx="1191">
                  <c:v>7.33</c:v>
                </c:pt>
                <c:pt idx="1192">
                  <c:v>6.28571428571429</c:v>
                </c:pt>
                <c:pt idx="1193">
                  <c:v>6.08</c:v>
                </c:pt>
                <c:pt idx="1194">
                  <c:v>5.0374999999999996</c:v>
                </c:pt>
                <c:pt idx="1195">
                  <c:v>10.625</c:v>
                </c:pt>
                <c:pt idx="1196">
                  <c:v>10.6962962962963</c:v>
                </c:pt>
                <c:pt idx="1197">
                  <c:v>10.930357142857099</c:v>
                </c:pt>
                <c:pt idx="1198">
                  <c:v>11.619562419562399</c:v>
                </c:pt>
                <c:pt idx="1199">
                  <c:v>12.1818298969072</c:v>
                </c:pt>
                <c:pt idx="1200">
                  <c:v>15.1964601769912</c:v>
                </c:pt>
                <c:pt idx="1201">
                  <c:v>15.0573315719947</c:v>
                </c:pt>
                <c:pt idx="1202">
                  <c:v>18.046770025839798</c:v>
                </c:pt>
                <c:pt idx="1203">
                  <c:v>14.1796915167095</c:v>
                </c:pt>
                <c:pt idx="1204">
                  <c:v>8.4520208604954394</c:v>
                </c:pt>
                <c:pt idx="1205">
                  <c:v>10.7463022508039</c:v>
                </c:pt>
                <c:pt idx="1206">
                  <c:v>9.4482806052269606</c:v>
                </c:pt>
                <c:pt idx="1207">
                  <c:v>10.4664928292047</c:v>
                </c:pt>
                <c:pt idx="1208">
                  <c:v>9.4432653061224503</c:v>
                </c:pt>
                <c:pt idx="1209">
                  <c:v>9.6260700389105107</c:v>
                </c:pt>
                <c:pt idx="1210">
                  <c:v>10.155096774193501</c:v>
                </c:pt>
                <c:pt idx="1211">
                  <c:v>9.2200000000000006</c:v>
                </c:pt>
                <c:pt idx="1212">
                  <c:v>8.4677419354838701</c:v>
                </c:pt>
                <c:pt idx="1213">
                  <c:v>6.1550000000000002</c:v>
                </c:pt>
                <c:pt idx="1214">
                  <c:v>7.9586206896551701</c:v>
                </c:pt>
                <c:pt idx="1215">
                  <c:v>10.5776196636481</c:v>
                </c:pt>
                <c:pt idx="1216">
                  <c:v>13.2067444876783</c:v>
                </c:pt>
                <c:pt idx="1217">
                  <c:v>12.667716535433099</c:v>
                </c:pt>
                <c:pt idx="1218">
                  <c:v>15.876640419947501</c:v>
                </c:pt>
                <c:pt idx="1219">
                  <c:v>13.435714285714299</c:v>
                </c:pt>
                <c:pt idx="1220">
                  <c:v>7.3362784471218196</c:v>
                </c:pt>
                <c:pt idx="1221">
                  <c:v>9.9664041994750594</c:v>
                </c:pt>
                <c:pt idx="1222">
                  <c:v>14.362982689747</c:v>
                </c:pt>
                <c:pt idx="1223">
                  <c:v>8.8193905817174496</c:v>
                </c:pt>
                <c:pt idx="1224">
                  <c:v>7.4398395721925104</c:v>
                </c:pt>
                <c:pt idx="1225">
                  <c:v>8.7118028534370904</c:v>
                </c:pt>
                <c:pt idx="1226">
                  <c:v>8.4322454308094006</c:v>
                </c:pt>
                <c:pt idx="1227">
                  <c:v>8.9173387096774199</c:v>
                </c:pt>
                <c:pt idx="1228">
                  <c:v>13.2713615023474</c:v>
                </c:pt>
                <c:pt idx="1229">
                  <c:v>9.4878151260504193</c:v>
                </c:pt>
                <c:pt idx="1230">
                  <c:v>6.9492131616595101</c:v>
                </c:pt>
                <c:pt idx="1231">
                  <c:v>9.3025815217391301</c:v>
                </c:pt>
                <c:pt idx="1232">
                  <c:v>8.2949728260869602</c:v>
                </c:pt>
                <c:pt idx="1233">
                  <c:v>9.9700000000000006</c:v>
                </c:pt>
                <c:pt idx="1234">
                  <c:v>12.927272727272699</c:v>
                </c:pt>
                <c:pt idx="1235">
                  <c:v>10.48</c:v>
                </c:pt>
                <c:pt idx="1236">
                  <c:v>6.0181818181818203</c:v>
                </c:pt>
                <c:pt idx="1237">
                  <c:v>8.2636363636363601</c:v>
                </c:pt>
                <c:pt idx="1238">
                  <c:v>10.1833333333333</c:v>
                </c:pt>
                <c:pt idx="1239">
                  <c:v>7.94</c:v>
                </c:pt>
                <c:pt idx="1240">
                  <c:v>10.0363636363636</c:v>
                </c:pt>
                <c:pt idx="1241">
                  <c:v>7.5636363636363599</c:v>
                </c:pt>
                <c:pt idx="1242">
                  <c:v>5.26</c:v>
                </c:pt>
                <c:pt idx="1243">
                  <c:v>5.4874999999999998</c:v>
                </c:pt>
                <c:pt idx="1244">
                  <c:v>11.1666666666667</c:v>
                </c:pt>
                <c:pt idx="1245">
                  <c:v>12.24</c:v>
                </c:pt>
                <c:pt idx="1246">
                  <c:v>10.8</c:v>
                </c:pt>
                <c:pt idx="1247">
                  <c:v>9.7266666666666701</c:v>
                </c:pt>
                <c:pt idx="1248">
                  <c:v>10.49375</c:v>
                </c:pt>
                <c:pt idx="1249">
                  <c:v>10.0636363636364</c:v>
                </c:pt>
                <c:pt idx="1250">
                  <c:v>23.309090909090902</c:v>
                </c:pt>
                <c:pt idx="1251">
                  <c:v>8.8230769230769202</c:v>
                </c:pt>
                <c:pt idx="1252">
                  <c:v>5.9071428571428601</c:v>
                </c:pt>
                <c:pt idx="1253">
                  <c:v>8.1923076923076898</c:v>
                </c:pt>
                <c:pt idx="1254">
                  <c:v>9</c:v>
                </c:pt>
                <c:pt idx="1255">
                  <c:v>7.0250000000000004</c:v>
                </c:pt>
                <c:pt idx="1256">
                  <c:v>6.94</c:v>
                </c:pt>
                <c:pt idx="1257">
                  <c:v>8.69</c:v>
                </c:pt>
                <c:pt idx="1258">
                  <c:v>5.9538461538461496</c:v>
                </c:pt>
                <c:pt idx="1259">
                  <c:v>16.233333333333299</c:v>
                </c:pt>
                <c:pt idx="1260">
                  <c:v>12.79</c:v>
                </c:pt>
                <c:pt idx="1261">
                  <c:v>12.79</c:v>
                </c:pt>
                <c:pt idx="1262">
                  <c:v>12.93</c:v>
                </c:pt>
                <c:pt idx="1263">
                  <c:v>0</c:v>
                </c:pt>
                <c:pt idx="1264">
                  <c:v>13.05</c:v>
                </c:pt>
                <c:pt idx="1265">
                  <c:v>20.350000000000001</c:v>
                </c:pt>
                <c:pt idx="1266">
                  <c:v>0</c:v>
                </c:pt>
                <c:pt idx="1267">
                  <c:v>7.7454545454545496</c:v>
                </c:pt>
                <c:pt idx="1268">
                  <c:v>14.670967741935501</c:v>
                </c:pt>
                <c:pt idx="1269">
                  <c:v>11.371236559139801</c:v>
                </c:pt>
                <c:pt idx="1270">
                  <c:v>6.7126016260162604</c:v>
                </c:pt>
                <c:pt idx="1271">
                  <c:v>8.7434547908232094</c:v>
                </c:pt>
                <c:pt idx="1272">
                  <c:v>10.4292847503374</c:v>
                </c:pt>
                <c:pt idx="1273">
                  <c:v>10.9888888888889</c:v>
                </c:pt>
                <c:pt idx="1274">
                  <c:v>10.8727272727273</c:v>
                </c:pt>
                <c:pt idx="1275">
                  <c:v>7.31</c:v>
                </c:pt>
                <c:pt idx="1276">
                  <c:v>10.088888888888899</c:v>
                </c:pt>
                <c:pt idx="1277">
                  <c:v>10.15</c:v>
                </c:pt>
                <c:pt idx="1278">
                  <c:v>19.8</c:v>
                </c:pt>
                <c:pt idx="1279">
                  <c:v>12.48</c:v>
                </c:pt>
                <c:pt idx="1280">
                  <c:v>10.3074369189907</c:v>
                </c:pt>
                <c:pt idx="1281">
                  <c:v>6.4147058823529397</c:v>
                </c:pt>
                <c:pt idx="1282">
                  <c:v>8.3799202127659598</c:v>
                </c:pt>
                <c:pt idx="1283">
                  <c:v>8.8437333333333292</c:v>
                </c:pt>
                <c:pt idx="1284">
                  <c:v>8.9692101740294508</c:v>
                </c:pt>
                <c:pt idx="1285">
                  <c:v>7.0139223560910304</c:v>
                </c:pt>
                <c:pt idx="1286">
                  <c:v>8.9326666666666696</c:v>
                </c:pt>
                <c:pt idx="1287">
                  <c:v>6.7922413793103402</c:v>
                </c:pt>
                <c:pt idx="1288">
                  <c:v>8.1454166666666694</c:v>
                </c:pt>
                <c:pt idx="1289">
                  <c:v>10.947509090909101</c:v>
                </c:pt>
                <c:pt idx="1290">
                  <c:v>8.5630199999999999</c:v>
                </c:pt>
                <c:pt idx="1291">
                  <c:v>0</c:v>
                </c:pt>
                <c:pt idx="1292">
                  <c:v>0</c:v>
                </c:pt>
                <c:pt idx="1293">
                  <c:v>9.9072727272727299</c:v>
                </c:pt>
                <c:pt idx="1294">
                  <c:v>8.8375000000000004</c:v>
                </c:pt>
                <c:pt idx="1295">
                  <c:v>12.205</c:v>
                </c:pt>
                <c:pt idx="1296">
                  <c:v>9.7947368421052605</c:v>
                </c:pt>
                <c:pt idx="1297">
                  <c:v>10.755000000000001</c:v>
                </c:pt>
                <c:pt idx="1298">
                  <c:v>10.157894736842101</c:v>
                </c:pt>
                <c:pt idx="1299">
                  <c:v>11.63125</c:v>
                </c:pt>
                <c:pt idx="1300">
                  <c:v>11.466666666666701</c:v>
                </c:pt>
                <c:pt idx="1301">
                  <c:v>15.216666666666701</c:v>
                </c:pt>
                <c:pt idx="1302">
                  <c:v>10.6181818181818</c:v>
                </c:pt>
                <c:pt idx="1303">
                  <c:v>5.9857142857142902</c:v>
                </c:pt>
                <c:pt idx="1304">
                  <c:v>9.2333333333333307</c:v>
                </c:pt>
                <c:pt idx="1305">
                  <c:v>8.5076923076923094</c:v>
                </c:pt>
                <c:pt idx="1306">
                  <c:v>8.57</c:v>
                </c:pt>
                <c:pt idx="1307">
                  <c:v>6.7285714285714304</c:v>
                </c:pt>
                <c:pt idx="1308">
                  <c:v>10.0571428571429</c:v>
                </c:pt>
                <c:pt idx="1309">
                  <c:v>4.91</c:v>
                </c:pt>
                <c:pt idx="1310">
                  <c:v>8.5500000000000007</c:v>
                </c:pt>
                <c:pt idx="1311">
                  <c:v>8.2200000000000006</c:v>
                </c:pt>
                <c:pt idx="1312">
                  <c:v>6.6333333333333302</c:v>
                </c:pt>
                <c:pt idx="1313">
                  <c:v>6.42</c:v>
                </c:pt>
                <c:pt idx="1314">
                  <c:v>6.38</c:v>
                </c:pt>
                <c:pt idx="1315">
                  <c:v>11.734776725304499</c:v>
                </c:pt>
                <c:pt idx="1316">
                  <c:v>12.7520917678812</c:v>
                </c:pt>
                <c:pt idx="1317">
                  <c:v>15.900942126514099</c:v>
                </c:pt>
                <c:pt idx="1318">
                  <c:v>11.9621293800539</c:v>
                </c:pt>
                <c:pt idx="1319">
                  <c:v>7.1821621621621601</c:v>
                </c:pt>
                <c:pt idx="1320">
                  <c:v>9.9673640167364006</c:v>
                </c:pt>
                <c:pt idx="1321">
                  <c:v>12.340514905149099</c:v>
                </c:pt>
                <c:pt idx="1322">
                  <c:v>8.2549525101763894</c:v>
                </c:pt>
                <c:pt idx="1323">
                  <c:v>7.7411444141689403</c:v>
                </c:pt>
                <c:pt idx="1324">
                  <c:v>7.4881705639614902</c:v>
                </c:pt>
                <c:pt idx="1325">
                  <c:v>8.9212290502793294</c:v>
                </c:pt>
                <c:pt idx="1326">
                  <c:v>20.352427184465999</c:v>
                </c:pt>
                <c:pt idx="1327">
                  <c:v>12.658231292517</c:v>
                </c:pt>
                <c:pt idx="1328">
                  <c:v>8.9514824797843708</c:v>
                </c:pt>
                <c:pt idx="1329">
                  <c:v>11.384709066305801</c:v>
                </c:pt>
                <c:pt idx="1330">
                  <c:v>11.3521621621622</c:v>
                </c:pt>
                <c:pt idx="1331">
                  <c:v>11.582533589251399</c:v>
                </c:pt>
                <c:pt idx="1332">
                  <c:v>9.4575305291723204</c:v>
                </c:pt>
                <c:pt idx="1333">
                  <c:v>6.6077199281867101</c:v>
                </c:pt>
                <c:pt idx="1334">
                  <c:v>4.4434782608695604</c:v>
                </c:pt>
                <c:pt idx="1335">
                  <c:v>10.775490196078399</c:v>
                </c:pt>
                <c:pt idx="1336">
                  <c:v>0</c:v>
                </c:pt>
                <c:pt idx="1337">
                  <c:v>11.7671601615074</c:v>
                </c:pt>
                <c:pt idx="1338">
                  <c:v>11.810483870967699</c:v>
                </c:pt>
                <c:pt idx="1339">
                  <c:v>12.739247311828001</c:v>
                </c:pt>
                <c:pt idx="1340">
                  <c:v>17.061736770692001</c:v>
                </c:pt>
                <c:pt idx="1341">
                  <c:v>10.962348178137701</c:v>
                </c:pt>
                <c:pt idx="1342">
                  <c:v>8.5754716981132102</c:v>
                </c:pt>
                <c:pt idx="1343">
                  <c:v>6.7737483085250298</c:v>
                </c:pt>
                <c:pt idx="1344">
                  <c:v>8.4278975741239908</c:v>
                </c:pt>
                <c:pt idx="1345">
                  <c:v>6.2096666666666698</c:v>
                </c:pt>
                <c:pt idx="1346">
                  <c:v>5.1954545454545498</c:v>
                </c:pt>
                <c:pt idx="1347">
                  <c:v>7.3827027027026997</c:v>
                </c:pt>
                <c:pt idx="1348">
                  <c:v>5.2109164420485197</c:v>
                </c:pt>
                <c:pt idx="1349">
                  <c:v>10.6277777777778</c:v>
                </c:pt>
                <c:pt idx="1350">
                  <c:v>19.100000000000001</c:v>
                </c:pt>
                <c:pt idx="1351">
                  <c:v>9.0640000000000001</c:v>
                </c:pt>
                <c:pt idx="1352">
                  <c:v>12.281818181818201</c:v>
                </c:pt>
                <c:pt idx="1353">
                  <c:v>10.765625</c:v>
                </c:pt>
                <c:pt idx="1354">
                  <c:v>11.8914285714286</c:v>
                </c:pt>
                <c:pt idx="1355">
                  <c:v>12.19</c:v>
                </c:pt>
                <c:pt idx="1356">
                  <c:v>16.993548387096801</c:v>
                </c:pt>
                <c:pt idx="1357">
                  <c:v>10.45</c:v>
                </c:pt>
                <c:pt idx="1358">
                  <c:v>6.6647058823529397</c:v>
                </c:pt>
                <c:pt idx="1359">
                  <c:v>7.6870967741935496</c:v>
                </c:pt>
                <c:pt idx="1360">
                  <c:v>7.06666666666667</c:v>
                </c:pt>
                <c:pt idx="1361">
                  <c:v>8.0225806451612893</c:v>
                </c:pt>
                <c:pt idx="1362">
                  <c:v>5.4962962962962996</c:v>
                </c:pt>
                <c:pt idx="1363">
                  <c:v>8.15625</c:v>
                </c:pt>
                <c:pt idx="1364">
                  <c:v>7.0735294117647101</c:v>
                </c:pt>
                <c:pt idx="1365">
                  <c:v>10.4866666666667</c:v>
                </c:pt>
                <c:pt idx="1366">
                  <c:v>16.558064516129001</c:v>
                </c:pt>
                <c:pt idx="1367">
                  <c:v>6.26</c:v>
                </c:pt>
                <c:pt idx="1368">
                  <c:v>11.148387096774201</c:v>
                </c:pt>
                <c:pt idx="1369">
                  <c:v>12.064675324675299</c:v>
                </c:pt>
                <c:pt idx="1370">
                  <c:v>15.484494086728001</c:v>
                </c:pt>
                <c:pt idx="1371">
                  <c:v>12.02</c:v>
                </c:pt>
                <c:pt idx="1372">
                  <c:v>18.709505208333301</c:v>
                </c:pt>
                <c:pt idx="1373">
                  <c:v>10.691469816273001</c:v>
                </c:pt>
                <c:pt idx="1374">
                  <c:v>8.2990944372574393</c:v>
                </c:pt>
                <c:pt idx="1375">
                  <c:v>7.1496093749999998</c:v>
                </c:pt>
                <c:pt idx="1376">
                  <c:v>9.1536553524804205</c:v>
                </c:pt>
                <c:pt idx="1377">
                  <c:v>6.1263227513227498</c:v>
                </c:pt>
                <c:pt idx="1378">
                  <c:v>5.1473200612557397</c:v>
                </c:pt>
                <c:pt idx="1379">
                  <c:v>5.9187414500684001</c:v>
                </c:pt>
                <c:pt idx="1380">
                  <c:v>4.7757536041939703</c:v>
                </c:pt>
                <c:pt idx="1381">
                  <c:v>0</c:v>
                </c:pt>
                <c:pt idx="1382">
                  <c:v>6.7814016172506699</c:v>
                </c:pt>
                <c:pt idx="1383">
                  <c:v>9.0390013495276698</c:v>
                </c:pt>
                <c:pt idx="1384">
                  <c:v>6.8282407407407399</c:v>
                </c:pt>
                <c:pt idx="1385">
                  <c:v>4.7</c:v>
                </c:pt>
                <c:pt idx="1386">
                  <c:v>7.0503003003003002</c:v>
                </c:pt>
                <c:pt idx="1387">
                  <c:v>5.1424283765347898</c:v>
                </c:pt>
                <c:pt idx="1388">
                  <c:v>8.5233333333333299</c:v>
                </c:pt>
                <c:pt idx="1389">
                  <c:v>12.25</c:v>
                </c:pt>
                <c:pt idx="1390">
                  <c:v>9.2103448275862103</c:v>
                </c:pt>
                <c:pt idx="1391">
                  <c:v>6.1181818181818199</c:v>
                </c:pt>
                <c:pt idx="1392">
                  <c:v>8.2645161290322608</c:v>
                </c:pt>
                <c:pt idx="1393">
                  <c:v>7.81666666666667</c:v>
                </c:pt>
                <c:pt idx="1394">
                  <c:v>12.6758287292818</c:v>
                </c:pt>
                <c:pt idx="1395">
                  <c:v>14.0390211640212</c:v>
                </c:pt>
                <c:pt idx="1396">
                  <c:v>13.712928759894501</c:v>
                </c:pt>
                <c:pt idx="1397">
                  <c:v>14.6552356020942</c:v>
                </c:pt>
                <c:pt idx="1398">
                  <c:v>12.545969498910701</c:v>
                </c:pt>
                <c:pt idx="1399">
                  <c:v>15.853835425383499</c:v>
                </c:pt>
                <c:pt idx="1400">
                  <c:v>13.8150406504065</c:v>
                </c:pt>
                <c:pt idx="1401">
                  <c:v>17.874832663989299</c:v>
                </c:pt>
                <c:pt idx="1402">
                  <c:v>12.837516512549501</c:v>
                </c:pt>
                <c:pt idx="1403">
                  <c:v>10.1053596614951</c:v>
                </c:pt>
                <c:pt idx="1404">
                  <c:v>12.1130146082337</c:v>
                </c:pt>
                <c:pt idx="1405">
                  <c:v>10.258748221906099</c:v>
                </c:pt>
                <c:pt idx="1406">
                  <c:v>12.048460508701501</c:v>
                </c:pt>
                <c:pt idx="1407">
                  <c:v>8.9826845637583901</c:v>
                </c:pt>
                <c:pt idx="1408">
                  <c:v>10.701062416998701</c:v>
                </c:pt>
                <c:pt idx="1409">
                  <c:v>10.0801597869507</c:v>
                </c:pt>
                <c:pt idx="1410">
                  <c:v>12.32</c:v>
                </c:pt>
                <c:pt idx="1411">
                  <c:v>15.578571428571401</c:v>
                </c:pt>
                <c:pt idx="1412">
                  <c:v>14.019354838709701</c:v>
                </c:pt>
                <c:pt idx="1413">
                  <c:v>14.3161290322581</c:v>
                </c:pt>
                <c:pt idx="1414">
                  <c:v>11.741935483871</c:v>
                </c:pt>
                <c:pt idx="1415">
                  <c:v>15.8433333333333</c:v>
                </c:pt>
                <c:pt idx="1416">
                  <c:v>55.999310344827599</c:v>
                </c:pt>
                <c:pt idx="1417">
                  <c:v>12.342213114754101</c:v>
                </c:pt>
                <c:pt idx="1418">
                  <c:v>8.8571621621621599</c:v>
                </c:pt>
                <c:pt idx="1419">
                  <c:v>11.79</c:v>
                </c:pt>
                <c:pt idx="1420">
                  <c:v>11.792653061224501</c:v>
                </c:pt>
                <c:pt idx="1421">
                  <c:v>10.607598371777501</c:v>
                </c:pt>
                <c:pt idx="1422">
                  <c:v>8.8724757952973707</c:v>
                </c:pt>
                <c:pt idx="1423">
                  <c:v>11.0061855670103</c:v>
                </c:pt>
                <c:pt idx="1424">
                  <c:v>10.736535859269299</c:v>
                </c:pt>
                <c:pt idx="1425">
                  <c:v>13.03</c:v>
                </c:pt>
                <c:pt idx="1426">
                  <c:v>14.313513513513501</c:v>
                </c:pt>
                <c:pt idx="1427">
                  <c:v>11.0666666666667</c:v>
                </c:pt>
                <c:pt idx="1428">
                  <c:v>12.442173350582101</c:v>
                </c:pt>
                <c:pt idx="1429">
                  <c:v>12.900900900900901</c:v>
                </c:pt>
                <c:pt idx="1430">
                  <c:v>14.3011612903226</c:v>
                </c:pt>
                <c:pt idx="1431">
                  <c:v>12.216025641025601</c:v>
                </c:pt>
                <c:pt idx="1432">
                  <c:v>23.195366795366802</c:v>
                </c:pt>
                <c:pt idx="1433">
                  <c:v>12.3534793814433</c:v>
                </c:pt>
                <c:pt idx="1434">
                  <c:v>8.6048302872062692</c:v>
                </c:pt>
                <c:pt idx="1435">
                  <c:v>10.890450204638499</c:v>
                </c:pt>
                <c:pt idx="1436">
                  <c:v>12.1754558204769</c:v>
                </c:pt>
                <c:pt idx="1437">
                  <c:v>9.7827489481065903</c:v>
                </c:pt>
                <c:pt idx="1438">
                  <c:v>9.0116959064327506</c:v>
                </c:pt>
                <c:pt idx="1439">
                  <c:v>13.1542510121457</c:v>
                </c:pt>
                <c:pt idx="1440">
                  <c:v>13.494083694083701</c:v>
                </c:pt>
                <c:pt idx="1441">
                  <c:v>12.6633649932157</c:v>
                </c:pt>
                <c:pt idx="1442">
                  <c:v>24.765721997300901</c:v>
                </c:pt>
                <c:pt idx="1443">
                  <c:v>13.279838709677399</c:v>
                </c:pt>
                <c:pt idx="1444">
                  <c:v>8.3829001367989093</c:v>
                </c:pt>
                <c:pt idx="1445">
                  <c:v>11.845336787564801</c:v>
                </c:pt>
                <c:pt idx="1446">
                  <c:v>11.7992927864215</c:v>
                </c:pt>
                <c:pt idx="1447">
                  <c:v>9.8790257104194907</c:v>
                </c:pt>
                <c:pt idx="1448">
                  <c:v>8.6253387533875294</c:v>
                </c:pt>
                <c:pt idx="1449">
                  <c:v>10.3873060648801</c:v>
                </c:pt>
                <c:pt idx="1450">
                  <c:v>9.2880108991825594</c:v>
                </c:pt>
                <c:pt idx="1451">
                  <c:v>12.404347826086999</c:v>
                </c:pt>
                <c:pt idx="1452">
                  <c:v>14.766666666666699</c:v>
                </c:pt>
                <c:pt idx="1453">
                  <c:v>10.272222222222201</c:v>
                </c:pt>
                <c:pt idx="1454">
                  <c:v>11.7425</c:v>
                </c:pt>
                <c:pt idx="1455">
                  <c:v>10.0443835616438</c:v>
                </c:pt>
                <c:pt idx="1456">
                  <c:v>12.556756756756799</c:v>
                </c:pt>
                <c:pt idx="1457">
                  <c:v>13.3459459459459</c:v>
                </c:pt>
                <c:pt idx="1458">
                  <c:v>12.317948717948701</c:v>
                </c:pt>
                <c:pt idx="1459">
                  <c:v>19.1536585365854</c:v>
                </c:pt>
                <c:pt idx="1460">
                  <c:v>10.7794871794872</c:v>
                </c:pt>
                <c:pt idx="1461">
                  <c:v>7.4975609756097601</c:v>
                </c:pt>
                <c:pt idx="1462">
                  <c:v>9.7777777777777803</c:v>
                </c:pt>
                <c:pt idx="1463">
                  <c:v>10.4025</c:v>
                </c:pt>
                <c:pt idx="1464">
                  <c:v>8.6152173913043502</c:v>
                </c:pt>
                <c:pt idx="1465">
                  <c:v>6.6605263157894701</c:v>
                </c:pt>
                <c:pt idx="1466">
                  <c:v>11.796551724137901</c:v>
                </c:pt>
                <c:pt idx="1467">
                  <c:v>8.4538860103626892</c:v>
                </c:pt>
                <c:pt idx="1468">
                  <c:v>13.5187584345479</c:v>
                </c:pt>
                <c:pt idx="1469">
                  <c:v>14.665247252747299</c:v>
                </c:pt>
                <c:pt idx="1470">
                  <c:v>13.4738396624473</c:v>
                </c:pt>
                <c:pt idx="1471">
                  <c:v>12.805291723202201</c:v>
                </c:pt>
                <c:pt idx="1472">
                  <c:v>8.9544836956521703</c:v>
                </c:pt>
                <c:pt idx="1473">
                  <c:v>12.2726287262873</c:v>
                </c:pt>
                <c:pt idx="1474">
                  <c:v>10.327049180327901</c:v>
                </c:pt>
                <c:pt idx="1475">
                  <c:v>10.225304465493901</c:v>
                </c:pt>
                <c:pt idx="1476">
                  <c:v>8.8177027027027002</c:v>
                </c:pt>
                <c:pt idx="1477">
                  <c:v>9.8913816689466501</c:v>
                </c:pt>
                <c:pt idx="1478">
                  <c:v>9.8491891891891896</c:v>
                </c:pt>
                <c:pt idx="1479">
                  <c:v>12.602269043760099</c:v>
                </c:pt>
                <c:pt idx="1480">
                  <c:v>12.1400815217391</c:v>
                </c:pt>
                <c:pt idx="1481">
                  <c:v>11.9864661654135</c:v>
                </c:pt>
                <c:pt idx="1482">
                  <c:v>10.3988764044944</c:v>
                </c:pt>
                <c:pt idx="1483">
                  <c:v>10.424200278164101</c:v>
                </c:pt>
                <c:pt idx="1484">
                  <c:v>11.2003105590062</c:v>
                </c:pt>
                <c:pt idx="1485">
                  <c:v>10.929567642956799</c:v>
                </c:pt>
                <c:pt idx="1486">
                  <c:v>13.158064516129</c:v>
                </c:pt>
                <c:pt idx="1487">
                  <c:v>9.7117647058823504</c:v>
                </c:pt>
                <c:pt idx="1488">
                  <c:v>10.472727272727299</c:v>
                </c:pt>
                <c:pt idx="1489">
                  <c:v>7.8866666666666703</c:v>
                </c:pt>
                <c:pt idx="1491">
                  <c:v>9.8687500000000004</c:v>
                </c:pt>
                <c:pt idx="1492">
                  <c:v>11.1642857142857</c:v>
                </c:pt>
                <c:pt idx="1493">
                  <c:v>12.3533333333333</c:v>
                </c:pt>
                <c:pt idx="1494">
                  <c:v>17.322222222222202</c:v>
                </c:pt>
                <c:pt idx="1495">
                  <c:v>11.3923076923077</c:v>
                </c:pt>
                <c:pt idx="1496">
                  <c:v>6.8834042553191503</c:v>
                </c:pt>
                <c:pt idx="1497">
                  <c:v>8.9093333333333309</c:v>
                </c:pt>
                <c:pt idx="1498">
                  <c:v>10.309759358288799</c:v>
                </c:pt>
                <c:pt idx="1499">
                  <c:v>7.3902325581395303</c:v>
                </c:pt>
                <c:pt idx="1500">
                  <c:v>6.9398550724637698</c:v>
                </c:pt>
                <c:pt idx="1501">
                  <c:v>8.7061415220293696</c:v>
                </c:pt>
                <c:pt idx="1502">
                  <c:v>8.30790884718499</c:v>
                </c:pt>
                <c:pt idx="1503">
                  <c:v>13.4</c:v>
                </c:pt>
                <c:pt idx="1504">
                  <c:v>14.5</c:v>
                </c:pt>
                <c:pt idx="1505">
                  <c:v>18.676190476190499</c:v>
                </c:pt>
                <c:pt idx="1506">
                  <c:v>12.421052631578901</c:v>
                </c:pt>
                <c:pt idx="1507">
                  <c:v>13.202763157894699</c:v>
                </c:pt>
                <c:pt idx="1508">
                  <c:v>15.255408970976299</c:v>
                </c:pt>
                <c:pt idx="1509">
                  <c:v>12.942307692307701</c:v>
                </c:pt>
                <c:pt idx="1510">
                  <c:v>35.685695364238398</c:v>
                </c:pt>
                <c:pt idx="1511">
                  <c:v>14.843068640646001</c:v>
                </c:pt>
                <c:pt idx="1512">
                  <c:v>10.333731739707799</c:v>
                </c:pt>
                <c:pt idx="1513">
                  <c:v>12.259811827957</c:v>
                </c:pt>
                <c:pt idx="1514">
                  <c:v>11.474965421853399</c:v>
                </c:pt>
                <c:pt idx="1515">
                  <c:v>8.9638554216867501</c:v>
                </c:pt>
                <c:pt idx="1516">
                  <c:v>8.01080550098232</c:v>
                </c:pt>
                <c:pt idx="1517">
                  <c:v>11.4089333333333</c:v>
                </c:pt>
                <c:pt idx="1518">
                  <c:v>11.988609271523201</c:v>
                </c:pt>
                <c:pt idx="1519">
                  <c:v>13.9183526011561</c:v>
                </c:pt>
                <c:pt idx="1520">
                  <c:v>13.860233918128699</c:v>
                </c:pt>
                <c:pt idx="1521">
                  <c:v>12.4693766937669</c:v>
                </c:pt>
                <c:pt idx="1522">
                  <c:v>29.098605577689199</c:v>
                </c:pt>
                <c:pt idx="1523">
                  <c:v>12.915226337448599</c:v>
                </c:pt>
                <c:pt idx="1524">
                  <c:v>8.5211838006230494</c:v>
                </c:pt>
                <c:pt idx="1525">
                  <c:v>12.420815450643801</c:v>
                </c:pt>
                <c:pt idx="1526">
                  <c:v>11.0273351648352</c:v>
                </c:pt>
                <c:pt idx="1527">
                  <c:v>9.8527665317139004</c:v>
                </c:pt>
                <c:pt idx="1528">
                  <c:v>7.7686956521739097</c:v>
                </c:pt>
                <c:pt idx="1529">
                  <c:v>10.9705882352941</c:v>
                </c:pt>
                <c:pt idx="1530">
                  <c:v>12.23</c:v>
                </c:pt>
                <c:pt idx="1531">
                  <c:v>8.8555555555555596</c:v>
                </c:pt>
                <c:pt idx="1532">
                  <c:v>9.43</c:v>
                </c:pt>
                <c:pt idx="1533">
                  <c:v>10.26</c:v>
                </c:pt>
                <c:pt idx="1534">
                  <c:v>12.009090909090901</c:v>
                </c:pt>
                <c:pt idx="1535">
                  <c:v>10.9333333333333</c:v>
                </c:pt>
                <c:pt idx="1536">
                  <c:v>12.9375</c:v>
                </c:pt>
                <c:pt idx="1537">
                  <c:v>10.625</c:v>
                </c:pt>
                <c:pt idx="1538">
                  <c:v>11.972727272727299</c:v>
                </c:pt>
                <c:pt idx="1539">
                  <c:v>10.362500000000001</c:v>
                </c:pt>
                <c:pt idx="1541">
                  <c:v>10.025</c:v>
                </c:pt>
                <c:pt idx="1542">
                  <c:v>12.76</c:v>
                </c:pt>
                <c:pt idx="1543">
                  <c:v>11.89</c:v>
                </c:pt>
                <c:pt idx="1544">
                  <c:v>25.05</c:v>
                </c:pt>
                <c:pt idx="1545">
                  <c:v>11.472812920592199</c:v>
                </c:pt>
                <c:pt idx="1546">
                  <c:v>6.9875338753387499</c:v>
                </c:pt>
                <c:pt idx="1547">
                  <c:v>9.6895921237693408</c:v>
                </c:pt>
                <c:pt idx="1548">
                  <c:v>11.323945578231299</c:v>
                </c:pt>
                <c:pt idx="1549">
                  <c:v>10.454520917678799</c:v>
                </c:pt>
                <c:pt idx="1550">
                  <c:v>7.6698910081743898</c:v>
                </c:pt>
                <c:pt idx="1551">
                  <c:v>10.958701657458599</c:v>
                </c:pt>
                <c:pt idx="1552">
                  <c:v>8.1984764542936297</c:v>
                </c:pt>
                <c:pt idx="1553">
                  <c:v>11.163910969793299</c:v>
                </c:pt>
                <c:pt idx="1554">
                  <c:v>8.7156968876860592</c:v>
                </c:pt>
                <c:pt idx="1555">
                  <c:v>7.7191374663072798</c:v>
                </c:pt>
                <c:pt idx="1556">
                  <c:v>8.4931266846361204</c:v>
                </c:pt>
                <c:pt idx="1557">
                  <c:v>7.9920485175202201</c:v>
                </c:pt>
                <c:pt idx="1558">
                  <c:v>10.853846153846201</c:v>
                </c:pt>
                <c:pt idx="1559">
                  <c:v>10.5294117647059</c:v>
                </c:pt>
                <c:pt idx="1560">
                  <c:v>6.4466666666666699</c:v>
                </c:pt>
                <c:pt idx="1561">
                  <c:v>9.48</c:v>
                </c:pt>
                <c:pt idx="1562">
                  <c:v>11.1133333333333</c:v>
                </c:pt>
                <c:pt idx="1563">
                  <c:v>12.708100929614901</c:v>
                </c:pt>
                <c:pt idx="1564">
                  <c:v>12.965199999999999</c:v>
                </c:pt>
                <c:pt idx="1565">
                  <c:v>13.167418899858999</c:v>
                </c:pt>
                <c:pt idx="1566">
                  <c:v>12.6683023872679</c:v>
                </c:pt>
                <c:pt idx="1567">
                  <c:v>7.7014569536423796</c:v>
                </c:pt>
                <c:pt idx="1568">
                  <c:v>9.0250332889480696</c:v>
                </c:pt>
                <c:pt idx="1569">
                  <c:v>11.98</c:v>
                </c:pt>
                <c:pt idx="1570">
                  <c:v>10.8555555555556</c:v>
                </c:pt>
                <c:pt idx="1571">
                  <c:v>11.486541049798101</c:v>
                </c:pt>
                <c:pt idx="1572">
                  <c:v>9.8485829959514195</c:v>
                </c:pt>
                <c:pt idx="1573">
                  <c:v>12.2068245125348</c:v>
                </c:pt>
                <c:pt idx="1574">
                  <c:v>9.4049865229110505</c:v>
                </c:pt>
                <c:pt idx="1575">
                  <c:v>10.8770068027211</c:v>
                </c:pt>
                <c:pt idx="1576">
                  <c:v>8.8297297297297295</c:v>
                </c:pt>
                <c:pt idx="1577">
                  <c:v>10.1861454046639</c:v>
                </c:pt>
                <c:pt idx="1578">
                  <c:v>9.1179729729729697</c:v>
                </c:pt>
                <c:pt idx="1579">
                  <c:v>13.0142469470828</c:v>
                </c:pt>
                <c:pt idx="1580">
                  <c:v>14.205405405405401</c:v>
                </c:pt>
                <c:pt idx="1581">
                  <c:v>11.9971544715447</c:v>
                </c:pt>
                <c:pt idx="1582">
                  <c:v>9.7852150537634408</c:v>
                </c:pt>
                <c:pt idx="1583">
                  <c:v>8.4386519944979401</c:v>
                </c:pt>
                <c:pt idx="1584">
                  <c:v>11.2992700729927</c:v>
                </c:pt>
                <c:pt idx="1585">
                  <c:v>9.3480716253443497</c:v>
                </c:pt>
                <c:pt idx="1586">
                  <c:v>11.176923076923099</c:v>
                </c:pt>
                <c:pt idx="1587">
                  <c:v>11.987500000000001</c:v>
                </c:pt>
                <c:pt idx="1588">
                  <c:v>9.1571428571428601</c:v>
                </c:pt>
                <c:pt idx="1590">
                  <c:v>10.283333333333299</c:v>
                </c:pt>
                <c:pt idx="1591">
                  <c:v>10.96</c:v>
                </c:pt>
                <c:pt idx="1592">
                  <c:v>12.86</c:v>
                </c:pt>
                <c:pt idx="1593">
                  <c:v>19.5133333333333</c:v>
                </c:pt>
                <c:pt idx="1594">
                  <c:v>8.8363636363636395</c:v>
                </c:pt>
                <c:pt idx="1595">
                  <c:v>6.8916666666666702</c:v>
                </c:pt>
                <c:pt idx="1596">
                  <c:v>9.2909090909090892</c:v>
                </c:pt>
                <c:pt idx="1597">
                  <c:v>8.7153846153846093</c:v>
                </c:pt>
                <c:pt idx="1598">
                  <c:v>7.1083333333333298</c:v>
                </c:pt>
                <c:pt idx="1599">
                  <c:v>5.4888888888888898</c:v>
                </c:pt>
                <c:pt idx="1600">
                  <c:v>8.05833333333333</c:v>
                </c:pt>
                <c:pt idx="1601">
                  <c:v>4.6769230769230798</c:v>
                </c:pt>
                <c:pt idx="1602">
                  <c:v>10.733333333333301</c:v>
                </c:pt>
                <c:pt idx="1603">
                  <c:v>12.4444444444444</c:v>
                </c:pt>
                <c:pt idx="1604">
                  <c:v>8.4222222222222207</c:v>
                </c:pt>
                <c:pt idx="1606">
                  <c:v>10.233333333333301</c:v>
                </c:pt>
                <c:pt idx="1607">
                  <c:v>9.4916666666666707</c:v>
                </c:pt>
                <c:pt idx="1608">
                  <c:v>13.155555555555599</c:v>
                </c:pt>
                <c:pt idx="1609">
                  <c:v>26.44</c:v>
                </c:pt>
                <c:pt idx="1610">
                  <c:v>11.852830188679199</c:v>
                </c:pt>
                <c:pt idx="1611">
                  <c:v>7.6692</c:v>
                </c:pt>
                <c:pt idx="1612">
                  <c:v>8.5586666666666709</c:v>
                </c:pt>
                <c:pt idx="1613">
                  <c:v>9.75</c:v>
                </c:pt>
                <c:pt idx="1614">
                  <c:v>9.1429775280898902</c:v>
                </c:pt>
                <c:pt idx="1615">
                  <c:v>7.5183730715287496</c:v>
                </c:pt>
                <c:pt idx="1616">
                  <c:v>9.1366295264623894</c:v>
                </c:pt>
                <c:pt idx="1617">
                  <c:v>7.5753103448275896</c:v>
                </c:pt>
                <c:pt idx="1618">
                  <c:v>9.0137</c:v>
                </c:pt>
                <c:pt idx="1619">
                  <c:v>12.54133</c:v>
                </c:pt>
                <c:pt idx="1620">
                  <c:v>9.4336000000000002</c:v>
                </c:pt>
                <c:pt idx="1621">
                  <c:v>12.063219999999999</c:v>
                </c:pt>
                <c:pt idx="1622">
                  <c:v>11.5405363636364</c:v>
                </c:pt>
              </c:numCache>
            </c:numRef>
          </c:yVal>
          <c:smooth val="0"/>
        </c:ser>
        <c:dLbls>
          <c:showLegendKey val="0"/>
          <c:showVal val="0"/>
          <c:showCatName val="0"/>
          <c:showSerName val="0"/>
          <c:showPercent val="0"/>
          <c:showBubbleSize val="0"/>
        </c:dLbls>
        <c:axId val="60488320"/>
        <c:axId val="60949248"/>
      </c:scatterChart>
      <c:valAx>
        <c:axId val="60488320"/>
        <c:scaling>
          <c:orientation val="minMax"/>
          <c:max val="0.5"/>
          <c:min val="0"/>
        </c:scaling>
        <c:delete val="0"/>
        <c:axPos val="b"/>
        <c:title>
          <c:tx>
            <c:rich>
              <a:bodyPr/>
              <a:lstStyle/>
              <a:p>
                <a:pPr>
                  <a:defRPr b="0"/>
                </a:pPr>
                <a:r>
                  <a:rPr lang="en-US" sz="1600" b="0" dirty="0"/>
                  <a:t>Aerosol Optical Depth</a:t>
                </a:r>
              </a:p>
            </c:rich>
          </c:tx>
          <c:layout>
            <c:manualLayout>
              <c:xMode val="edge"/>
              <c:yMode val="edge"/>
              <c:x val="0.31398496752365984"/>
              <c:y val="0.92314100688728795"/>
            </c:manualLayout>
          </c:layout>
          <c:overlay val="0"/>
        </c:title>
        <c:numFmt formatCode="General" sourceLinked="1"/>
        <c:majorTickMark val="none"/>
        <c:minorTickMark val="none"/>
        <c:tickLblPos val="nextTo"/>
        <c:txPr>
          <a:bodyPr/>
          <a:lstStyle/>
          <a:p>
            <a:pPr>
              <a:defRPr sz="1200"/>
            </a:pPr>
            <a:endParaRPr lang="en-US"/>
          </a:p>
        </c:txPr>
        <c:crossAx val="60949248"/>
        <c:crosses val="autoZero"/>
        <c:crossBetween val="midCat"/>
      </c:valAx>
      <c:valAx>
        <c:axId val="60949248"/>
        <c:scaling>
          <c:orientation val="minMax"/>
          <c:max val="40"/>
          <c:min val="0"/>
        </c:scaling>
        <c:delete val="0"/>
        <c:axPos val="l"/>
        <c:majorGridlines/>
        <c:numFmt formatCode="General" sourceLinked="1"/>
        <c:majorTickMark val="none"/>
        <c:minorTickMark val="none"/>
        <c:tickLblPos val="nextTo"/>
        <c:txPr>
          <a:bodyPr/>
          <a:lstStyle/>
          <a:p>
            <a:pPr>
              <a:defRPr sz="1200"/>
            </a:pPr>
            <a:endParaRPr lang="en-US"/>
          </a:p>
        </c:txPr>
        <c:crossAx val="60488320"/>
        <c:crosses val="autoZero"/>
        <c:crossBetween val="midCat"/>
      </c:valAx>
    </c:plotArea>
    <c:plotVisOnly val="1"/>
    <c:dispBlanksAs val="gap"/>
    <c:showDLblsOverMax val="0"/>
  </c:chart>
  <c:txPr>
    <a:bodyPr/>
    <a:lstStyle/>
    <a:p>
      <a:pPr>
        <a:defRPr sz="14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defRPr/>
            </a:pPr>
            <a:r>
              <a:rPr lang="en-US" dirty="0" smtClean="0"/>
              <a:t>Summer (JJA) </a:t>
            </a:r>
            <a:r>
              <a:rPr lang="en-US" dirty="0"/>
              <a:t>Florida: PM2.5 - MODIS </a:t>
            </a:r>
            <a:r>
              <a:rPr lang="en-US" dirty="0" smtClean="0"/>
              <a:t>AOD</a:t>
            </a:r>
          </a:p>
          <a:p>
            <a:pPr>
              <a:defRPr/>
            </a:pPr>
            <a:r>
              <a:rPr lang="en-US" dirty="0" smtClean="0"/>
              <a:t>(2000-2015</a:t>
            </a:r>
            <a:r>
              <a:rPr lang="en-US" dirty="0"/>
              <a:t>) </a:t>
            </a:r>
          </a:p>
        </c:rich>
      </c:tx>
      <c:layout>
        <c:manualLayout>
          <c:xMode val="edge"/>
          <c:yMode val="edge"/>
          <c:x val="0.26586576748069052"/>
          <c:y val="1.346624981377873E-2"/>
        </c:manualLayout>
      </c:layout>
      <c:overlay val="0"/>
    </c:title>
    <c:autoTitleDeleted val="0"/>
    <c:plotArea>
      <c:layout>
        <c:manualLayout>
          <c:layoutTarget val="inner"/>
          <c:xMode val="edge"/>
          <c:yMode val="edge"/>
          <c:x val="0.10618196937386248"/>
          <c:y val="0.14653524172360222"/>
          <c:w val="0.85811061737459138"/>
          <c:h val="0.72510895380139684"/>
        </c:manualLayout>
      </c:layout>
      <c:scatterChart>
        <c:scatterStyle val="lineMarker"/>
        <c:varyColors val="0"/>
        <c:ser>
          <c:idx val="0"/>
          <c:order val="0"/>
          <c:tx>
            <c:v>Summer</c:v>
          </c:tx>
          <c:spPr>
            <a:ln w="28575">
              <a:noFill/>
            </a:ln>
          </c:spPr>
          <c:marker>
            <c:symbol val="triangle"/>
            <c:size val="5"/>
          </c:marker>
          <c:trendline>
            <c:trendlineType val="linear"/>
            <c:dispRSqr val="1"/>
            <c:dispEq val="1"/>
            <c:trendlineLbl>
              <c:layout>
                <c:manualLayout>
                  <c:x val="-5.3698369419519137E-2"/>
                  <c:y val="-0.25000958719228866"/>
                </c:manualLayout>
              </c:layout>
              <c:numFmt formatCode="General" sourceLinked="0"/>
              <c:txPr>
                <a:bodyPr/>
                <a:lstStyle/>
                <a:p>
                  <a:pPr>
                    <a:defRPr sz="1400"/>
                  </a:pPr>
                  <a:endParaRPr lang="en-US"/>
                </a:p>
              </c:txPr>
            </c:trendlineLbl>
          </c:trendline>
          <c:xVal>
            <c:numRef>
              <c:f>'Summer Correlation'!$F$2:$F$1639</c:f>
              <c:numCache>
                <c:formatCode>General</c:formatCode>
                <c:ptCount val="1638"/>
                <c:pt idx="0">
                  <c:v>0.28699999999999998</c:v>
                </c:pt>
                <c:pt idx="2">
                  <c:v>0.371</c:v>
                </c:pt>
                <c:pt idx="4">
                  <c:v>0.27500000000000002</c:v>
                </c:pt>
                <c:pt idx="5">
                  <c:v>0.215</c:v>
                </c:pt>
                <c:pt idx="6">
                  <c:v>0.41199999999999998</c:v>
                </c:pt>
                <c:pt idx="7">
                  <c:v>0.438</c:v>
                </c:pt>
                <c:pt idx="8">
                  <c:v>0.17699999999999999</c:v>
                </c:pt>
                <c:pt idx="9">
                  <c:v>0.63800000000000001</c:v>
                </c:pt>
                <c:pt idx="10">
                  <c:v>0.23300000000000001</c:v>
                </c:pt>
                <c:pt idx="11">
                  <c:v>0.23699999999999999</c:v>
                </c:pt>
                <c:pt idx="12">
                  <c:v>0.14799999999999999</c:v>
                </c:pt>
                <c:pt idx="13">
                  <c:v>0.20799999999999999</c:v>
                </c:pt>
                <c:pt idx="14">
                  <c:v>0.20699999999999999</c:v>
                </c:pt>
                <c:pt idx="15">
                  <c:v>0.20200000000000001</c:v>
                </c:pt>
                <c:pt idx="16">
                  <c:v>0.247</c:v>
                </c:pt>
                <c:pt idx="17">
                  <c:v>0.28699999999999998</c:v>
                </c:pt>
                <c:pt idx="18">
                  <c:v>0.26300000000000001</c:v>
                </c:pt>
                <c:pt idx="19">
                  <c:v>0.107</c:v>
                </c:pt>
                <c:pt idx="20">
                  <c:v>0.311</c:v>
                </c:pt>
                <c:pt idx="21">
                  <c:v>0.19500000000000001</c:v>
                </c:pt>
                <c:pt idx="22">
                  <c:v>0.19900000000000001</c:v>
                </c:pt>
                <c:pt idx="23">
                  <c:v>0.219</c:v>
                </c:pt>
                <c:pt idx="24">
                  <c:v>0.217</c:v>
                </c:pt>
                <c:pt idx="25">
                  <c:v>0.50600000000000001</c:v>
                </c:pt>
                <c:pt idx="26">
                  <c:v>0.25900000000000001</c:v>
                </c:pt>
                <c:pt idx="27">
                  <c:v>0.22500000000000001</c:v>
                </c:pt>
                <c:pt idx="28">
                  <c:v>0.18</c:v>
                </c:pt>
                <c:pt idx="29">
                  <c:v>0.11700000000000001</c:v>
                </c:pt>
                <c:pt idx="30">
                  <c:v>0.22700000000000001</c:v>
                </c:pt>
                <c:pt idx="31">
                  <c:v>0.20599999999999999</c:v>
                </c:pt>
                <c:pt idx="32">
                  <c:v>0.27400000000000002</c:v>
                </c:pt>
                <c:pt idx="33">
                  <c:v>0.28699999999999998</c:v>
                </c:pt>
                <c:pt idx="34">
                  <c:v>0.28399999999999997</c:v>
                </c:pt>
                <c:pt idx="35">
                  <c:v>0.16200000000000001</c:v>
                </c:pt>
                <c:pt idx="36">
                  <c:v>0.23400000000000001</c:v>
                </c:pt>
                <c:pt idx="37">
                  <c:v>0.26700000000000002</c:v>
                </c:pt>
                <c:pt idx="38">
                  <c:v>0.20399999999999999</c:v>
                </c:pt>
                <c:pt idx="39">
                  <c:v>0.26600000000000001</c:v>
                </c:pt>
                <c:pt idx="40">
                  <c:v>0.251</c:v>
                </c:pt>
                <c:pt idx="41">
                  <c:v>0.22</c:v>
                </c:pt>
                <c:pt idx="42">
                  <c:v>0.32200000000000001</c:v>
                </c:pt>
                <c:pt idx="43">
                  <c:v>0.22500000000000001</c:v>
                </c:pt>
                <c:pt idx="44">
                  <c:v>0.23</c:v>
                </c:pt>
                <c:pt idx="45">
                  <c:v>0.23400000000000001</c:v>
                </c:pt>
                <c:pt idx="46">
                  <c:v>0.16200000000000001</c:v>
                </c:pt>
                <c:pt idx="47">
                  <c:v>0.69599999999999995</c:v>
                </c:pt>
                <c:pt idx="48">
                  <c:v>0.222</c:v>
                </c:pt>
                <c:pt idx="49">
                  <c:v>0.21299999999999999</c:v>
                </c:pt>
                <c:pt idx="50">
                  <c:v>0.23400000000000001</c:v>
                </c:pt>
                <c:pt idx="51">
                  <c:v>0.13300000000000001</c:v>
                </c:pt>
                <c:pt idx="52">
                  <c:v>0.16200000000000001</c:v>
                </c:pt>
                <c:pt idx="53">
                  <c:v>0.25800000000000001</c:v>
                </c:pt>
                <c:pt idx="54">
                  <c:v>0.161</c:v>
                </c:pt>
                <c:pt idx="55">
                  <c:v>0.29399999999999998</c:v>
                </c:pt>
                <c:pt idx="56">
                  <c:v>0.19400000000000001</c:v>
                </c:pt>
                <c:pt idx="57">
                  <c:v>0.29299999999999998</c:v>
                </c:pt>
                <c:pt idx="58">
                  <c:v>0.18</c:v>
                </c:pt>
                <c:pt idx="59">
                  <c:v>0.14499999999999999</c:v>
                </c:pt>
                <c:pt idx="60">
                  <c:v>0.371</c:v>
                </c:pt>
                <c:pt idx="61">
                  <c:v>0.29199999999999998</c:v>
                </c:pt>
                <c:pt idx="63">
                  <c:v>0.245</c:v>
                </c:pt>
                <c:pt idx="64">
                  <c:v>0.27900000000000003</c:v>
                </c:pt>
                <c:pt idx="65">
                  <c:v>0.26500000000000001</c:v>
                </c:pt>
                <c:pt idx="66">
                  <c:v>0.255</c:v>
                </c:pt>
                <c:pt idx="67">
                  <c:v>0.17599999999999999</c:v>
                </c:pt>
                <c:pt idx="68">
                  <c:v>0.18099999999999999</c:v>
                </c:pt>
                <c:pt idx="69">
                  <c:v>0.26500000000000001</c:v>
                </c:pt>
                <c:pt idx="70">
                  <c:v>0.17399999999999999</c:v>
                </c:pt>
                <c:pt idx="71">
                  <c:v>0.57099999999999995</c:v>
                </c:pt>
                <c:pt idx="72">
                  <c:v>0.26400000000000001</c:v>
                </c:pt>
                <c:pt idx="73">
                  <c:v>0.223</c:v>
                </c:pt>
                <c:pt idx="74">
                  <c:v>0.25900000000000001</c:v>
                </c:pt>
                <c:pt idx="75">
                  <c:v>0.245</c:v>
                </c:pt>
                <c:pt idx="76">
                  <c:v>0.26</c:v>
                </c:pt>
                <c:pt idx="77">
                  <c:v>0.26600000000000001</c:v>
                </c:pt>
                <c:pt idx="78">
                  <c:v>0.23799999999999999</c:v>
                </c:pt>
                <c:pt idx="79">
                  <c:v>0.26600000000000001</c:v>
                </c:pt>
                <c:pt idx="80">
                  <c:v>0.26700000000000002</c:v>
                </c:pt>
                <c:pt idx="81">
                  <c:v>0.252</c:v>
                </c:pt>
                <c:pt idx="82">
                  <c:v>0.18</c:v>
                </c:pt>
                <c:pt idx="83">
                  <c:v>0.188</c:v>
                </c:pt>
                <c:pt idx="84">
                  <c:v>0.26200000000000001</c:v>
                </c:pt>
                <c:pt idx="85">
                  <c:v>0.33600000000000002</c:v>
                </c:pt>
                <c:pt idx="86">
                  <c:v>0.27</c:v>
                </c:pt>
                <c:pt idx="88">
                  <c:v>0.215</c:v>
                </c:pt>
                <c:pt idx="89">
                  <c:v>0.27500000000000002</c:v>
                </c:pt>
                <c:pt idx="90">
                  <c:v>0.28100000000000003</c:v>
                </c:pt>
                <c:pt idx="91">
                  <c:v>0.30499999999999999</c:v>
                </c:pt>
                <c:pt idx="92">
                  <c:v>0.184</c:v>
                </c:pt>
                <c:pt idx="93">
                  <c:v>0.19600000000000001</c:v>
                </c:pt>
                <c:pt idx="94">
                  <c:v>0.23</c:v>
                </c:pt>
                <c:pt idx="95">
                  <c:v>0.77900000000000003</c:v>
                </c:pt>
                <c:pt idx="96">
                  <c:v>0.17</c:v>
                </c:pt>
                <c:pt idx="101">
                  <c:v>0.25700000000000001</c:v>
                </c:pt>
                <c:pt idx="103">
                  <c:v>0.114</c:v>
                </c:pt>
                <c:pt idx="104">
                  <c:v>0.32600000000000001</c:v>
                </c:pt>
                <c:pt idx="105">
                  <c:v>0.185</c:v>
                </c:pt>
                <c:pt idx="106">
                  <c:v>0.17299999999999999</c:v>
                </c:pt>
                <c:pt idx="107">
                  <c:v>0.29399999999999998</c:v>
                </c:pt>
                <c:pt idx="108">
                  <c:v>0.17399999999999999</c:v>
                </c:pt>
                <c:pt idx="109">
                  <c:v>0.502</c:v>
                </c:pt>
                <c:pt idx="110">
                  <c:v>0.29599999999999999</c:v>
                </c:pt>
                <c:pt idx="111">
                  <c:v>0.218</c:v>
                </c:pt>
                <c:pt idx="112">
                  <c:v>0.21</c:v>
                </c:pt>
                <c:pt idx="113">
                  <c:v>0.128</c:v>
                </c:pt>
                <c:pt idx="117">
                  <c:v>0.23799999999999999</c:v>
                </c:pt>
                <c:pt idx="118">
                  <c:v>0.253</c:v>
                </c:pt>
                <c:pt idx="119">
                  <c:v>0.314</c:v>
                </c:pt>
                <c:pt idx="120">
                  <c:v>0.32</c:v>
                </c:pt>
                <c:pt idx="121">
                  <c:v>0.18</c:v>
                </c:pt>
                <c:pt idx="122">
                  <c:v>0.17899999999999999</c:v>
                </c:pt>
                <c:pt idx="123">
                  <c:v>0.32900000000000001</c:v>
                </c:pt>
                <c:pt idx="124">
                  <c:v>0.18099999999999999</c:v>
                </c:pt>
                <c:pt idx="125">
                  <c:v>0.499</c:v>
                </c:pt>
                <c:pt idx="126">
                  <c:v>0.246</c:v>
                </c:pt>
                <c:pt idx="127">
                  <c:v>0.20499999999999999</c:v>
                </c:pt>
                <c:pt idx="128">
                  <c:v>0.24099999999999999</c:v>
                </c:pt>
                <c:pt idx="129">
                  <c:v>0.15</c:v>
                </c:pt>
                <c:pt idx="133">
                  <c:v>0.23400000000000001</c:v>
                </c:pt>
                <c:pt idx="134">
                  <c:v>0.25900000000000001</c:v>
                </c:pt>
                <c:pt idx="136">
                  <c:v>0.313</c:v>
                </c:pt>
                <c:pt idx="137">
                  <c:v>0.182</c:v>
                </c:pt>
                <c:pt idx="138">
                  <c:v>0.17399999999999999</c:v>
                </c:pt>
                <c:pt idx="139">
                  <c:v>0.33900000000000002</c:v>
                </c:pt>
                <c:pt idx="140">
                  <c:v>0.18099999999999999</c:v>
                </c:pt>
                <c:pt idx="141">
                  <c:v>0.48399999999999999</c:v>
                </c:pt>
                <c:pt idx="142">
                  <c:v>0.247</c:v>
                </c:pt>
                <c:pt idx="143">
                  <c:v>0.22</c:v>
                </c:pt>
                <c:pt idx="144">
                  <c:v>0.22700000000000001</c:v>
                </c:pt>
                <c:pt idx="145">
                  <c:v>0.16400000000000001</c:v>
                </c:pt>
                <c:pt idx="146">
                  <c:v>0.36899999999999999</c:v>
                </c:pt>
                <c:pt idx="147">
                  <c:v>0.46600000000000003</c:v>
                </c:pt>
                <c:pt idx="148">
                  <c:v>0.308</c:v>
                </c:pt>
                <c:pt idx="149">
                  <c:v>0.34200000000000003</c:v>
                </c:pt>
                <c:pt idx="150">
                  <c:v>0.17899999999999999</c:v>
                </c:pt>
                <c:pt idx="151">
                  <c:v>0.22600000000000001</c:v>
                </c:pt>
                <c:pt idx="152">
                  <c:v>0.29099999999999998</c:v>
                </c:pt>
                <c:pt idx="153">
                  <c:v>0.39700000000000002</c:v>
                </c:pt>
                <c:pt idx="155">
                  <c:v>0.68500000000000005</c:v>
                </c:pt>
                <c:pt idx="156">
                  <c:v>0.44800000000000001</c:v>
                </c:pt>
                <c:pt idx="157">
                  <c:v>0.14099999999999999</c:v>
                </c:pt>
                <c:pt idx="158">
                  <c:v>0.314</c:v>
                </c:pt>
                <c:pt idx="159">
                  <c:v>0.28299999999999997</c:v>
                </c:pt>
                <c:pt idx="160">
                  <c:v>0.32900000000000001</c:v>
                </c:pt>
                <c:pt idx="161">
                  <c:v>0.16500000000000001</c:v>
                </c:pt>
                <c:pt idx="162">
                  <c:v>0.36599999999999999</c:v>
                </c:pt>
                <c:pt idx="163">
                  <c:v>0.246</c:v>
                </c:pt>
                <c:pt idx="164">
                  <c:v>0.41199999999999998</c:v>
                </c:pt>
                <c:pt idx="166">
                  <c:v>0.48299999999999998</c:v>
                </c:pt>
                <c:pt idx="167">
                  <c:v>0.03</c:v>
                </c:pt>
                <c:pt idx="168">
                  <c:v>3.9E-2</c:v>
                </c:pt>
                <c:pt idx="169">
                  <c:v>2.7E-2</c:v>
                </c:pt>
                <c:pt idx="170">
                  <c:v>4.2000000000000003E-2</c:v>
                </c:pt>
                <c:pt idx="171">
                  <c:v>4.3999999999999997E-2</c:v>
                </c:pt>
                <c:pt idx="172">
                  <c:v>0.03</c:v>
                </c:pt>
                <c:pt idx="173">
                  <c:v>8.1000000000000003E-2</c:v>
                </c:pt>
                <c:pt idx="174">
                  <c:v>0.11600000000000001</c:v>
                </c:pt>
                <c:pt idx="175">
                  <c:v>5.8999999999999997E-2</c:v>
                </c:pt>
                <c:pt idx="176">
                  <c:v>4.8000000000000001E-2</c:v>
                </c:pt>
                <c:pt idx="177">
                  <c:v>4.3999999999999997E-2</c:v>
                </c:pt>
                <c:pt idx="178">
                  <c:v>5.5E-2</c:v>
                </c:pt>
                <c:pt idx="179">
                  <c:v>8.4000000000000005E-2</c:v>
                </c:pt>
                <c:pt idx="180">
                  <c:v>0.2</c:v>
                </c:pt>
                <c:pt idx="181">
                  <c:v>0.34499999999999997</c:v>
                </c:pt>
                <c:pt idx="183">
                  <c:v>0.45700000000000002</c:v>
                </c:pt>
                <c:pt idx="184">
                  <c:v>0.29899999999999999</c:v>
                </c:pt>
                <c:pt idx="185">
                  <c:v>0.42099999999999999</c:v>
                </c:pt>
                <c:pt idx="186">
                  <c:v>0.35099999999999998</c:v>
                </c:pt>
                <c:pt idx="187">
                  <c:v>0.217</c:v>
                </c:pt>
                <c:pt idx="188">
                  <c:v>0.19500000000000001</c:v>
                </c:pt>
                <c:pt idx="189">
                  <c:v>0.22</c:v>
                </c:pt>
                <c:pt idx="190">
                  <c:v>0.372</c:v>
                </c:pt>
                <c:pt idx="191">
                  <c:v>0.42899999999999999</c:v>
                </c:pt>
                <c:pt idx="192">
                  <c:v>0.85199999999999998</c:v>
                </c:pt>
                <c:pt idx="193">
                  <c:v>0.157</c:v>
                </c:pt>
                <c:pt idx="194">
                  <c:v>0.22800000000000001</c:v>
                </c:pt>
                <c:pt idx="195">
                  <c:v>0.23699999999999999</c:v>
                </c:pt>
                <c:pt idx="196">
                  <c:v>0.374</c:v>
                </c:pt>
                <c:pt idx="197">
                  <c:v>0.26</c:v>
                </c:pt>
                <c:pt idx="198">
                  <c:v>0.55000000000000004</c:v>
                </c:pt>
                <c:pt idx="199">
                  <c:v>0.16600000000000001</c:v>
                </c:pt>
                <c:pt idx="200">
                  <c:v>0.23799999999999999</c:v>
                </c:pt>
                <c:pt idx="201">
                  <c:v>0.251</c:v>
                </c:pt>
                <c:pt idx="202">
                  <c:v>0.58499999999999996</c:v>
                </c:pt>
                <c:pt idx="203">
                  <c:v>0.85899999999999999</c:v>
                </c:pt>
                <c:pt idx="204">
                  <c:v>0.315</c:v>
                </c:pt>
                <c:pt idx="205">
                  <c:v>0.311</c:v>
                </c:pt>
                <c:pt idx="206">
                  <c:v>0.20699999999999999</c:v>
                </c:pt>
                <c:pt idx="207">
                  <c:v>0.217</c:v>
                </c:pt>
                <c:pt idx="208">
                  <c:v>0.505</c:v>
                </c:pt>
                <c:pt idx="209">
                  <c:v>0</c:v>
                </c:pt>
                <c:pt idx="210">
                  <c:v>0.20399999999999999</c:v>
                </c:pt>
                <c:pt idx="211">
                  <c:v>0.29399999999999998</c:v>
                </c:pt>
                <c:pt idx="212">
                  <c:v>0.317</c:v>
                </c:pt>
                <c:pt idx="213">
                  <c:v>0.41599999999999998</c:v>
                </c:pt>
                <c:pt idx="214">
                  <c:v>0.20399999999999999</c:v>
                </c:pt>
                <c:pt idx="216">
                  <c:v>0.18</c:v>
                </c:pt>
                <c:pt idx="217">
                  <c:v>0.185</c:v>
                </c:pt>
                <c:pt idx="218">
                  <c:v>9.5000000000000001E-2</c:v>
                </c:pt>
                <c:pt idx="219">
                  <c:v>6.6000000000000003E-2</c:v>
                </c:pt>
                <c:pt idx="220">
                  <c:v>0.20399999999999999</c:v>
                </c:pt>
                <c:pt idx="221">
                  <c:v>0.19400000000000001</c:v>
                </c:pt>
                <c:pt idx="222">
                  <c:v>0.125</c:v>
                </c:pt>
                <c:pt idx="223">
                  <c:v>7.6999999999999999E-2</c:v>
                </c:pt>
                <c:pt idx="224">
                  <c:v>9.1999999999999998E-2</c:v>
                </c:pt>
                <c:pt idx="225">
                  <c:v>0.105</c:v>
                </c:pt>
                <c:pt idx="226">
                  <c:v>0.16400000000000001</c:v>
                </c:pt>
                <c:pt idx="227">
                  <c:v>0.13</c:v>
                </c:pt>
                <c:pt idx="228">
                  <c:v>0.08</c:v>
                </c:pt>
                <c:pt idx="229">
                  <c:v>0.14699999999999999</c:v>
                </c:pt>
                <c:pt idx="230">
                  <c:v>0.64600000000000002</c:v>
                </c:pt>
                <c:pt idx="231">
                  <c:v>0.18</c:v>
                </c:pt>
                <c:pt idx="232">
                  <c:v>0.11899999999999999</c:v>
                </c:pt>
                <c:pt idx="233">
                  <c:v>0.20499999999999999</c:v>
                </c:pt>
                <c:pt idx="234">
                  <c:v>0.153</c:v>
                </c:pt>
                <c:pt idx="235">
                  <c:v>0.14899999999999999</c:v>
                </c:pt>
                <c:pt idx="236">
                  <c:v>0.40899999999999997</c:v>
                </c:pt>
                <c:pt idx="237">
                  <c:v>0.249</c:v>
                </c:pt>
                <c:pt idx="238">
                  <c:v>0.16400000000000001</c:v>
                </c:pt>
                <c:pt idx="239">
                  <c:v>0.32</c:v>
                </c:pt>
                <c:pt idx="240">
                  <c:v>0.32700000000000001</c:v>
                </c:pt>
                <c:pt idx="241">
                  <c:v>0.50900000000000001</c:v>
                </c:pt>
                <c:pt idx="242">
                  <c:v>0.191</c:v>
                </c:pt>
                <c:pt idx="244">
                  <c:v>0.501</c:v>
                </c:pt>
                <c:pt idx="246">
                  <c:v>0.35099999999999998</c:v>
                </c:pt>
                <c:pt idx="247">
                  <c:v>0.19900000000000001</c:v>
                </c:pt>
                <c:pt idx="248">
                  <c:v>0.29199999999999998</c:v>
                </c:pt>
                <c:pt idx="249">
                  <c:v>0.254</c:v>
                </c:pt>
                <c:pt idx="250">
                  <c:v>0.311</c:v>
                </c:pt>
                <c:pt idx="251">
                  <c:v>0.314</c:v>
                </c:pt>
                <c:pt idx="252">
                  <c:v>0.17599999999999999</c:v>
                </c:pt>
                <c:pt idx="253">
                  <c:v>0.24399999999999999</c:v>
                </c:pt>
                <c:pt idx="254">
                  <c:v>0.26500000000000001</c:v>
                </c:pt>
                <c:pt idx="255">
                  <c:v>0.26700000000000002</c:v>
                </c:pt>
                <c:pt idx="256">
                  <c:v>0.36399999999999999</c:v>
                </c:pt>
                <c:pt idx="257">
                  <c:v>0.25700000000000001</c:v>
                </c:pt>
                <c:pt idx="258">
                  <c:v>0.33500000000000002</c:v>
                </c:pt>
                <c:pt idx="259">
                  <c:v>0.34</c:v>
                </c:pt>
                <c:pt idx="260">
                  <c:v>0.375</c:v>
                </c:pt>
                <c:pt idx="261">
                  <c:v>0.24299999999999999</c:v>
                </c:pt>
                <c:pt idx="262">
                  <c:v>0.26100000000000001</c:v>
                </c:pt>
                <c:pt idx="263">
                  <c:v>0.252</c:v>
                </c:pt>
                <c:pt idx="264">
                  <c:v>0.28999999999999998</c:v>
                </c:pt>
                <c:pt idx="265">
                  <c:v>0.33200000000000002</c:v>
                </c:pt>
                <c:pt idx="266">
                  <c:v>0.31</c:v>
                </c:pt>
                <c:pt idx="267">
                  <c:v>0.23100000000000001</c:v>
                </c:pt>
                <c:pt idx="268">
                  <c:v>0.33400000000000002</c:v>
                </c:pt>
                <c:pt idx="269">
                  <c:v>0.21099999999999999</c:v>
                </c:pt>
                <c:pt idx="270">
                  <c:v>0.28999999999999998</c:v>
                </c:pt>
                <c:pt idx="271">
                  <c:v>0.48599999999999999</c:v>
                </c:pt>
                <c:pt idx="272">
                  <c:v>0.255</c:v>
                </c:pt>
                <c:pt idx="273">
                  <c:v>0.33900000000000002</c:v>
                </c:pt>
                <c:pt idx="274">
                  <c:v>0.371</c:v>
                </c:pt>
                <c:pt idx="275">
                  <c:v>0.33500000000000002</c:v>
                </c:pt>
                <c:pt idx="276">
                  <c:v>0.24399999999999999</c:v>
                </c:pt>
                <c:pt idx="277">
                  <c:v>0.26600000000000001</c:v>
                </c:pt>
                <c:pt idx="278">
                  <c:v>0.34200000000000003</c:v>
                </c:pt>
                <c:pt idx="279">
                  <c:v>0.27200000000000002</c:v>
                </c:pt>
                <c:pt idx="280">
                  <c:v>0.30199999999999999</c:v>
                </c:pt>
                <c:pt idx="281">
                  <c:v>0.184</c:v>
                </c:pt>
                <c:pt idx="282">
                  <c:v>0.254</c:v>
                </c:pt>
                <c:pt idx="283">
                  <c:v>0.34699999999999998</c:v>
                </c:pt>
                <c:pt idx="284">
                  <c:v>0.3</c:v>
                </c:pt>
                <c:pt idx="285">
                  <c:v>0.219</c:v>
                </c:pt>
                <c:pt idx="286">
                  <c:v>0.27100000000000002</c:v>
                </c:pt>
                <c:pt idx="287">
                  <c:v>0.46300000000000002</c:v>
                </c:pt>
                <c:pt idx="288">
                  <c:v>0.16900000000000001</c:v>
                </c:pt>
                <c:pt idx="289">
                  <c:v>0.28999999999999998</c:v>
                </c:pt>
                <c:pt idx="290">
                  <c:v>0.34899999999999998</c:v>
                </c:pt>
                <c:pt idx="291">
                  <c:v>0.42899999999999999</c:v>
                </c:pt>
                <c:pt idx="292">
                  <c:v>0.253</c:v>
                </c:pt>
                <c:pt idx="293">
                  <c:v>0.27200000000000002</c:v>
                </c:pt>
                <c:pt idx="294">
                  <c:v>0.33700000000000002</c:v>
                </c:pt>
                <c:pt idx="295">
                  <c:v>0.27500000000000002</c:v>
                </c:pt>
                <c:pt idx="296">
                  <c:v>0.32200000000000001</c:v>
                </c:pt>
                <c:pt idx="297">
                  <c:v>0.28399999999999997</c:v>
                </c:pt>
                <c:pt idx="298">
                  <c:v>0.254</c:v>
                </c:pt>
                <c:pt idx="299">
                  <c:v>0.33800000000000002</c:v>
                </c:pt>
                <c:pt idx="300">
                  <c:v>0.27400000000000002</c:v>
                </c:pt>
                <c:pt idx="301">
                  <c:v>0.32500000000000001</c:v>
                </c:pt>
                <c:pt idx="302">
                  <c:v>0.23699999999999999</c:v>
                </c:pt>
                <c:pt idx="303">
                  <c:v>0.30599999999999999</c:v>
                </c:pt>
                <c:pt idx="304">
                  <c:v>0.18</c:v>
                </c:pt>
                <c:pt idx="305">
                  <c:v>0.25800000000000001</c:v>
                </c:pt>
                <c:pt idx="306">
                  <c:v>0.34899999999999998</c:v>
                </c:pt>
                <c:pt idx="307">
                  <c:v>0.33500000000000002</c:v>
                </c:pt>
                <c:pt idx="308">
                  <c:v>0.27900000000000003</c:v>
                </c:pt>
                <c:pt idx="309">
                  <c:v>0.309</c:v>
                </c:pt>
                <c:pt idx="310">
                  <c:v>0.16500000000000001</c:v>
                </c:pt>
                <c:pt idx="311">
                  <c:v>0.25700000000000001</c:v>
                </c:pt>
                <c:pt idx="312">
                  <c:v>0.36</c:v>
                </c:pt>
                <c:pt idx="314">
                  <c:v>0.14499999999999999</c:v>
                </c:pt>
                <c:pt idx="315">
                  <c:v>0.20899999999999999</c:v>
                </c:pt>
                <c:pt idx="316">
                  <c:v>0.32700000000000001</c:v>
                </c:pt>
                <c:pt idx="317">
                  <c:v>0.13600000000000001</c:v>
                </c:pt>
                <c:pt idx="318">
                  <c:v>0.441</c:v>
                </c:pt>
                <c:pt idx="319">
                  <c:v>0.312</c:v>
                </c:pt>
                <c:pt idx="320">
                  <c:v>0.376</c:v>
                </c:pt>
                <c:pt idx="321">
                  <c:v>0.21199999999999999</c:v>
                </c:pt>
                <c:pt idx="322">
                  <c:v>0.308</c:v>
                </c:pt>
                <c:pt idx="323">
                  <c:v>0.123</c:v>
                </c:pt>
                <c:pt idx="324">
                  <c:v>0.20100000000000001</c:v>
                </c:pt>
                <c:pt idx="325">
                  <c:v>0.41199999999999998</c:v>
                </c:pt>
                <c:pt idx="326">
                  <c:v>0.26600000000000001</c:v>
                </c:pt>
                <c:pt idx="327">
                  <c:v>0.29199999999999998</c:v>
                </c:pt>
                <c:pt idx="328">
                  <c:v>0.23300000000000001</c:v>
                </c:pt>
                <c:pt idx="330">
                  <c:v>0.155</c:v>
                </c:pt>
                <c:pt idx="331">
                  <c:v>0.19900000000000001</c:v>
                </c:pt>
                <c:pt idx="332">
                  <c:v>0.40100000000000002</c:v>
                </c:pt>
                <c:pt idx="333">
                  <c:v>0.13200000000000001</c:v>
                </c:pt>
                <c:pt idx="334">
                  <c:v>0.48799999999999999</c:v>
                </c:pt>
                <c:pt idx="335">
                  <c:v>0.29499999999999998</c:v>
                </c:pt>
                <c:pt idx="336">
                  <c:v>0.26500000000000001</c:v>
                </c:pt>
                <c:pt idx="337">
                  <c:v>0.25800000000000001</c:v>
                </c:pt>
                <c:pt idx="338">
                  <c:v>0.29199999999999998</c:v>
                </c:pt>
                <c:pt idx="339">
                  <c:v>0.26900000000000002</c:v>
                </c:pt>
                <c:pt idx="340">
                  <c:v>0.29599999999999999</c:v>
                </c:pt>
                <c:pt idx="341">
                  <c:v>0.188</c:v>
                </c:pt>
                <c:pt idx="342">
                  <c:v>0.17399999999999999</c:v>
                </c:pt>
                <c:pt idx="343">
                  <c:v>0.247</c:v>
                </c:pt>
                <c:pt idx="344">
                  <c:v>0.17899999999999999</c:v>
                </c:pt>
                <c:pt idx="346">
                  <c:v>0.17799999999999999</c:v>
                </c:pt>
                <c:pt idx="347">
                  <c:v>0.27200000000000002</c:v>
                </c:pt>
                <c:pt idx="348">
                  <c:v>0.24399999999999999</c:v>
                </c:pt>
                <c:pt idx="349">
                  <c:v>0.26200000000000001</c:v>
                </c:pt>
                <c:pt idx="350">
                  <c:v>0.45</c:v>
                </c:pt>
                <c:pt idx="351">
                  <c:v>0.28699999999999998</c:v>
                </c:pt>
                <c:pt idx="352">
                  <c:v>0.35799999999999998</c:v>
                </c:pt>
                <c:pt idx="353">
                  <c:v>0.307</c:v>
                </c:pt>
                <c:pt idx="354">
                  <c:v>0.309</c:v>
                </c:pt>
                <c:pt idx="355">
                  <c:v>0.375</c:v>
                </c:pt>
                <c:pt idx="356">
                  <c:v>0.251</c:v>
                </c:pt>
                <c:pt idx="357">
                  <c:v>0.30199999999999999</c:v>
                </c:pt>
                <c:pt idx="358">
                  <c:v>0.24199999999999999</c:v>
                </c:pt>
                <c:pt idx="359">
                  <c:v>0.27</c:v>
                </c:pt>
                <c:pt idx="360">
                  <c:v>0.42399999999999999</c:v>
                </c:pt>
                <c:pt idx="361">
                  <c:v>0.309</c:v>
                </c:pt>
                <c:pt idx="362">
                  <c:v>0.42</c:v>
                </c:pt>
                <c:pt idx="363">
                  <c:v>0.28999999999999998</c:v>
                </c:pt>
                <c:pt idx="364">
                  <c:v>0.313</c:v>
                </c:pt>
                <c:pt idx="365">
                  <c:v>0.36099999999999999</c:v>
                </c:pt>
                <c:pt idx="366">
                  <c:v>0.218</c:v>
                </c:pt>
                <c:pt idx="367">
                  <c:v>0.29799999999999999</c:v>
                </c:pt>
                <c:pt idx="368">
                  <c:v>0.26400000000000001</c:v>
                </c:pt>
                <c:pt idx="369">
                  <c:v>0.218</c:v>
                </c:pt>
                <c:pt idx="370">
                  <c:v>0.26900000000000002</c:v>
                </c:pt>
                <c:pt idx="372">
                  <c:v>0.184</c:v>
                </c:pt>
                <c:pt idx="373">
                  <c:v>0.371</c:v>
                </c:pt>
                <c:pt idx="374">
                  <c:v>0.24</c:v>
                </c:pt>
                <c:pt idx="375">
                  <c:v>0.29299999999999998</c:v>
                </c:pt>
                <c:pt idx="376">
                  <c:v>0.33400000000000002</c:v>
                </c:pt>
                <c:pt idx="377">
                  <c:v>0.436</c:v>
                </c:pt>
                <c:pt idx="378">
                  <c:v>0.17799999999999999</c:v>
                </c:pt>
                <c:pt idx="379">
                  <c:v>0.27400000000000002</c:v>
                </c:pt>
                <c:pt idx="380">
                  <c:v>0.35099999999999998</c:v>
                </c:pt>
                <c:pt idx="381">
                  <c:v>0.32200000000000001</c:v>
                </c:pt>
                <c:pt idx="382">
                  <c:v>0.33700000000000002</c:v>
                </c:pt>
                <c:pt idx="383">
                  <c:v>0.34100000000000003</c:v>
                </c:pt>
                <c:pt idx="384">
                  <c:v>0.33100000000000002</c:v>
                </c:pt>
                <c:pt idx="385">
                  <c:v>0.26900000000000002</c:v>
                </c:pt>
                <c:pt idx="386">
                  <c:v>0.20699999999999999</c:v>
                </c:pt>
                <c:pt idx="387">
                  <c:v>0.316</c:v>
                </c:pt>
                <c:pt idx="389">
                  <c:v>0.42399999999999999</c:v>
                </c:pt>
                <c:pt idx="390">
                  <c:v>0.311</c:v>
                </c:pt>
                <c:pt idx="391">
                  <c:v>0.246</c:v>
                </c:pt>
                <c:pt idx="392">
                  <c:v>0.34300000000000003</c:v>
                </c:pt>
                <c:pt idx="393">
                  <c:v>0.17299999999999999</c:v>
                </c:pt>
                <c:pt idx="394">
                  <c:v>0.222</c:v>
                </c:pt>
                <c:pt idx="395">
                  <c:v>0.39500000000000002</c:v>
                </c:pt>
                <c:pt idx="396">
                  <c:v>0.192</c:v>
                </c:pt>
                <c:pt idx="398">
                  <c:v>0.253</c:v>
                </c:pt>
                <c:pt idx="399">
                  <c:v>0.251</c:v>
                </c:pt>
                <c:pt idx="400">
                  <c:v>0.44500000000000001</c:v>
                </c:pt>
                <c:pt idx="401">
                  <c:v>0.3</c:v>
                </c:pt>
                <c:pt idx="402">
                  <c:v>0.34599999999999997</c:v>
                </c:pt>
                <c:pt idx="403">
                  <c:v>0.39900000000000002</c:v>
                </c:pt>
                <c:pt idx="404">
                  <c:v>0.32400000000000001</c:v>
                </c:pt>
                <c:pt idx="405">
                  <c:v>0.42199999999999999</c:v>
                </c:pt>
                <c:pt idx="406">
                  <c:v>0.315</c:v>
                </c:pt>
                <c:pt idx="407">
                  <c:v>0.35799999999999998</c:v>
                </c:pt>
                <c:pt idx="410">
                  <c:v>0.26100000000000001</c:v>
                </c:pt>
                <c:pt idx="411">
                  <c:v>0.47699999999999998</c:v>
                </c:pt>
                <c:pt idx="413">
                  <c:v>0.434</c:v>
                </c:pt>
                <c:pt idx="414">
                  <c:v>0.26600000000000001</c:v>
                </c:pt>
                <c:pt idx="415">
                  <c:v>0.36499999999999999</c:v>
                </c:pt>
                <c:pt idx="416">
                  <c:v>0.376</c:v>
                </c:pt>
                <c:pt idx="417">
                  <c:v>0.36699999999999999</c:v>
                </c:pt>
                <c:pt idx="418">
                  <c:v>0.76700000000000002</c:v>
                </c:pt>
                <c:pt idx="419">
                  <c:v>0.24199999999999999</c:v>
                </c:pt>
                <c:pt idx="421">
                  <c:v>0.19400000000000001</c:v>
                </c:pt>
                <c:pt idx="422">
                  <c:v>0.192</c:v>
                </c:pt>
                <c:pt idx="424">
                  <c:v>6.0999999999999999E-2</c:v>
                </c:pt>
                <c:pt idx="425">
                  <c:v>0.127</c:v>
                </c:pt>
                <c:pt idx="426">
                  <c:v>0.36499999999999999</c:v>
                </c:pt>
                <c:pt idx="427">
                  <c:v>0.19</c:v>
                </c:pt>
                <c:pt idx="428">
                  <c:v>0.35599999999999998</c:v>
                </c:pt>
                <c:pt idx="429">
                  <c:v>0.39100000000000001</c:v>
                </c:pt>
                <c:pt idx="430">
                  <c:v>0.48699999999999999</c:v>
                </c:pt>
                <c:pt idx="431">
                  <c:v>0.26100000000000001</c:v>
                </c:pt>
                <c:pt idx="432">
                  <c:v>0.16</c:v>
                </c:pt>
                <c:pt idx="433">
                  <c:v>0.157</c:v>
                </c:pt>
                <c:pt idx="434">
                  <c:v>0.48</c:v>
                </c:pt>
                <c:pt idx="435">
                  <c:v>0.29399999999999998</c:v>
                </c:pt>
                <c:pt idx="437">
                  <c:v>0.26800000000000002</c:v>
                </c:pt>
                <c:pt idx="438">
                  <c:v>0.246</c:v>
                </c:pt>
                <c:pt idx="439">
                  <c:v>0.221</c:v>
                </c:pt>
                <c:pt idx="440">
                  <c:v>0.38</c:v>
                </c:pt>
                <c:pt idx="441">
                  <c:v>0.40400000000000003</c:v>
                </c:pt>
                <c:pt idx="442">
                  <c:v>0.35899999999999999</c:v>
                </c:pt>
                <c:pt idx="443">
                  <c:v>0.22800000000000001</c:v>
                </c:pt>
                <c:pt idx="444">
                  <c:v>0.155</c:v>
                </c:pt>
                <c:pt idx="445">
                  <c:v>0.253</c:v>
                </c:pt>
                <c:pt idx="446">
                  <c:v>0.33700000000000002</c:v>
                </c:pt>
                <c:pt idx="447">
                  <c:v>0.27600000000000002</c:v>
                </c:pt>
                <c:pt idx="448">
                  <c:v>0.155</c:v>
                </c:pt>
                <c:pt idx="450">
                  <c:v>0.17100000000000001</c:v>
                </c:pt>
                <c:pt idx="451">
                  <c:v>0.224</c:v>
                </c:pt>
                <c:pt idx="452">
                  <c:v>0.36099999999999999</c:v>
                </c:pt>
                <c:pt idx="454">
                  <c:v>0.57099999999999995</c:v>
                </c:pt>
                <c:pt idx="455">
                  <c:v>0.28699999999999998</c:v>
                </c:pt>
                <c:pt idx="456">
                  <c:v>9.5000000000000001E-2</c:v>
                </c:pt>
                <c:pt idx="457">
                  <c:v>0.313</c:v>
                </c:pt>
                <c:pt idx="458">
                  <c:v>0.187</c:v>
                </c:pt>
                <c:pt idx="459">
                  <c:v>0.47299999999999998</c:v>
                </c:pt>
                <c:pt idx="460">
                  <c:v>0.28999999999999998</c:v>
                </c:pt>
                <c:pt idx="461">
                  <c:v>0.20599999999999999</c:v>
                </c:pt>
                <c:pt idx="462">
                  <c:v>0.28699999999999998</c:v>
                </c:pt>
                <c:pt idx="463">
                  <c:v>0.36899999999999999</c:v>
                </c:pt>
                <c:pt idx="464">
                  <c:v>0.26800000000000002</c:v>
                </c:pt>
                <c:pt idx="465">
                  <c:v>0.46100000000000002</c:v>
                </c:pt>
                <c:pt idx="466">
                  <c:v>0.33900000000000002</c:v>
                </c:pt>
                <c:pt idx="467">
                  <c:v>0.31900000000000001</c:v>
                </c:pt>
                <c:pt idx="468">
                  <c:v>0.375</c:v>
                </c:pt>
                <c:pt idx="469">
                  <c:v>0.21</c:v>
                </c:pt>
                <c:pt idx="470">
                  <c:v>0.189</c:v>
                </c:pt>
                <c:pt idx="471">
                  <c:v>0.30599999999999999</c:v>
                </c:pt>
                <c:pt idx="472">
                  <c:v>0.17699999999999999</c:v>
                </c:pt>
                <c:pt idx="473">
                  <c:v>0.68600000000000005</c:v>
                </c:pt>
                <c:pt idx="474">
                  <c:v>0.249</c:v>
                </c:pt>
                <c:pt idx="475">
                  <c:v>0.216</c:v>
                </c:pt>
                <c:pt idx="476">
                  <c:v>0.20899999999999999</c:v>
                </c:pt>
                <c:pt idx="477">
                  <c:v>0.124</c:v>
                </c:pt>
                <c:pt idx="478">
                  <c:v>0.495</c:v>
                </c:pt>
                <c:pt idx="479">
                  <c:v>0.30299999999999999</c:v>
                </c:pt>
                <c:pt idx="481">
                  <c:v>0.44400000000000001</c:v>
                </c:pt>
                <c:pt idx="482">
                  <c:v>0.53900000000000003</c:v>
                </c:pt>
                <c:pt idx="483">
                  <c:v>0.29199999999999998</c:v>
                </c:pt>
                <c:pt idx="484">
                  <c:v>0.311</c:v>
                </c:pt>
                <c:pt idx="485">
                  <c:v>0.24099999999999999</c:v>
                </c:pt>
                <c:pt idx="486">
                  <c:v>0.23599999999999999</c:v>
                </c:pt>
                <c:pt idx="487">
                  <c:v>0.245</c:v>
                </c:pt>
                <c:pt idx="488">
                  <c:v>0.22600000000000001</c:v>
                </c:pt>
                <c:pt idx="489">
                  <c:v>0.315</c:v>
                </c:pt>
                <c:pt idx="490">
                  <c:v>0.156</c:v>
                </c:pt>
                <c:pt idx="491">
                  <c:v>0.114</c:v>
                </c:pt>
                <c:pt idx="492">
                  <c:v>0.255</c:v>
                </c:pt>
                <c:pt idx="493">
                  <c:v>0.157</c:v>
                </c:pt>
                <c:pt idx="494">
                  <c:v>0.192</c:v>
                </c:pt>
                <c:pt idx="495">
                  <c:v>0.39300000000000002</c:v>
                </c:pt>
                <c:pt idx="496">
                  <c:v>0.19400000000000001</c:v>
                </c:pt>
                <c:pt idx="497">
                  <c:v>0.38300000000000001</c:v>
                </c:pt>
                <c:pt idx="498">
                  <c:v>0.22800000000000001</c:v>
                </c:pt>
                <c:pt idx="500">
                  <c:v>0.34200000000000003</c:v>
                </c:pt>
                <c:pt idx="501">
                  <c:v>0.63100000000000001</c:v>
                </c:pt>
                <c:pt idx="502">
                  <c:v>0.17399999999999999</c:v>
                </c:pt>
                <c:pt idx="504">
                  <c:v>0.22800000000000001</c:v>
                </c:pt>
                <c:pt idx="505">
                  <c:v>0.18</c:v>
                </c:pt>
                <c:pt idx="506">
                  <c:v>0.36299999999999999</c:v>
                </c:pt>
                <c:pt idx="508">
                  <c:v>0.41499999999999998</c:v>
                </c:pt>
                <c:pt idx="509">
                  <c:v>0.23899999999999999</c:v>
                </c:pt>
                <c:pt idx="510">
                  <c:v>0.27500000000000002</c:v>
                </c:pt>
                <c:pt idx="512">
                  <c:v>0.34</c:v>
                </c:pt>
                <c:pt idx="513">
                  <c:v>0.52800000000000002</c:v>
                </c:pt>
                <c:pt idx="514">
                  <c:v>0.43</c:v>
                </c:pt>
                <c:pt idx="515">
                  <c:v>0.371</c:v>
                </c:pt>
                <c:pt idx="516">
                  <c:v>0.378</c:v>
                </c:pt>
                <c:pt idx="517">
                  <c:v>0.38</c:v>
                </c:pt>
                <c:pt idx="518">
                  <c:v>0.38900000000000001</c:v>
                </c:pt>
                <c:pt idx="519">
                  <c:v>0.126</c:v>
                </c:pt>
                <c:pt idx="520">
                  <c:v>0.23300000000000001</c:v>
                </c:pt>
                <c:pt idx="521">
                  <c:v>0.27400000000000002</c:v>
                </c:pt>
                <c:pt idx="522">
                  <c:v>0.26300000000000001</c:v>
                </c:pt>
                <c:pt idx="523">
                  <c:v>0.216</c:v>
                </c:pt>
                <c:pt idx="524">
                  <c:v>0.23100000000000001</c:v>
                </c:pt>
                <c:pt idx="525">
                  <c:v>0.27900000000000003</c:v>
                </c:pt>
                <c:pt idx="526">
                  <c:v>0.27700000000000002</c:v>
                </c:pt>
                <c:pt idx="527">
                  <c:v>0.30199999999999999</c:v>
                </c:pt>
                <c:pt idx="528">
                  <c:v>0.34399999999999997</c:v>
                </c:pt>
                <c:pt idx="529">
                  <c:v>0.58199999999999996</c:v>
                </c:pt>
                <c:pt idx="530">
                  <c:v>0.45200000000000001</c:v>
                </c:pt>
                <c:pt idx="531">
                  <c:v>0.32200000000000001</c:v>
                </c:pt>
                <c:pt idx="532">
                  <c:v>0.253</c:v>
                </c:pt>
                <c:pt idx="533">
                  <c:v>0.47099999999999997</c:v>
                </c:pt>
                <c:pt idx="534">
                  <c:v>0.253</c:v>
                </c:pt>
                <c:pt idx="535">
                  <c:v>0.20599999999999999</c:v>
                </c:pt>
                <c:pt idx="536">
                  <c:v>0.317</c:v>
                </c:pt>
                <c:pt idx="537">
                  <c:v>0.318</c:v>
                </c:pt>
                <c:pt idx="540">
                  <c:v>0.34599999999999997</c:v>
                </c:pt>
                <c:pt idx="541">
                  <c:v>0.214</c:v>
                </c:pt>
                <c:pt idx="542">
                  <c:v>0.32800000000000001</c:v>
                </c:pt>
                <c:pt idx="543">
                  <c:v>0.41199999999999998</c:v>
                </c:pt>
                <c:pt idx="545">
                  <c:v>0.33600000000000002</c:v>
                </c:pt>
                <c:pt idx="546">
                  <c:v>0.53100000000000003</c:v>
                </c:pt>
                <c:pt idx="548">
                  <c:v>0.35399999999999998</c:v>
                </c:pt>
                <c:pt idx="549">
                  <c:v>0.33600000000000002</c:v>
                </c:pt>
                <c:pt idx="550">
                  <c:v>0.22600000000000001</c:v>
                </c:pt>
                <c:pt idx="552">
                  <c:v>0.25800000000000001</c:v>
                </c:pt>
                <c:pt idx="553">
                  <c:v>0.23200000000000001</c:v>
                </c:pt>
                <c:pt idx="554">
                  <c:v>0.25900000000000001</c:v>
                </c:pt>
                <c:pt idx="555">
                  <c:v>0.19500000000000001</c:v>
                </c:pt>
                <c:pt idx="556">
                  <c:v>0.23200000000000001</c:v>
                </c:pt>
                <c:pt idx="557">
                  <c:v>0.20799999999999999</c:v>
                </c:pt>
                <c:pt idx="558">
                  <c:v>0.53500000000000003</c:v>
                </c:pt>
                <c:pt idx="559">
                  <c:v>0.20699999999999999</c:v>
                </c:pt>
                <c:pt idx="560">
                  <c:v>0.27</c:v>
                </c:pt>
                <c:pt idx="561">
                  <c:v>0.26700000000000002</c:v>
                </c:pt>
                <c:pt idx="562">
                  <c:v>0.35</c:v>
                </c:pt>
                <c:pt idx="563">
                  <c:v>0.33700000000000002</c:v>
                </c:pt>
                <c:pt idx="564">
                  <c:v>0.34</c:v>
                </c:pt>
                <c:pt idx="565">
                  <c:v>0.307</c:v>
                </c:pt>
                <c:pt idx="566">
                  <c:v>0.161</c:v>
                </c:pt>
                <c:pt idx="567">
                  <c:v>0.16700000000000001</c:v>
                </c:pt>
                <c:pt idx="568">
                  <c:v>0.23699999999999999</c:v>
                </c:pt>
                <c:pt idx="569">
                  <c:v>0.2</c:v>
                </c:pt>
                <c:pt idx="570">
                  <c:v>0.22900000000000001</c:v>
                </c:pt>
                <c:pt idx="571">
                  <c:v>0.183</c:v>
                </c:pt>
                <c:pt idx="572">
                  <c:v>0.32500000000000001</c:v>
                </c:pt>
                <c:pt idx="573">
                  <c:v>0.14299999999999999</c:v>
                </c:pt>
                <c:pt idx="574">
                  <c:v>0.34499999999999997</c:v>
                </c:pt>
                <c:pt idx="575">
                  <c:v>0.218</c:v>
                </c:pt>
                <c:pt idx="576">
                  <c:v>0.28999999999999998</c:v>
                </c:pt>
                <c:pt idx="577">
                  <c:v>0.20799999999999999</c:v>
                </c:pt>
                <c:pt idx="578">
                  <c:v>0.33500000000000002</c:v>
                </c:pt>
                <c:pt idx="579">
                  <c:v>0.26</c:v>
                </c:pt>
                <c:pt idx="580">
                  <c:v>0.20399999999999999</c:v>
                </c:pt>
                <c:pt idx="581">
                  <c:v>0.27800000000000002</c:v>
                </c:pt>
                <c:pt idx="582">
                  <c:v>0.216</c:v>
                </c:pt>
                <c:pt idx="583">
                  <c:v>0.32600000000000001</c:v>
                </c:pt>
                <c:pt idx="584">
                  <c:v>0.35499999999999998</c:v>
                </c:pt>
                <c:pt idx="585">
                  <c:v>0.317</c:v>
                </c:pt>
                <c:pt idx="586">
                  <c:v>0.22500000000000001</c:v>
                </c:pt>
                <c:pt idx="587">
                  <c:v>0.192</c:v>
                </c:pt>
                <c:pt idx="588">
                  <c:v>0.154</c:v>
                </c:pt>
                <c:pt idx="589">
                  <c:v>0.26800000000000002</c:v>
                </c:pt>
                <c:pt idx="590">
                  <c:v>0.21299999999999999</c:v>
                </c:pt>
                <c:pt idx="591">
                  <c:v>0.26400000000000001</c:v>
                </c:pt>
                <c:pt idx="592">
                  <c:v>0.20899999999999999</c:v>
                </c:pt>
                <c:pt idx="593">
                  <c:v>0.32500000000000001</c:v>
                </c:pt>
                <c:pt idx="594">
                  <c:v>0.156</c:v>
                </c:pt>
                <c:pt idx="595">
                  <c:v>0.17199999999999999</c:v>
                </c:pt>
                <c:pt idx="596">
                  <c:v>0.19600000000000001</c:v>
                </c:pt>
                <c:pt idx="597">
                  <c:v>0.30099999999999999</c:v>
                </c:pt>
                <c:pt idx="598">
                  <c:v>0.19</c:v>
                </c:pt>
                <c:pt idx="599">
                  <c:v>0.38100000000000001</c:v>
                </c:pt>
                <c:pt idx="600">
                  <c:v>0.127</c:v>
                </c:pt>
                <c:pt idx="601">
                  <c:v>0.14399999999999999</c:v>
                </c:pt>
                <c:pt idx="602">
                  <c:v>0.14499999999999999</c:v>
                </c:pt>
                <c:pt idx="605">
                  <c:v>0.57199999999999995</c:v>
                </c:pt>
                <c:pt idx="606">
                  <c:v>0.20200000000000001</c:v>
                </c:pt>
                <c:pt idx="607">
                  <c:v>0.32300000000000001</c:v>
                </c:pt>
                <c:pt idx="608">
                  <c:v>0.106</c:v>
                </c:pt>
                <c:pt idx="609">
                  <c:v>0.29799999999999999</c:v>
                </c:pt>
                <c:pt idx="610">
                  <c:v>0.52100000000000002</c:v>
                </c:pt>
                <c:pt idx="611">
                  <c:v>0.18099999999999999</c:v>
                </c:pt>
                <c:pt idx="612">
                  <c:v>0.157</c:v>
                </c:pt>
                <c:pt idx="613">
                  <c:v>0.25900000000000001</c:v>
                </c:pt>
                <c:pt idx="614">
                  <c:v>0.16600000000000001</c:v>
                </c:pt>
                <c:pt idx="615">
                  <c:v>0.28699999999999998</c:v>
                </c:pt>
                <c:pt idx="616">
                  <c:v>0.20100000000000001</c:v>
                </c:pt>
                <c:pt idx="617">
                  <c:v>0.29099999999999998</c:v>
                </c:pt>
                <c:pt idx="618">
                  <c:v>0.23</c:v>
                </c:pt>
                <c:pt idx="619">
                  <c:v>0.23</c:v>
                </c:pt>
                <c:pt idx="620">
                  <c:v>0.375</c:v>
                </c:pt>
                <c:pt idx="621">
                  <c:v>0.184</c:v>
                </c:pt>
                <c:pt idx="622">
                  <c:v>0.29399999999999998</c:v>
                </c:pt>
                <c:pt idx="623">
                  <c:v>0.36199999999999999</c:v>
                </c:pt>
                <c:pt idx="624">
                  <c:v>0.29399999999999998</c:v>
                </c:pt>
                <c:pt idx="625">
                  <c:v>0.32900000000000001</c:v>
                </c:pt>
                <c:pt idx="626">
                  <c:v>0.22500000000000001</c:v>
                </c:pt>
                <c:pt idx="627">
                  <c:v>0.25600000000000001</c:v>
                </c:pt>
                <c:pt idx="628">
                  <c:v>0.27400000000000002</c:v>
                </c:pt>
                <c:pt idx="629">
                  <c:v>0.47499999999999998</c:v>
                </c:pt>
                <c:pt idx="630">
                  <c:v>0.21099999999999999</c:v>
                </c:pt>
                <c:pt idx="631">
                  <c:v>0.32100000000000001</c:v>
                </c:pt>
                <c:pt idx="632">
                  <c:v>0.308</c:v>
                </c:pt>
                <c:pt idx="633">
                  <c:v>0.28899999999999998</c:v>
                </c:pt>
                <c:pt idx="634">
                  <c:v>0.42099999999999999</c:v>
                </c:pt>
                <c:pt idx="635">
                  <c:v>0.20100000000000001</c:v>
                </c:pt>
                <c:pt idx="636">
                  <c:v>0.26300000000000001</c:v>
                </c:pt>
                <c:pt idx="637">
                  <c:v>0.192</c:v>
                </c:pt>
                <c:pt idx="638">
                  <c:v>0.27700000000000002</c:v>
                </c:pt>
                <c:pt idx="641">
                  <c:v>0.39800000000000002</c:v>
                </c:pt>
                <c:pt idx="642">
                  <c:v>0.31</c:v>
                </c:pt>
                <c:pt idx="643">
                  <c:v>0.32100000000000001</c:v>
                </c:pt>
                <c:pt idx="646">
                  <c:v>0.28299999999999997</c:v>
                </c:pt>
                <c:pt idx="647">
                  <c:v>0.438</c:v>
                </c:pt>
                <c:pt idx="648">
                  <c:v>0.17299999999999999</c:v>
                </c:pt>
                <c:pt idx="649">
                  <c:v>0.28000000000000003</c:v>
                </c:pt>
                <c:pt idx="650">
                  <c:v>0.26200000000000001</c:v>
                </c:pt>
                <c:pt idx="651">
                  <c:v>0.151</c:v>
                </c:pt>
                <c:pt idx="652">
                  <c:v>0.25</c:v>
                </c:pt>
                <c:pt idx="653">
                  <c:v>0.21199999999999999</c:v>
                </c:pt>
                <c:pt idx="654">
                  <c:v>0.26900000000000002</c:v>
                </c:pt>
                <c:pt idx="655">
                  <c:v>0.159</c:v>
                </c:pt>
                <c:pt idx="657">
                  <c:v>0.23400000000000001</c:v>
                </c:pt>
                <c:pt idx="658">
                  <c:v>0.40699999999999997</c:v>
                </c:pt>
                <c:pt idx="659">
                  <c:v>0.217</c:v>
                </c:pt>
                <c:pt idx="660">
                  <c:v>0.32</c:v>
                </c:pt>
                <c:pt idx="662">
                  <c:v>0.26</c:v>
                </c:pt>
                <c:pt idx="663">
                  <c:v>0.35</c:v>
                </c:pt>
                <c:pt idx="664">
                  <c:v>0.20499999999999999</c:v>
                </c:pt>
                <c:pt idx="665">
                  <c:v>0.441</c:v>
                </c:pt>
                <c:pt idx="666">
                  <c:v>0.24099999999999999</c:v>
                </c:pt>
                <c:pt idx="667">
                  <c:v>0.124</c:v>
                </c:pt>
                <c:pt idx="668">
                  <c:v>0.26800000000000002</c:v>
                </c:pt>
                <c:pt idx="669">
                  <c:v>0.22500000000000001</c:v>
                </c:pt>
                <c:pt idx="670">
                  <c:v>0.26700000000000002</c:v>
                </c:pt>
                <c:pt idx="671">
                  <c:v>0.15</c:v>
                </c:pt>
                <c:pt idx="674">
                  <c:v>0.38700000000000001</c:v>
                </c:pt>
                <c:pt idx="675">
                  <c:v>0.245</c:v>
                </c:pt>
                <c:pt idx="676">
                  <c:v>0.316</c:v>
                </c:pt>
                <c:pt idx="678">
                  <c:v>0.26300000000000001</c:v>
                </c:pt>
                <c:pt idx="679">
                  <c:v>0.377</c:v>
                </c:pt>
                <c:pt idx="680">
                  <c:v>0.19800000000000001</c:v>
                </c:pt>
                <c:pt idx="681">
                  <c:v>0.42</c:v>
                </c:pt>
                <c:pt idx="682">
                  <c:v>0.249</c:v>
                </c:pt>
                <c:pt idx="683">
                  <c:v>0.13100000000000001</c:v>
                </c:pt>
                <c:pt idx="684">
                  <c:v>0.28199999999999997</c:v>
                </c:pt>
                <c:pt idx="685">
                  <c:v>0.22</c:v>
                </c:pt>
                <c:pt idx="686">
                  <c:v>0.26800000000000002</c:v>
                </c:pt>
                <c:pt idx="687">
                  <c:v>0.14599999999999999</c:v>
                </c:pt>
                <c:pt idx="688">
                  <c:v>0.28100000000000003</c:v>
                </c:pt>
                <c:pt idx="689">
                  <c:v>0.34899999999999998</c:v>
                </c:pt>
                <c:pt idx="690">
                  <c:v>0.41</c:v>
                </c:pt>
                <c:pt idx="691">
                  <c:v>0.25600000000000001</c:v>
                </c:pt>
                <c:pt idx="692">
                  <c:v>0.32500000000000001</c:v>
                </c:pt>
                <c:pt idx="693">
                  <c:v>0.25700000000000001</c:v>
                </c:pt>
                <c:pt idx="694">
                  <c:v>0.221</c:v>
                </c:pt>
                <c:pt idx="695">
                  <c:v>0.38200000000000001</c:v>
                </c:pt>
                <c:pt idx="696">
                  <c:v>0.41799999999999998</c:v>
                </c:pt>
                <c:pt idx="697">
                  <c:v>0.254</c:v>
                </c:pt>
                <c:pt idx="698">
                  <c:v>0.31</c:v>
                </c:pt>
                <c:pt idx="699">
                  <c:v>0.39400000000000002</c:v>
                </c:pt>
                <c:pt idx="700">
                  <c:v>0.69199999999999995</c:v>
                </c:pt>
                <c:pt idx="701">
                  <c:v>0.53700000000000003</c:v>
                </c:pt>
                <c:pt idx="702">
                  <c:v>0.34699999999999998</c:v>
                </c:pt>
                <c:pt idx="703">
                  <c:v>0.52</c:v>
                </c:pt>
                <c:pt idx="704">
                  <c:v>0.28199999999999997</c:v>
                </c:pt>
                <c:pt idx="705">
                  <c:v>0.39</c:v>
                </c:pt>
                <c:pt idx="706">
                  <c:v>0.42899999999999999</c:v>
                </c:pt>
                <c:pt idx="707">
                  <c:v>0.26700000000000002</c:v>
                </c:pt>
                <c:pt idx="708">
                  <c:v>7.4999999999999997E-2</c:v>
                </c:pt>
                <c:pt idx="709">
                  <c:v>-1E-3</c:v>
                </c:pt>
                <c:pt idx="710">
                  <c:v>7.9000000000000001E-2</c:v>
                </c:pt>
                <c:pt idx="711">
                  <c:v>3.1E-2</c:v>
                </c:pt>
                <c:pt idx="712">
                  <c:v>0.04</c:v>
                </c:pt>
                <c:pt idx="713">
                  <c:v>3.5000000000000003E-2</c:v>
                </c:pt>
                <c:pt idx="714">
                  <c:v>5.5E-2</c:v>
                </c:pt>
                <c:pt idx="715">
                  <c:v>5.8999999999999997E-2</c:v>
                </c:pt>
                <c:pt idx="716">
                  <c:v>5.1999999999999998E-2</c:v>
                </c:pt>
                <c:pt idx="717">
                  <c:v>5.0999999999999997E-2</c:v>
                </c:pt>
                <c:pt idx="718">
                  <c:v>6.0999999999999999E-2</c:v>
                </c:pt>
                <c:pt idx="719">
                  <c:v>3.3000000000000002E-2</c:v>
                </c:pt>
                <c:pt idx="720">
                  <c:v>3.9E-2</c:v>
                </c:pt>
                <c:pt idx="721">
                  <c:v>0.502</c:v>
                </c:pt>
                <c:pt idx="722">
                  <c:v>0.33100000000000002</c:v>
                </c:pt>
                <c:pt idx="724">
                  <c:v>0.26900000000000002</c:v>
                </c:pt>
                <c:pt idx="725">
                  <c:v>1.022</c:v>
                </c:pt>
                <c:pt idx="726">
                  <c:v>0.51200000000000001</c:v>
                </c:pt>
                <c:pt idx="727">
                  <c:v>0.45700000000000002</c:v>
                </c:pt>
                <c:pt idx="728">
                  <c:v>0.69099999999999995</c:v>
                </c:pt>
                <c:pt idx="729">
                  <c:v>0.152</c:v>
                </c:pt>
                <c:pt idx="730">
                  <c:v>0.316</c:v>
                </c:pt>
                <c:pt idx="731">
                  <c:v>0.26500000000000001</c:v>
                </c:pt>
                <c:pt idx="732">
                  <c:v>0.23400000000000001</c:v>
                </c:pt>
                <c:pt idx="733">
                  <c:v>0.29599999999999999</c:v>
                </c:pt>
                <c:pt idx="734">
                  <c:v>0.34599999999999997</c:v>
                </c:pt>
                <c:pt idx="735">
                  <c:v>0.28299999999999997</c:v>
                </c:pt>
                <c:pt idx="736">
                  <c:v>0.218</c:v>
                </c:pt>
                <c:pt idx="737">
                  <c:v>0.30599999999999999</c:v>
                </c:pt>
                <c:pt idx="738">
                  <c:v>0.23200000000000001</c:v>
                </c:pt>
                <c:pt idx="739">
                  <c:v>0.47799999999999998</c:v>
                </c:pt>
                <c:pt idx="740">
                  <c:v>0.223</c:v>
                </c:pt>
                <c:pt idx="741">
                  <c:v>0.629</c:v>
                </c:pt>
                <c:pt idx="742">
                  <c:v>0.39600000000000002</c:v>
                </c:pt>
                <c:pt idx="743">
                  <c:v>0.248</c:v>
                </c:pt>
                <c:pt idx="744">
                  <c:v>0.23699999999999999</c:v>
                </c:pt>
                <c:pt idx="745">
                  <c:v>0.38200000000000001</c:v>
                </c:pt>
                <c:pt idx="746">
                  <c:v>0.35899999999999999</c:v>
                </c:pt>
                <c:pt idx="747">
                  <c:v>0.161</c:v>
                </c:pt>
                <c:pt idx="748">
                  <c:v>0.20499999999999999</c:v>
                </c:pt>
                <c:pt idx="749">
                  <c:v>0.26300000000000001</c:v>
                </c:pt>
                <c:pt idx="750">
                  <c:v>0.3</c:v>
                </c:pt>
                <c:pt idx="751">
                  <c:v>0.373</c:v>
                </c:pt>
                <c:pt idx="752">
                  <c:v>0.46600000000000003</c:v>
                </c:pt>
                <c:pt idx="753">
                  <c:v>0.23</c:v>
                </c:pt>
                <c:pt idx="755">
                  <c:v>0.36099999999999999</c:v>
                </c:pt>
                <c:pt idx="756">
                  <c:v>0.56499999999999995</c:v>
                </c:pt>
                <c:pt idx="757">
                  <c:v>0.58199999999999996</c:v>
                </c:pt>
                <c:pt idx="759">
                  <c:v>0.46400000000000002</c:v>
                </c:pt>
                <c:pt idx="760">
                  <c:v>0.17499999999999999</c:v>
                </c:pt>
                <c:pt idx="761">
                  <c:v>0.27500000000000002</c:v>
                </c:pt>
                <c:pt idx="762">
                  <c:v>0.11</c:v>
                </c:pt>
                <c:pt idx="763">
                  <c:v>0.247</c:v>
                </c:pt>
                <c:pt idx="764">
                  <c:v>0.191</c:v>
                </c:pt>
                <c:pt idx="765">
                  <c:v>0.16400000000000001</c:v>
                </c:pt>
                <c:pt idx="766">
                  <c:v>0.14299999999999999</c:v>
                </c:pt>
                <c:pt idx="767">
                  <c:v>0.124</c:v>
                </c:pt>
                <c:pt idx="768">
                  <c:v>8.4000000000000005E-2</c:v>
                </c:pt>
                <c:pt idx="769">
                  <c:v>0.14199999999999999</c:v>
                </c:pt>
                <c:pt idx="770">
                  <c:v>0.13200000000000001</c:v>
                </c:pt>
                <c:pt idx="771">
                  <c:v>7.8E-2</c:v>
                </c:pt>
                <c:pt idx="772">
                  <c:v>0.14399999999999999</c:v>
                </c:pt>
                <c:pt idx="773">
                  <c:v>0.25800000000000001</c:v>
                </c:pt>
                <c:pt idx="774">
                  <c:v>0.17899999999999999</c:v>
                </c:pt>
                <c:pt idx="775">
                  <c:v>0.27200000000000002</c:v>
                </c:pt>
                <c:pt idx="776">
                  <c:v>0.218</c:v>
                </c:pt>
                <c:pt idx="777">
                  <c:v>0.23499999999999999</c:v>
                </c:pt>
                <c:pt idx="778">
                  <c:v>0.151</c:v>
                </c:pt>
                <c:pt idx="780">
                  <c:v>0.34399999999999997</c:v>
                </c:pt>
                <c:pt idx="782">
                  <c:v>0.438</c:v>
                </c:pt>
                <c:pt idx="784">
                  <c:v>0.25600000000000001</c:v>
                </c:pt>
                <c:pt idx="785">
                  <c:v>0.376</c:v>
                </c:pt>
                <c:pt idx="786">
                  <c:v>0.30399999999999999</c:v>
                </c:pt>
                <c:pt idx="788">
                  <c:v>5.6000000000000001E-2</c:v>
                </c:pt>
                <c:pt idx="789">
                  <c:v>0.26600000000000001</c:v>
                </c:pt>
                <c:pt idx="790">
                  <c:v>0.32</c:v>
                </c:pt>
                <c:pt idx="791">
                  <c:v>0.34399999999999997</c:v>
                </c:pt>
                <c:pt idx="792">
                  <c:v>0.27700000000000002</c:v>
                </c:pt>
                <c:pt idx="793">
                  <c:v>0.33500000000000002</c:v>
                </c:pt>
                <c:pt idx="794">
                  <c:v>0.41799999999999998</c:v>
                </c:pt>
                <c:pt idx="795">
                  <c:v>0.307</c:v>
                </c:pt>
                <c:pt idx="796">
                  <c:v>0.24399999999999999</c:v>
                </c:pt>
                <c:pt idx="797">
                  <c:v>0.26300000000000001</c:v>
                </c:pt>
                <c:pt idx="798">
                  <c:v>0.32800000000000001</c:v>
                </c:pt>
                <c:pt idx="799">
                  <c:v>0.25900000000000001</c:v>
                </c:pt>
                <c:pt idx="800">
                  <c:v>0.20300000000000001</c:v>
                </c:pt>
                <c:pt idx="801">
                  <c:v>0.51400000000000001</c:v>
                </c:pt>
                <c:pt idx="802">
                  <c:v>0.53700000000000003</c:v>
                </c:pt>
                <c:pt idx="803">
                  <c:v>0.79900000000000004</c:v>
                </c:pt>
                <c:pt idx="804">
                  <c:v>0.37</c:v>
                </c:pt>
                <c:pt idx="805">
                  <c:v>0.32900000000000001</c:v>
                </c:pt>
                <c:pt idx="806">
                  <c:v>0.26200000000000001</c:v>
                </c:pt>
                <c:pt idx="807">
                  <c:v>0.39300000000000002</c:v>
                </c:pt>
                <c:pt idx="808">
                  <c:v>0.38600000000000001</c:v>
                </c:pt>
                <c:pt idx="809">
                  <c:v>0.32600000000000001</c:v>
                </c:pt>
                <c:pt idx="810">
                  <c:v>0.255</c:v>
                </c:pt>
                <c:pt idx="811">
                  <c:v>0.27900000000000003</c:v>
                </c:pt>
                <c:pt idx="812">
                  <c:v>0.23499999999999999</c:v>
                </c:pt>
                <c:pt idx="813">
                  <c:v>0.442</c:v>
                </c:pt>
                <c:pt idx="814">
                  <c:v>0.377</c:v>
                </c:pt>
                <c:pt idx="815">
                  <c:v>0.24399999999999999</c:v>
                </c:pt>
                <c:pt idx="816">
                  <c:v>0.222</c:v>
                </c:pt>
                <c:pt idx="817">
                  <c:v>0.46700000000000003</c:v>
                </c:pt>
                <c:pt idx="818">
                  <c:v>0.54500000000000004</c:v>
                </c:pt>
                <c:pt idx="819">
                  <c:v>0.79800000000000004</c:v>
                </c:pt>
                <c:pt idx="820">
                  <c:v>0.33900000000000002</c:v>
                </c:pt>
                <c:pt idx="821">
                  <c:v>0.316</c:v>
                </c:pt>
                <c:pt idx="822">
                  <c:v>0.28399999999999997</c:v>
                </c:pt>
                <c:pt idx="823">
                  <c:v>0.34799999999999998</c:v>
                </c:pt>
                <c:pt idx="824">
                  <c:v>0.443</c:v>
                </c:pt>
                <c:pt idx="825">
                  <c:v>0.35</c:v>
                </c:pt>
                <c:pt idx="826">
                  <c:v>0.27900000000000003</c:v>
                </c:pt>
                <c:pt idx="827">
                  <c:v>0.34499999999999997</c:v>
                </c:pt>
                <c:pt idx="828">
                  <c:v>0.24199999999999999</c:v>
                </c:pt>
                <c:pt idx="829">
                  <c:v>0.44500000000000001</c:v>
                </c:pt>
                <c:pt idx="830">
                  <c:v>0.437</c:v>
                </c:pt>
                <c:pt idx="831">
                  <c:v>0.28199999999999997</c:v>
                </c:pt>
                <c:pt idx="832">
                  <c:v>0.26200000000000001</c:v>
                </c:pt>
                <c:pt idx="833">
                  <c:v>0.44500000000000001</c:v>
                </c:pt>
                <c:pt idx="834">
                  <c:v>0.57199999999999995</c:v>
                </c:pt>
                <c:pt idx="835">
                  <c:v>0.78100000000000003</c:v>
                </c:pt>
                <c:pt idx="836">
                  <c:v>0.34100000000000003</c:v>
                </c:pt>
                <c:pt idx="837">
                  <c:v>0.35</c:v>
                </c:pt>
                <c:pt idx="838">
                  <c:v>0.27200000000000002</c:v>
                </c:pt>
                <c:pt idx="839">
                  <c:v>0.33300000000000002</c:v>
                </c:pt>
                <c:pt idx="840">
                  <c:v>0.53700000000000003</c:v>
                </c:pt>
                <c:pt idx="841">
                  <c:v>0.38</c:v>
                </c:pt>
                <c:pt idx="842">
                  <c:v>0.21099999999999999</c:v>
                </c:pt>
                <c:pt idx="843">
                  <c:v>0.2</c:v>
                </c:pt>
                <c:pt idx="844">
                  <c:v>0.187</c:v>
                </c:pt>
                <c:pt idx="845">
                  <c:v>0.27600000000000002</c:v>
                </c:pt>
                <c:pt idx="846">
                  <c:v>0.36</c:v>
                </c:pt>
                <c:pt idx="847">
                  <c:v>0.48599999999999999</c:v>
                </c:pt>
                <c:pt idx="848">
                  <c:v>0.34699999999999998</c:v>
                </c:pt>
                <c:pt idx="849">
                  <c:v>0.23699999999999999</c:v>
                </c:pt>
                <c:pt idx="850">
                  <c:v>0.311</c:v>
                </c:pt>
                <c:pt idx="851">
                  <c:v>0.35</c:v>
                </c:pt>
                <c:pt idx="852">
                  <c:v>0.315</c:v>
                </c:pt>
                <c:pt idx="853">
                  <c:v>0.32800000000000001</c:v>
                </c:pt>
                <c:pt idx="854">
                  <c:v>0.47799999999999998</c:v>
                </c:pt>
                <c:pt idx="855">
                  <c:v>0.34499999999999997</c:v>
                </c:pt>
                <c:pt idx="856">
                  <c:v>0.28799999999999998</c:v>
                </c:pt>
                <c:pt idx="857">
                  <c:v>0.27600000000000002</c:v>
                </c:pt>
                <c:pt idx="858">
                  <c:v>0.20599999999999999</c:v>
                </c:pt>
                <c:pt idx="859">
                  <c:v>0.40200000000000002</c:v>
                </c:pt>
                <c:pt idx="860">
                  <c:v>0.30499999999999999</c:v>
                </c:pt>
                <c:pt idx="861">
                  <c:v>0.33200000000000002</c:v>
                </c:pt>
                <c:pt idx="862">
                  <c:v>0.35699999999999998</c:v>
                </c:pt>
                <c:pt idx="863">
                  <c:v>0.20200000000000001</c:v>
                </c:pt>
                <c:pt idx="865">
                  <c:v>0.73</c:v>
                </c:pt>
                <c:pt idx="866">
                  <c:v>0.30199999999999999</c:v>
                </c:pt>
                <c:pt idx="867">
                  <c:v>0.42799999999999999</c:v>
                </c:pt>
                <c:pt idx="868">
                  <c:v>0.28199999999999997</c:v>
                </c:pt>
                <c:pt idx="869">
                  <c:v>0.17899999999999999</c:v>
                </c:pt>
                <c:pt idx="870">
                  <c:v>0.35599999999999998</c:v>
                </c:pt>
                <c:pt idx="871">
                  <c:v>0.27700000000000002</c:v>
                </c:pt>
                <c:pt idx="872">
                  <c:v>0.23300000000000001</c:v>
                </c:pt>
                <c:pt idx="873">
                  <c:v>0.16500000000000001</c:v>
                </c:pt>
                <c:pt idx="874">
                  <c:v>0.218</c:v>
                </c:pt>
                <c:pt idx="875">
                  <c:v>0.42299999999999999</c:v>
                </c:pt>
                <c:pt idx="876">
                  <c:v>0.314</c:v>
                </c:pt>
                <c:pt idx="877">
                  <c:v>0.35899999999999999</c:v>
                </c:pt>
                <c:pt idx="878">
                  <c:v>0.3</c:v>
                </c:pt>
                <c:pt idx="879">
                  <c:v>0.193</c:v>
                </c:pt>
                <c:pt idx="880">
                  <c:v>0.66500000000000004</c:v>
                </c:pt>
                <c:pt idx="881">
                  <c:v>0.315</c:v>
                </c:pt>
                <c:pt idx="882">
                  <c:v>0.29799999999999999</c:v>
                </c:pt>
                <c:pt idx="883">
                  <c:v>0.24399999999999999</c:v>
                </c:pt>
                <c:pt idx="884">
                  <c:v>0.29199999999999998</c:v>
                </c:pt>
                <c:pt idx="885">
                  <c:v>0.35099999999999998</c:v>
                </c:pt>
                <c:pt idx="886">
                  <c:v>0.32600000000000001</c:v>
                </c:pt>
                <c:pt idx="888">
                  <c:v>0.216</c:v>
                </c:pt>
                <c:pt idx="889">
                  <c:v>0.26900000000000002</c:v>
                </c:pt>
                <c:pt idx="890">
                  <c:v>0.3</c:v>
                </c:pt>
                <c:pt idx="891">
                  <c:v>0.217</c:v>
                </c:pt>
                <c:pt idx="892">
                  <c:v>0.40500000000000003</c:v>
                </c:pt>
                <c:pt idx="893">
                  <c:v>0.372</c:v>
                </c:pt>
                <c:pt idx="894">
                  <c:v>0.27600000000000002</c:v>
                </c:pt>
                <c:pt idx="895">
                  <c:v>0.39100000000000001</c:v>
                </c:pt>
                <c:pt idx="896">
                  <c:v>0.35099999999999998</c:v>
                </c:pt>
                <c:pt idx="897">
                  <c:v>0.374</c:v>
                </c:pt>
                <c:pt idx="898">
                  <c:v>0.69499999999999995</c:v>
                </c:pt>
                <c:pt idx="899">
                  <c:v>0.14399999999999999</c:v>
                </c:pt>
                <c:pt idx="900">
                  <c:v>0.39400000000000002</c:v>
                </c:pt>
                <c:pt idx="901">
                  <c:v>0.45200000000000001</c:v>
                </c:pt>
                <c:pt idx="902">
                  <c:v>0.33900000000000002</c:v>
                </c:pt>
                <c:pt idx="903">
                  <c:v>0.26400000000000001</c:v>
                </c:pt>
                <c:pt idx="904">
                  <c:v>0.214</c:v>
                </c:pt>
                <c:pt idx="905">
                  <c:v>0.41299999999999998</c:v>
                </c:pt>
                <c:pt idx="906">
                  <c:v>0.373</c:v>
                </c:pt>
                <c:pt idx="907">
                  <c:v>0.38500000000000001</c:v>
                </c:pt>
                <c:pt idx="908">
                  <c:v>0.69899999999999995</c:v>
                </c:pt>
                <c:pt idx="909">
                  <c:v>0.192</c:v>
                </c:pt>
                <c:pt idx="910">
                  <c:v>0.38100000000000001</c:v>
                </c:pt>
                <c:pt idx="911">
                  <c:v>0.48899999999999999</c:v>
                </c:pt>
                <c:pt idx="912">
                  <c:v>0.34200000000000003</c:v>
                </c:pt>
                <c:pt idx="913">
                  <c:v>0.23699999999999999</c:v>
                </c:pt>
                <c:pt idx="914">
                  <c:v>8.7999999999999995E-2</c:v>
                </c:pt>
                <c:pt idx="915">
                  <c:v>0.40799999999999997</c:v>
                </c:pt>
                <c:pt idx="916">
                  <c:v>0.34699999999999998</c:v>
                </c:pt>
                <c:pt idx="917">
                  <c:v>0.50700000000000001</c:v>
                </c:pt>
                <c:pt idx="918">
                  <c:v>0.32800000000000001</c:v>
                </c:pt>
                <c:pt idx="919">
                  <c:v>0.43</c:v>
                </c:pt>
                <c:pt idx="920">
                  <c:v>0.38900000000000001</c:v>
                </c:pt>
                <c:pt idx="921">
                  <c:v>0.40300000000000002</c:v>
                </c:pt>
                <c:pt idx="922">
                  <c:v>0.60499999999999998</c:v>
                </c:pt>
                <c:pt idx="923">
                  <c:v>0.436</c:v>
                </c:pt>
                <c:pt idx="924">
                  <c:v>0.19900000000000001</c:v>
                </c:pt>
                <c:pt idx="925">
                  <c:v>0.61199999999999999</c:v>
                </c:pt>
                <c:pt idx="926">
                  <c:v>0.23899999999999999</c:v>
                </c:pt>
                <c:pt idx="927">
                  <c:v>0.22900000000000001</c:v>
                </c:pt>
                <c:pt idx="928">
                  <c:v>0.435</c:v>
                </c:pt>
                <c:pt idx="929">
                  <c:v>0.218</c:v>
                </c:pt>
                <c:pt idx="930">
                  <c:v>0.318</c:v>
                </c:pt>
                <c:pt idx="931">
                  <c:v>0.113</c:v>
                </c:pt>
                <c:pt idx="932">
                  <c:v>0.35299999999999998</c:v>
                </c:pt>
                <c:pt idx="933">
                  <c:v>0.309</c:v>
                </c:pt>
                <c:pt idx="934">
                  <c:v>0.35899999999999999</c:v>
                </c:pt>
                <c:pt idx="935">
                  <c:v>0.45600000000000002</c:v>
                </c:pt>
                <c:pt idx="936">
                  <c:v>0.33700000000000002</c:v>
                </c:pt>
                <c:pt idx="937">
                  <c:v>0.45900000000000002</c:v>
                </c:pt>
                <c:pt idx="938">
                  <c:v>0.22900000000000001</c:v>
                </c:pt>
                <c:pt idx="939">
                  <c:v>0.20100000000000001</c:v>
                </c:pt>
                <c:pt idx="940">
                  <c:v>0.436</c:v>
                </c:pt>
                <c:pt idx="941">
                  <c:v>0.29499999999999998</c:v>
                </c:pt>
                <c:pt idx="942">
                  <c:v>0.23899999999999999</c:v>
                </c:pt>
                <c:pt idx="943">
                  <c:v>0.19400000000000001</c:v>
                </c:pt>
                <c:pt idx="944">
                  <c:v>0.32500000000000001</c:v>
                </c:pt>
                <c:pt idx="945">
                  <c:v>0.5</c:v>
                </c:pt>
                <c:pt idx="946">
                  <c:v>0.53800000000000003</c:v>
                </c:pt>
                <c:pt idx="947">
                  <c:v>0.63500000000000001</c:v>
                </c:pt>
                <c:pt idx="948">
                  <c:v>0.41</c:v>
                </c:pt>
                <c:pt idx="949">
                  <c:v>0.52100000000000002</c:v>
                </c:pt>
                <c:pt idx="950">
                  <c:v>0.32600000000000001</c:v>
                </c:pt>
                <c:pt idx="951">
                  <c:v>0.26400000000000001</c:v>
                </c:pt>
                <c:pt idx="952">
                  <c:v>0.51300000000000001</c:v>
                </c:pt>
                <c:pt idx="954">
                  <c:v>0.28699999999999998</c:v>
                </c:pt>
                <c:pt idx="957">
                  <c:v>0.40899999999999997</c:v>
                </c:pt>
                <c:pt idx="958">
                  <c:v>0.21299999999999999</c:v>
                </c:pt>
                <c:pt idx="959">
                  <c:v>0.42299999999999999</c:v>
                </c:pt>
                <c:pt idx="960">
                  <c:v>0.22500000000000001</c:v>
                </c:pt>
                <c:pt idx="961">
                  <c:v>0.65500000000000003</c:v>
                </c:pt>
                <c:pt idx="963">
                  <c:v>0.28000000000000003</c:v>
                </c:pt>
                <c:pt idx="964">
                  <c:v>0.34100000000000003</c:v>
                </c:pt>
                <c:pt idx="965">
                  <c:v>0.23100000000000001</c:v>
                </c:pt>
                <c:pt idx="966">
                  <c:v>0.64800000000000002</c:v>
                </c:pt>
                <c:pt idx="967">
                  <c:v>0.189</c:v>
                </c:pt>
                <c:pt idx="968">
                  <c:v>0.43</c:v>
                </c:pt>
                <c:pt idx="969">
                  <c:v>0.44</c:v>
                </c:pt>
                <c:pt idx="970">
                  <c:v>0.214</c:v>
                </c:pt>
                <c:pt idx="971">
                  <c:v>0.188</c:v>
                </c:pt>
                <c:pt idx="973">
                  <c:v>0.36499999999999999</c:v>
                </c:pt>
                <c:pt idx="974">
                  <c:v>0.45100000000000001</c:v>
                </c:pt>
                <c:pt idx="975">
                  <c:v>0.47099999999999997</c:v>
                </c:pt>
                <c:pt idx="976">
                  <c:v>0.29799999999999999</c:v>
                </c:pt>
                <c:pt idx="977">
                  <c:v>0.40400000000000003</c:v>
                </c:pt>
                <c:pt idx="978">
                  <c:v>0.108</c:v>
                </c:pt>
                <c:pt idx="979">
                  <c:v>0.252</c:v>
                </c:pt>
                <c:pt idx="980">
                  <c:v>0.39</c:v>
                </c:pt>
                <c:pt idx="981">
                  <c:v>0.16</c:v>
                </c:pt>
                <c:pt idx="983">
                  <c:v>0.26</c:v>
                </c:pt>
                <c:pt idx="984">
                  <c:v>0.376</c:v>
                </c:pt>
                <c:pt idx="985">
                  <c:v>0.378</c:v>
                </c:pt>
                <c:pt idx="986">
                  <c:v>0.45200000000000001</c:v>
                </c:pt>
                <c:pt idx="987">
                  <c:v>0.442</c:v>
                </c:pt>
                <c:pt idx="988">
                  <c:v>0.33900000000000002</c:v>
                </c:pt>
                <c:pt idx="989">
                  <c:v>0.34300000000000003</c:v>
                </c:pt>
                <c:pt idx="990">
                  <c:v>0.183</c:v>
                </c:pt>
                <c:pt idx="991">
                  <c:v>0.21099999999999999</c:v>
                </c:pt>
                <c:pt idx="992">
                  <c:v>0.29699999999999999</c:v>
                </c:pt>
                <c:pt idx="993">
                  <c:v>0.14699999999999999</c:v>
                </c:pt>
                <c:pt idx="994">
                  <c:v>0.32200000000000001</c:v>
                </c:pt>
                <c:pt idx="995">
                  <c:v>0.20399999999999999</c:v>
                </c:pt>
                <c:pt idx="996">
                  <c:v>0.43</c:v>
                </c:pt>
                <c:pt idx="997">
                  <c:v>0.30299999999999999</c:v>
                </c:pt>
                <c:pt idx="998">
                  <c:v>0.433</c:v>
                </c:pt>
                <c:pt idx="1000">
                  <c:v>0.374</c:v>
                </c:pt>
                <c:pt idx="1001">
                  <c:v>0.40100000000000002</c:v>
                </c:pt>
                <c:pt idx="1002">
                  <c:v>0.53800000000000003</c:v>
                </c:pt>
                <c:pt idx="1003">
                  <c:v>0.504</c:v>
                </c:pt>
                <c:pt idx="1004">
                  <c:v>0.22600000000000001</c:v>
                </c:pt>
                <c:pt idx="1005">
                  <c:v>0.26</c:v>
                </c:pt>
                <c:pt idx="1006">
                  <c:v>0.55900000000000005</c:v>
                </c:pt>
                <c:pt idx="1007">
                  <c:v>0.43</c:v>
                </c:pt>
                <c:pt idx="1008">
                  <c:v>0.67300000000000004</c:v>
                </c:pt>
                <c:pt idx="1009">
                  <c:v>0.44600000000000001</c:v>
                </c:pt>
                <c:pt idx="1010">
                  <c:v>0.52</c:v>
                </c:pt>
                <c:pt idx="1011">
                  <c:v>0.22500000000000001</c:v>
                </c:pt>
                <c:pt idx="1012">
                  <c:v>0.39</c:v>
                </c:pt>
                <c:pt idx="1013">
                  <c:v>0.33500000000000002</c:v>
                </c:pt>
                <c:pt idx="1014">
                  <c:v>0.217</c:v>
                </c:pt>
                <c:pt idx="1016">
                  <c:v>0.318</c:v>
                </c:pt>
                <c:pt idx="1017">
                  <c:v>0.32100000000000001</c:v>
                </c:pt>
                <c:pt idx="1018">
                  <c:v>0.22800000000000001</c:v>
                </c:pt>
                <c:pt idx="1019">
                  <c:v>0.24399999999999999</c:v>
                </c:pt>
                <c:pt idx="1020">
                  <c:v>0.17499999999999999</c:v>
                </c:pt>
                <c:pt idx="1021">
                  <c:v>0.191</c:v>
                </c:pt>
                <c:pt idx="1022">
                  <c:v>0.309</c:v>
                </c:pt>
                <c:pt idx="1023">
                  <c:v>0.214</c:v>
                </c:pt>
                <c:pt idx="1024">
                  <c:v>0.16200000000000001</c:v>
                </c:pt>
                <c:pt idx="1025">
                  <c:v>0.22600000000000001</c:v>
                </c:pt>
                <c:pt idx="1026">
                  <c:v>0.31900000000000001</c:v>
                </c:pt>
                <c:pt idx="1027">
                  <c:v>0.20499999999999999</c:v>
                </c:pt>
                <c:pt idx="1028">
                  <c:v>0.57499999999999996</c:v>
                </c:pt>
                <c:pt idx="1029">
                  <c:v>0.30299999999999999</c:v>
                </c:pt>
                <c:pt idx="1030">
                  <c:v>0.38200000000000001</c:v>
                </c:pt>
                <c:pt idx="1031">
                  <c:v>0.41499999999999998</c:v>
                </c:pt>
                <c:pt idx="1032">
                  <c:v>0.26</c:v>
                </c:pt>
                <c:pt idx="1033">
                  <c:v>0.127</c:v>
                </c:pt>
                <c:pt idx="1034">
                  <c:v>0.26</c:v>
                </c:pt>
                <c:pt idx="1035">
                  <c:v>0.26800000000000002</c:v>
                </c:pt>
                <c:pt idx="1036">
                  <c:v>0.129</c:v>
                </c:pt>
                <c:pt idx="1037">
                  <c:v>0.435</c:v>
                </c:pt>
                <c:pt idx="1038">
                  <c:v>0.32200000000000001</c:v>
                </c:pt>
                <c:pt idx="1039">
                  <c:v>0.184</c:v>
                </c:pt>
                <c:pt idx="1040">
                  <c:v>0.60399999999999998</c:v>
                </c:pt>
                <c:pt idx="1041">
                  <c:v>0.39700000000000002</c:v>
                </c:pt>
                <c:pt idx="1042">
                  <c:v>0.218</c:v>
                </c:pt>
                <c:pt idx="1043">
                  <c:v>0.13100000000000001</c:v>
                </c:pt>
                <c:pt idx="1044">
                  <c:v>0.315</c:v>
                </c:pt>
                <c:pt idx="1046">
                  <c:v>0.39100000000000001</c:v>
                </c:pt>
                <c:pt idx="1047">
                  <c:v>0.66300000000000003</c:v>
                </c:pt>
                <c:pt idx="1048">
                  <c:v>0.40200000000000002</c:v>
                </c:pt>
                <c:pt idx="1049">
                  <c:v>0.33100000000000002</c:v>
                </c:pt>
                <c:pt idx="1050">
                  <c:v>9.1999999999999998E-2</c:v>
                </c:pt>
                <c:pt idx="1051">
                  <c:v>0.28399999999999997</c:v>
                </c:pt>
                <c:pt idx="1052">
                  <c:v>0.64600000000000002</c:v>
                </c:pt>
                <c:pt idx="1054">
                  <c:v>0.51300000000000001</c:v>
                </c:pt>
                <c:pt idx="1056">
                  <c:v>0.32300000000000001</c:v>
                </c:pt>
                <c:pt idx="1057">
                  <c:v>0.53800000000000003</c:v>
                </c:pt>
                <c:pt idx="1058">
                  <c:v>0.621</c:v>
                </c:pt>
                <c:pt idx="1059">
                  <c:v>0.42699999999999999</c:v>
                </c:pt>
                <c:pt idx="1060">
                  <c:v>0.56399999999999995</c:v>
                </c:pt>
                <c:pt idx="1061">
                  <c:v>0.26500000000000001</c:v>
                </c:pt>
                <c:pt idx="1062">
                  <c:v>0.255</c:v>
                </c:pt>
                <c:pt idx="1063">
                  <c:v>0.43099999999999999</c:v>
                </c:pt>
                <c:pt idx="1064">
                  <c:v>0.22800000000000001</c:v>
                </c:pt>
                <c:pt idx="1065">
                  <c:v>0.498</c:v>
                </c:pt>
                <c:pt idx="1066">
                  <c:v>0.38300000000000001</c:v>
                </c:pt>
                <c:pt idx="1067">
                  <c:v>0.31900000000000001</c:v>
                </c:pt>
                <c:pt idx="1068">
                  <c:v>0.47599999999999998</c:v>
                </c:pt>
                <c:pt idx="1069">
                  <c:v>0.3</c:v>
                </c:pt>
                <c:pt idx="1070">
                  <c:v>0.23200000000000001</c:v>
                </c:pt>
                <c:pt idx="1071">
                  <c:v>0.254</c:v>
                </c:pt>
                <c:pt idx="1072">
                  <c:v>0.443</c:v>
                </c:pt>
                <c:pt idx="1073">
                  <c:v>0.26800000000000002</c:v>
                </c:pt>
                <c:pt idx="1074">
                  <c:v>0.63700000000000001</c:v>
                </c:pt>
                <c:pt idx="1075">
                  <c:v>0.68500000000000005</c:v>
                </c:pt>
                <c:pt idx="1076">
                  <c:v>0.51800000000000002</c:v>
                </c:pt>
                <c:pt idx="1077">
                  <c:v>0.26500000000000001</c:v>
                </c:pt>
                <c:pt idx="1078">
                  <c:v>0.27800000000000002</c:v>
                </c:pt>
                <c:pt idx="1079">
                  <c:v>0.94699999999999995</c:v>
                </c:pt>
                <c:pt idx="1080">
                  <c:v>0.14899999999999999</c:v>
                </c:pt>
                <c:pt idx="1081">
                  <c:v>0.441</c:v>
                </c:pt>
                <c:pt idx="1082">
                  <c:v>0.23</c:v>
                </c:pt>
                <c:pt idx="1083">
                  <c:v>0.38300000000000001</c:v>
                </c:pt>
                <c:pt idx="1084">
                  <c:v>0.53700000000000003</c:v>
                </c:pt>
                <c:pt idx="1085">
                  <c:v>0.20499999999999999</c:v>
                </c:pt>
                <c:pt idx="1086">
                  <c:v>0.28699999999999998</c:v>
                </c:pt>
                <c:pt idx="1087">
                  <c:v>0.218</c:v>
                </c:pt>
                <c:pt idx="1088">
                  <c:v>0.49199999999999999</c:v>
                </c:pt>
                <c:pt idx="1089">
                  <c:v>0.36699999999999999</c:v>
                </c:pt>
                <c:pt idx="1090">
                  <c:v>0.27700000000000002</c:v>
                </c:pt>
                <c:pt idx="1091">
                  <c:v>0.43099999999999999</c:v>
                </c:pt>
                <c:pt idx="1092">
                  <c:v>0.14000000000000001</c:v>
                </c:pt>
                <c:pt idx="1093">
                  <c:v>0.23499999999999999</c:v>
                </c:pt>
                <c:pt idx="1095">
                  <c:v>0.24</c:v>
                </c:pt>
                <c:pt idx="1096">
                  <c:v>0.29699999999999999</c:v>
                </c:pt>
                <c:pt idx="1097">
                  <c:v>0.19500000000000001</c:v>
                </c:pt>
                <c:pt idx="1098">
                  <c:v>0.17599999999999999</c:v>
                </c:pt>
                <c:pt idx="1099">
                  <c:v>0.27900000000000003</c:v>
                </c:pt>
                <c:pt idx="1100">
                  <c:v>0.372</c:v>
                </c:pt>
                <c:pt idx="1102">
                  <c:v>0.41</c:v>
                </c:pt>
                <c:pt idx="1103">
                  <c:v>0.14399999999999999</c:v>
                </c:pt>
                <c:pt idx="1104">
                  <c:v>0.14699999999999999</c:v>
                </c:pt>
                <c:pt idx="1105">
                  <c:v>0.151</c:v>
                </c:pt>
                <c:pt idx="1106">
                  <c:v>0.26900000000000002</c:v>
                </c:pt>
                <c:pt idx="1107">
                  <c:v>0.26300000000000001</c:v>
                </c:pt>
                <c:pt idx="1108">
                  <c:v>0.13700000000000001</c:v>
                </c:pt>
                <c:pt idx="1109">
                  <c:v>0.224</c:v>
                </c:pt>
                <c:pt idx="1110">
                  <c:v>0.19800000000000001</c:v>
                </c:pt>
                <c:pt idx="1111">
                  <c:v>0.27</c:v>
                </c:pt>
                <c:pt idx="1112">
                  <c:v>0.307</c:v>
                </c:pt>
                <c:pt idx="1113">
                  <c:v>0.19400000000000001</c:v>
                </c:pt>
                <c:pt idx="1114">
                  <c:v>0.13100000000000001</c:v>
                </c:pt>
                <c:pt idx="1115">
                  <c:v>0.251</c:v>
                </c:pt>
                <c:pt idx="1116">
                  <c:v>0.39400000000000002</c:v>
                </c:pt>
                <c:pt idx="1117">
                  <c:v>0.16</c:v>
                </c:pt>
                <c:pt idx="1118">
                  <c:v>0.2</c:v>
                </c:pt>
                <c:pt idx="1119">
                  <c:v>0.221</c:v>
                </c:pt>
                <c:pt idx="1120">
                  <c:v>0.17100000000000001</c:v>
                </c:pt>
                <c:pt idx="1121">
                  <c:v>0.25</c:v>
                </c:pt>
                <c:pt idx="1122">
                  <c:v>0.26100000000000001</c:v>
                </c:pt>
                <c:pt idx="1123">
                  <c:v>0.25700000000000001</c:v>
                </c:pt>
                <c:pt idx="1124">
                  <c:v>0.13200000000000001</c:v>
                </c:pt>
                <c:pt idx="1125">
                  <c:v>0.21</c:v>
                </c:pt>
                <c:pt idx="1126">
                  <c:v>0.26900000000000002</c:v>
                </c:pt>
                <c:pt idx="1127">
                  <c:v>0.28399999999999997</c:v>
                </c:pt>
                <c:pt idx="1128">
                  <c:v>0.28799999999999998</c:v>
                </c:pt>
                <c:pt idx="1129">
                  <c:v>0.13900000000000001</c:v>
                </c:pt>
                <c:pt idx="1130">
                  <c:v>0.20100000000000001</c:v>
                </c:pt>
                <c:pt idx="1131">
                  <c:v>0.16500000000000001</c:v>
                </c:pt>
                <c:pt idx="1132">
                  <c:v>0.21199999999999999</c:v>
                </c:pt>
                <c:pt idx="1133">
                  <c:v>0.33</c:v>
                </c:pt>
                <c:pt idx="1134">
                  <c:v>0.19600000000000001</c:v>
                </c:pt>
                <c:pt idx="1135">
                  <c:v>0.13500000000000001</c:v>
                </c:pt>
                <c:pt idx="1136">
                  <c:v>0.21199999999999999</c:v>
                </c:pt>
                <c:pt idx="1137">
                  <c:v>0.27700000000000002</c:v>
                </c:pt>
                <c:pt idx="1138">
                  <c:v>0.16200000000000001</c:v>
                </c:pt>
                <c:pt idx="1139">
                  <c:v>0.183</c:v>
                </c:pt>
                <c:pt idx="1140">
                  <c:v>0.20599999999999999</c:v>
                </c:pt>
                <c:pt idx="1141">
                  <c:v>0.22800000000000001</c:v>
                </c:pt>
                <c:pt idx="1143">
                  <c:v>0.14299999999999999</c:v>
                </c:pt>
                <c:pt idx="1144">
                  <c:v>0.11700000000000001</c:v>
                </c:pt>
                <c:pt idx="1145">
                  <c:v>9.2999999999999999E-2</c:v>
                </c:pt>
                <c:pt idx="1146">
                  <c:v>0.13700000000000001</c:v>
                </c:pt>
                <c:pt idx="1147">
                  <c:v>0.115</c:v>
                </c:pt>
                <c:pt idx="1148">
                  <c:v>0.12</c:v>
                </c:pt>
                <c:pt idx="1149">
                  <c:v>0.152</c:v>
                </c:pt>
                <c:pt idx="1151">
                  <c:v>0.23</c:v>
                </c:pt>
                <c:pt idx="1153">
                  <c:v>0.13100000000000001</c:v>
                </c:pt>
                <c:pt idx="1154">
                  <c:v>0.16900000000000001</c:v>
                </c:pt>
                <c:pt idx="1155">
                  <c:v>0.14199999999999999</c:v>
                </c:pt>
                <c:pt idx="1156">
                  <c:v>0.16900000000000001</c:v>
                </c:pt>
                <c:pt idx="1157">
                  <c:v>0.32500000000000001</c:v>
                </c:pt>
                <c:pt idx="1158">
                  <c:v>0.161</c:v>
                </c:pt>
                <c:pt idx="1159">
                  <c:v>0.23899999999999999</c:v>
                </c:pt>
                <c:pt idx="1160">
                  <c:v>0.17899999999999999</c:v>
                </c:pt>
                <c:pt idx="1161">
                  <c:v>0.253</c:v>
                </c:pt>
                <c:pt idx="1162">
                  <c:v>0.20499999999999999</c:v>
                </c:pt>
                <c:pt idx="1163">
                  <c:v>0.38700000000000001</c:v>
                </c:pt>
                <c:pt idx="1164">
                  <c:v>0.14599999999999999</c:v>
                </c:pt>
                <c:pt idx="1165">
                  <c:v>0.311</c:v>
                </c:pt>
                <c:pt idx="1166">
                  <c:v>0.28399999999999997</c:v>
                </c:pt>
                <c:pt idx="1167">
                  <c:v>0.21</c:v>
                </c:pt>
                <c:pt idx="1168">
                  <c:v>0.13100000000000001</c:v>
                </c:pt>
                <c:pt idx="1169">
                  <c:v>0.193</c:v>
                </c:pt>
                <c:pt idx="1170">
                  <c:v>0.157</c:v>
                </c:pt>
                <c:pt idx="1171">
                  <c:v>0.152</c:v>
                </c:pt>
                <c:pt idx="1172">
                  <c:v>0.33800000000000002</c:v>
                </c:pt>
                <c:pt idx="1173">
                  <c:v>0.318</c:v>
                </c:pt>
                <c:pt idx="1175">
                  <c:v>0.156</c:v>
                </c:pt>
                <c:pt idx="1177">
                  <c:v>0.14299999999999999</c:v>
                </c:pt>
                <c:pt idx="1178">
                  <c:v>0.17</c:v>
                </c:pt>
                <c:pt idx="1179">
                  <c:v>0.14699999999999999</c:v>
                </c:pt>
                <c:pt idx="1180">
                  <c:v>0.17100000000000001</c:v>
                </c:pt>
                <c:pt idx="1181">
                  <c:v>0.33100000000000002</c:v>
                </c:pt>
                <c:pt idx="1182">
                  <c:v>0.17199999999999999</c:v>
                </c:pt>
                <c:pt idx="1183">
                  <c:v>0.23200000000000001</c:v>
                </c:pt>
                <c:pt idx="1184">
                  <c:v>0.26300000000000001</c:v>
                </c:pt>
                <c:pt idx="1185">
                  <c:v>0.14199999999999999</c:v>
                </c:pt>
                <c:pt idx="1187">
                  <c:v>0.219</c:v>
                </c:pt>
                <c:pt idx="1189">
                  <c:v>0.12</c:v>
                </c:pt>
                <c:pt idx="1190">
                  <c:v>0.155</c:v>
                </c:pt>
                <c:pt idx="1191">
                  <c:v>0.221</c:v>
                </c:pt>
                <c:pt idx="1192">
                  <c:v>0.16</c:v>
                </c:pt>
                <c:pt idx="1193">
                  <c:v>0.19700000000000001</c:v>
                </c:pt>
                <c:pt idx="1194">
                  <c:v>0.34699999999999998</c:v>
                </c:pt>
                <c:pt idx="1195">
                  <c:v>0.29899999999999999</c:v>
                </c:pt>
                <c:pt idx="1196">
                  <c:v>0.189</c:v>
                </c:pt>
                <c:pt idx="1197">
                  <c:v>0.185</c:v>
                </c:pt>
                <c:pt idx="1198">
                  <c:v>0.316</c:v>
                </c:pt>
                <c:pt idx="1199">
                  <c:v>0.17100000000000001</c:v>
                </c:pt>
                <c:pt idx="1200">
                  <c:v>0.38</c:v>
                </c:pt>
                <c:pt idx="1201">
                  <c:v>0.13400000000000001</c:v>
                </c:pt>
                <c:pt idx="1202">
                  <c:v>0.13100000000000001</c:v>
                </c:pt>
                <c:pt idx="1204">
                  <c:v>0.17299999999999999</c:v>
                </c:pt>
                <c:pt idx="1206">
                  <c:v>0.111</c:v>
                </c:pt>
                <c:pt idx="1207">
                  <c:v>0.17</c:v>
                </c:pt>
                <c:pt idx="1208">
                  <c:v>0.151</c:v>
                </c:pt>
                <c:pt idx="1209">
                  <c:v>0.16900000000000001</c:v>
                </c:pt>
                <c:pt idx="1210">
                  <c:v>0.311</c:v>
                </c:pt>
                <c:pt idx="1211">
                  <c:v>0.16</c:v>
                </c:pt>
                <c:pt idx="1212">
                  <c:v>0.16700000000000001</c:v>
                </c:pt>
                <c:pt idx="1213">
                  <c:v>0.20499999999999999</c:v>
                </c:pt>
                <c:pt idx="1214">
                  <c:v>0.33300000000000002</c:v>
                </c:pt>
                <c:pt idx="1215">
                  <c:v>0.251</c:v>
                </c:pt>
                <c:pt idx="1216">
                  <c:v>0.27800000000000002</c:v>
                </c:pt>
                <c:pt idx="1217">
                  <c:v>0.14699999999999999</c:v>
                </c:pt>
                <c:pt idx="1218">
                  <c:v>0.13800000000000001</c:v>
                </c:pt>
                <c:pt idx="1220">
                  <c:v>0.217</c:v>
                </c:pt>
                <c:pt idx="1222">
                  <c:v>0.12</c:v>
                </c:pt>
                <c:pt idx="1223">
                  <c:v>0.19600000000000001</c:v>
                </c:pt>
                <c:pt idx="1224">
                  <c:v>0.17799999999999999</c:v>
                </c:pt>
                <c:pt idx="1225">
                  <c:v>0.17699999999999999</c:v>
                </c:pt>
                <c:pt idx="1226">
                  <c:v>0.32200000000000001</c:v>
                </c:pt>
                <c:pt idx="1227">
                  <c:v>0.20499999999999999</c:v>
                </c:pt>
                <c:pt idx="1228">
                  <c:v>0.19</c:v>
                </c:pt>
                <c:pt idx="1229">
                  <c:v>0.19400000000000001</c:v>
                </c:pt>
                <c:pt idx="1230">
                  <c:v>0.29499999999999998</c:v>
                </c:pt>
                <c:pt idx="1231">
                  <c:v>0.219</c:v>
                </c:pt>
                <c:pt idx="1232">
                  <c:v>0.28399999999999997</c:v>
                </c:pt>
                <c:pt idx="1233">
                  <c:v>0.16300000000000001</c:v>
                </c:pt>
                <c:pt idx="1234">
                  <c:v>0.13400000000000001</c:v>
                </c:pt>
                <c:pt idx="1235">
                  <c:v>0.307</c:v>
                </c:pt>
                <c:pt idx="1236">
                  <c:v>0.193</c:v>
                </c:pt>
                <c:pt idx="1237">
                  <c:v>0.29799999999999999</c:v>
                </c:pt>
                <c:pt idx="1238">
                  <c:v>0.245</c:v>
                </c:pt>
                <c:pt idx="1239">
                  <c:v>0.21199999999999999</c:v>
                </c:pt>
                <c:pt idx="1240">
                  <c:v>8.5000000000000006E-2</c:v>
                </c:pt>
                <c:pt idx="1241">
                  <c:v>0.253</c:v>
                </c:pt>
                <c:pt idx="1242">
                  <c:v>0.42299999999999999</c:v>
                </c:pt>
                <c:pt idx="1243">
                  <c:v>0.371</c:v>
                </c:pt>
                <c:pt idx="1244">
                  <c:v>0.253</c:v>
                </c:pt>
                <c:pt idx="1246">
                  <c:v>0.34</c:v>
                </c:pt>
                <c:pt idx="1247">
                  <c:v>0.41099999999999998</c:v>
                </c:pt>
                <c:pt idx="1248">
                  <c:v>0.38400000000000001</c:v>
                </c:pt>
                <c:pt idx="1249">
                  <c:v>0.56899999999999995</c:v>
                </c:pt>
                <c:pt idx="1250">
                  <c:v>0.36699999999999999</c:v>
                </c:pt>
                <c:pt idx="1251">
                  <c:v>0.34899999999999998</c:v>
                </c:pt>
                <c:pt idx="1252">
                  <c:v>0.433</c:v>
                </c:pt>
                <c:pt idx="1253">
                  <c:v>0.36</c:v>
                </c:pt>
                <c:pt idx="1254">
                  <c:v>0.27700000000000002</c:v>
                </c:pt>
                <c:pt idx="1255">
                  <c:v>6.8000000000000005E-2</c:v>
                </c:pt>
                <c:pt idx="1256">
                  <c:v>4.4999999999999998E-2</c:v>
                </c:pt>
                <c:pt idx="1257">
                  <c:v>3.9E-2</c:v>
                </c:pt>
                <c:pt idx="1258">
                  <c:v>4.9000000000000002E-2</c:v>
                </c:pt>
                <c:pt idx="1259">
                  <c:v>0.04</c:v>
                </c:pt>
                <c:pt idx="1260">
                  <c:v>0.08</c:v>
                </c:pt>
                <c:pt idx="1261">
                  <c:v>0.11700000000000001</c:v>
                </c:pt>
                <c:pt idx="1262">
                  <c:v>3.3000000000000002E-2</c:v>
                </c:pt>
                <c:pt idx="1263">
                  <c:v>0.157</c:v>
                </c:pt>
                <c:pt idx="1264">
                  <c:v>0.127</c:v>
                </c:pt>
                <c:pt idx="1265">
                  <c:v>0.05</c:v>
                </c:pt>
                <c:pt idx="1266">
                  <c:v>6.0999999999999999E-2</c:v>
                </c:pt>
                <c:pt idx="1267">
                  <c:v>3.4000000000000002E-2</c:v>
                </c:pt>
                <c:pt idx="1268">
                  <c:v>0.38800000000000001</c:v>
                </c:pt>
                <c:pt idx="1269">
                  <c:v>0.28799999999999998</c:v>
                </c:pt>
                <c:pt idx="1270">
                  <c:v>0.58899999999999997</c:v>
                </c:pt>
                <c:pt idx="1271">
                  <c:v>0.27900000000000003</c:v>
                </c:pt>
                <c:pt idx="1272">
                  <c:v>0.64800000000000002</c:v>
                </c:pt>
                <c:pt idx="1273">
                  <c:v>0.35899999999999999</c:v>
                </c:pt>
                <c:pt idx="1274">
                  <c:v>0.67600000000000005</c:v>
                </c:pt>
                <c:pt idx="1275">
                  <c:v>0.24299999999999999</c:v>
                </c:pt>
                <c:pt idx="1277">
                  <c:v>0.39300000000000002</c:v>
                </c:pt>
                <c:pt idx="1278">
                  <c:v>0.27800000000000002</c:v>
                </c:pt>
                <c:pt idx="1279">
                  <c:v>0.13</c:v>
                </c:pt>
                <c:pt idx="1280">
                  <c:v>0.223</c:v>
                </c:pt>
                <c:pt idx="1281">
                  <c:v>0.34399999999999997</c:v>
                </c:pt>
                <c:pt idx="1282">
                  <c:v>0.32800000000000001</c:v>
                </c:pt>
                <c:pt idx="1283">
                  <c:v>0.36199999999999999</c:v>
                </c:pt>
                <c:pt idx="1284">
                  <c:v>0.39800000000000002</c:v>
                </c:pt>
                <c:pt idx="1285">
                  <c:v>0.158</c:v>
                </c:pt>
                <c:pt idx="1286">
                  <c:v>0.40400000000000003</c:v>
                </c:pt>
                <c:pt idx="1287">
                  <c:v>0.24199999999999999</c:v>
                </c:pt>
                <c:pt idx="1288">
                  <c:v>0.56599999999999995</c:v>
                </c:pt>
                <c:pt idx="1289">
                  <c:v>0.33700000000000002</c:v>
                </c:pt>
                <c:pt idx="1290">
                  <c:v>0.221</c:v>
                </c:pt>
                <c:pt idx="1291">
                  <c:v>0.15</c:v>
                </c:pt>
                <c:pt idx="1292">
                  <c:v>0.35199999999999998</c:v>
                </c:pt>
                <c:pt idx="1293">
                  <c:v>0.39300000000000002</c:v>
                </c:pt>
                <c:pt idx="1294">
                  <c:v>0.214</c:v>
                </c:pt>
                <c:pt idx="1295">
                  <c:v>0.27700000000000002</c:v>
                </c:pt>
                <c:pt idx="1296">
                  <c:v>0.21299999999999999</c:v>
                </c:pt>
                <c:pt idx="1297">
                  <c:v>0.215</c:v>
                </c:pt>
                <c:pt idx="1299">
                  <c:v>0.49399999999999999</c:v>
                </c:pt>
                <c:pt idx="1300">
                  <c:v>0.29599999999999999</c:v>
                </c:pt>
                <c:pt idx="1302">
                  <c:v>0.22</c:v>
                </c:pt>
                <c:pt idx="1303">
                  <c:v>0.30099999999999999</c:v>
                </c:pt>
                <c:pt idx="1305">
                  <c:v>0.44500000000000001</c:v>
                </c:pt>
                <c:pt idx="1306">
                  <c:v>0.32500000000000001</c:v>
                </c:pt>
                <c:pt idx="1307">
                  <c:v>0.307</c:v>
                </c:pt>
                <c:pt idx="1308">
                  <c:v>0.16900000000000001</c:v>
                </c:pt>
                <c:pt idx="1309">
                  <c:v>0.246</c:v>
                </c:pt>
                <c:pt idx="1310">
                  <c:v>0.36799999999999999</c:v>
                </c:pt>
                <c:pt idx="1311">
                  <c:v>0.52300000000000002</c:v>
                </c:pt>
                <c:pt idx="1312">
                  <c:v>0.23599999999999999</c:v>
                </c:pt>
                <c:pt idx="1313">
                  <c:v>0.28299999999999997</c:v>
                </c:pt>
                <c:pt idx="1314">
                  <c:v>0.158</c:v>
                </c:pt>
                <c:pt idx="1315">
                  <c:v>0.38700000000000001</c:v>
                </c:pt>
                <c:pt idx="1316">
                  <c:v>0.246</c:v>
                </c:pt>
                <c:pt idx="1317">
                  <c:v>6.5000000000000002E-2</c:v>
                </c:pt>
                <c:pt idx="1318">
                  <c:v>0.26100000000000001</c:v>
                </c:pt>
                <c:pt idx="1319">
                  <c:v>0.10199999999999999</c:v>
                </c:pt>
                <c:pt idx="1320">
                  <c:v>0.23400000000000001</c:v>
                </c:pt>
                <c:pt idx="1321">
                  <c:v>0.26200000000000001</c:v>
                </c:pt>
                <c:pt idx="1322">
                  <c:v>0.185</c:v>
                </c:pt>
                <c:pt idx="1323">
                  <c:v>0.2</c:v>
                </c:pt>
                <c:pt idx="1324">
                  <c:v>0.27100000000000002</c:v>
                </c:pt>
                <c:pt idx="1325">
                  <c:v>0.14199999999999999</c:v>
                </c:pt>
                <c:pt idx="1326">
                  <c:v>0.36399999999999999</c:v>
                </c:pt>
                <c:pt idx="1327">
                  <c:v>0.23400000000000001</c:v>
                </c:pt>
                <c:pt idx="1328">
                  <c:v>0.34899999999999998</c:v>
                </c:pt>
                <c:pt idx="1329">
                  <c:v>0.18099999999999999</c:v>
                </c:pt>
                <c:pt idx="1331">
                  <c:v>0.51600000000000001</c:v>
                </c:pt>
                <c:pt idx="1332">
                  <c:v>0.56000000000000005</c:v>
                </c:pt>
                <c:pt idx="1333">
                  <c:v>0.17699999999999999</c:v>
                </c:pt>
                <c:pt idx="1335">
                  <c:v>0.224</c:v>
                </c:pt>
                <c:pt idx="1336">
                  <c:v>0.32800000000000001</c:v>
                </c:pt>
                <c:pt idx="1337">
                  <c:v>0.52400000000000002</c:v>
                </c:pt>
                <c:pt idx="1338">
                  <c:v>0.61099999999999999</c:v>
                </c:pt>
                <c:pt idx="1339">
                  <c:v>0.308</c:v>
                </c:pt>
                <c:pt idx="1340">
                  <c:v>0.28299999999999997</c:v>
                </c:pt>
                <c:pt idx="1341">
                  <c:v>0.28699999999999998</c:v>
                </c:pt>
                <c:pt idx="1342">
                  <c:v>0.189</c:v>
                </c:pt>
                <c:pt idx="1343">
                  <c:v>0.24</c:v>
                </c:pt>
                <c:pt idx="1344">
                  <c:v>0.11600000000000001</c:v>
                </c:pt>
                <c:pt idx="1345">
                  <c:v>0.16700000000000001</c:v>
                </c:pt>
                <c:pt idx="1346">
                  <c:v>0.114</c:v>
                </c:pt>
                <c:pt idx="1347">
                  <c:v>0.19900000000000001</c:v>
                </c:pt>
                <c:pt idx="1348">
                  <c:v>0.25800000000000001</c:v>
                </c:pt>
                <c:pt idx="1349">
                  <c:v>0.41599999999999998</c:v>
                </c:pt>
                <c:pt idx="1350">
                  <c:v>0.33700000000000002</c:v>
                </c:pt>
                <c:pt idx="1351">
                  <c:v>0.77500000000000002</c:v>
                </c:pt>
                <c:pt idx="1352">
                  <c:v>0.32600000000000001</c:v>
                </c:pt>
                <c:pt idx="1353">
                  <c:v>0.24</c:v>
                </c:pt>
                <c:pt idx="1354">
                  <c:v>0.28999999999999998</c:v>
                </c:pt>
                <c:pt idx="1355">
                  <c:v>0.376</c:v>
                </c:pt>
                <c:pt idx="1356">
                  <c:v>0.214</c:v>
                </c:pt>
                <c:pt idx="1357">
                  <c:v>0.25800000000000001</c:v>
                </c:pt>
                <c:pt idx="1358">
                  <c:v>0.126</c:v>
                </c:pt>
                <c:pt idx="1359">
                  <c:v>0.23699999999999999</c:v>
                </c:pt>
                <c:pt idx="1360">
                  <c:v>0.38800000000000001</c:v>
                </c:pt>
                <c:pt idx="1361">
                  <c:v>0.34399999999999997</c:v>
                </c:pt>
                <c:pt idx="1362">
                  <c:v>0.439</c:v>
                </c:pt>
                <c:pt idx="1363">
                  <c:v>0.376</c:v>
                </c:pt>
                <c:pt idx="1364">
                  <c:v>0.24099999999999999</c:v>
                </c:pt>
                <c:pt idx="1365">
                  <c:v>0.47599999999999998</c:v>
                </c:pt>
                <c:pt idx="1366">
                  <c:v>0.309</c:v>
                </c:pt>
                <c:pt idx="1367">
                  <c:v>0.753</c:v>
                </c:pt>
                <c:pt idx="1368">
                  <c:v>0.32100000000000001</c:v>
                </c:pt>
                <c:pt idx="1369">
                  <c:v>0.28899999999999998</c:v>
                </c:pt>
                <c:pt idx="1370">
                  <c:v>0.22800000000000001</c:v>
                </c:pt>
                <c:pt idx="1371">
                  <c:v>0.38900000000000001</c:v>
                </c:pt>
                <c:pt idx="1372">
                  <c:v>0.23200000000000001</c:v>
                </c:pt>
                <c:pt idx="1373">
                  <c:v>0.26300000000000001</c:v>
                </c:pt>
                <c:pt idx="1374">
                  <c:v>0.122</c:v>
                </c:pt>
                <c:pt idx="1375">
                  <c:v>0.19500000000000001</c:v>
                </c:pt>
                <c:pt idx="1377">
                  <c:v>0.33200000000000002</c:v>
                </c:pt>
                <c:pt idx="1378">
                  <c:v>0.48899999999999999</c:v>
                </c:pt>
                <c:pt idx="1380">
                  <c:v>0.29299999999999998</c:v>
                </c:pt>
                <c:pt idx="1381">
                  <c:v>0.60399999999999998</c:v>
                </c:pt>
                <c:pt idx="1382">
                  <c:v>0.35499999999999998</c:v>
                </c:pt>
                <c:pt idx="1383">
                  <c:v>0.71799999999999997</c:v>
                </c:pt>
                <c:pt idx="1384">
                  <c:v>0.32</c:v>
                </c:pt>
                <c:pt idx="1385">
                  <c:v>0.29599999999999999</c:v>
                </c:pt>
                <c:pt idx="1386">
                  <c:v>0.36</c:v>
                </c:pt>
                <c:pt idx="1387">
                  <c:v>0.372</c:v>
                </c:pt>
                <c:pt idx="1388">
                  <c:v>0.26500000000000001</c:v>
                </c:pt>
                <c:pt idx="1389">
                  <c:v>0.24399999999999999</c:v>
                </c:pt>
                <c:pt idx="1390">
                  <c:v>9.7000000000000003E-2</c:v>
                </c:pt>
                <c:pt idx="1391">
                  <c:v>0.25600000000000001</c:v>
                </c:pt>
                <c:pt idx="1392">
                  <c:v>0.32900000000000001</c:v>
                </c:pt>
                <c:pt idx="1393">
                  <c:v>0.28100000000000003</c:v>
                </c:pt>
                <c:pt idx="1394">
                  <c:v>0.34</c:v>
                </c:pt>
                <c:pt idx="1395">
                  <c:v>0.20200000000000001</c:v>
                </c:pt>
                <c:pt idx="1396">
                  <c:v>0.28899999999999998</c:v>
                </c:pt>
                <c:pt idx="1397">
                  <c:v>0.115</c:v>
                </c:pt>
                <c:pt idx="1398">
                  <c:v>0.20100000000000001</c:v>
                </c:pt>
                <c:pt idx="1399">
                  <c:v>0.317</c:v>
                </c:pt>
                <c:pt idx="1400">
                  <c:v>0.32200000000000001</c:v>
                </c:pt>
                <c:pt idx="1401">
                  <c:v>0.38200000000000001</c:v>
                </c:pt>
                <c:pt idx="1402">
                  <c:v>0.21199999999999999</c:v>
                </c:pt>
                <c:pt idx="1403">
                  <c:v>0.27700000000000002</c:v>
                </c:pt>
                <c:pt idx="1404">
                  <c:v>0.11600000000000001</c:v>
                </c:pt>
                <c:pt idx="1405">
                  <c:v>0.188</c:v>
                </c:pt>
                <c:pt idx="1406">
                  <c:v>0.57599999999999996</c:v>
                </c:pt>
                <c:pt idx="1407">
                  <c:v>0.34799999999999998</c:v>
                </c:pt>
                <c:pt idx="1408">
                  <c:v>0.40200000000000002</c:v>
                </c:pt>
                <c:pt idx="1409">
                  <c:v>0.436</c:v>
                </c:pt>
                <c:pt idx="1410">
                  <c:v>0.34799999999999998</c:v>
                </c:pt>
                <c:pt idx="1411">
                  <c:v>0.32600000000000001</c:v>
                </c:pt>
                <c:pt idx="1412">
                  <c:v>0.52800000000000002</c:v>
                </c:pt>
                <c:pt idx="1413">
                  <c:v>0.65500000000000003</c:v>
                </c:pt>
                <c:pt idx="1414">
                  <c:v>0.32</c:v>
                </c:pt>
                <c:pt idx="1415">
                  <c:v>0.14299999999999999</c:v>
                </c:pt>
                <c:pt idx="1416">
                  <c:v>0.36599999999999999</c:v>
                </c:pt>
                <c:pt idx="1417">
                  <c:v>0.187</c:v>
                </c:pt>
                <c:pt idx="1418">
                  <c:v>0.17699999999999999</c:v>
                </c:pt>
                <c:pt idx="1419">
                  <c:v>0.26800000000000002</c:v>
                </c:pt>
                <c:pt idx="1420">
                  <c:v>0.159</c:v>
                </c:pt>
                <c:pt idx="1421">
                  <c:v>0.18</c:v>
                </c:pt>
                <c:pt idx="1422">
                  <c:v>0.58099999999999996</c:v>
                </c:pt>
                <c:pt idx="1423">
                  <c:v>0.40699999999999997</c:v>
                </c:pt>
                <c:pt idx="1424">
                  <c:v>0.499</c:v>
                </c:pt>
                <c:pt idx="1425">
                  <c:v>0.432</c:v>
                </c:pt>
                <c:pt idx="1426">
                  <c:v>0.33600000000000002</c:v>
                </c:pt>
                <c:pt idx="1427">
                  <c:v>0.25900000000000001</c:v>
                </c:pt>
                <c:pt idx="1428">
                  <c:v>0.48299999999999998</c:v>
                </c:pt>
                <c:pt idx="1429">
                  <c:v>0.378</c:v>
                </c:pt>
                <c:pt idx="1430">
                  <c:v>0.32100000000000001</c:v>
                </c:pt>
                <c:pt idx="1431">
                  <c:v>0.30099999999999999</c:v>
                </c:pt>
                <c:pt idx="1432">
                  <c:v>0.22700000000000001</c:v>
                </c:pt>
                <c:pt idx="1433">
                  <c:v>0.21299999999999999</c:v>
                </c:pt>
                <c:pt idx="1434">
                  <c:v>0.34699999999999998</c:v>
                </c:pt>
                <c:pt idx="1435">
                  <c:v>0.11</c:v>
                </c:pt>
                <c:pt idx="1436">
                  <c:v>0.313</c:v>
                </c:pt>
                <c:pt idx="1437">
                  <c:v>0.38400000000000001</c:v>
                </c:pt>
                <c:pt idx="1438">
                  <c:v>0.52900000000000003</c:v>
                </c:pt>
                <c:pt idx="1439">
                  <c:v>0.153</c:v>
                </c:pt>
                <c:pt idx="1441">
                  <c:v>0.29599999999999999</c:v>
                </c:pt>
                <c:pt idx="1442">
                  <c:v>0.3</c:v>
                </c:pt>
                <c:pt idx="1443">
                  <c:v>0.51100000000000001</c:v>
                </c:pt>
                <c:pt idx="1444">
                  <c:v>0.35199999999999998</c:v>
                </c:pt>
                <c:pt idx="1445">
                  <c:v>0.32400000000000001</c:v>
                </c:pt>
                <c:pt idx="1447">
                  <c:v>0.33900000000000002</c:v>
                </c:pt>
                <c:pt idx="1448">
                  <c:v>0.26500000000000001</c:v>
                </c:pt>
                <c:pt idx="1449">
                  <c:v>0.17799999999999999</c:v>
                </c:pt>
                <c:pt idx="1450">
                  <c:v>0.36599999999999999</c:v>
                </c:pt>
                <c:pt idx="1451">
                  <c:v>0.311</c:v>
                </c:pt>
                <c:pt idx="1452">
                  <c:v>0.33</c:v>
                </c:pt>
                <c:pt idx="1453">
                  <c:v>0.52900000000000003</c:v>
                </c:pt>
                <c:pt idx="1454">
                  <c:v>0.35</c:v>
                </c:pt>
                <c:pt idx="1455">
                  <c:v>0.315</c:v>
                </c:pt>
                <c:pt idx="1457">
                  <c:v>0.29499999999999998</c:v>
                </c:pt>
                <c:pt idx="1458">
                  <c:v>0.26600000000000001</c:v>
                </c:pt>
                <c:pt idx="1459">
                  <c:v>0.14899999999999999</c:v>
                </c:pt>
                <c:pt idx="1460">
                  <c:v>0.35699999999999998</c:v>
                </c:pt>
                <c:pt idx="1461">
                  <c:v>0.13</c:v>
                </c:pt>
                <c:pt idx="1462">
                  <c:v>0.27500000000000002</c:v>
                </c:pt>
                <c:pt idx="1463">
                  <c:v>0.318</c:v>
                </c:pt>
                <c:pt idx="1464">
                  <c:v>0.47299999999999998</c:v>
                </c:pt>
                <c:pt idx="1465">
                  <c:v>0.129</c:v>
                </c:pt>
                <c:pt idx="1467">
                  <c:v>0.26800000000000002</c:v>
                </c:pt>
                <c:pt idx="1468">
                  <c:v>0.28799999999999998</c:v>
                </c:pt>
                <c:pt idx="1469">
                  <c:v>0.30099999999999999</c:v>
                </c:pt>
                <c:pt idx="1470">
                  <c:v>0.42399999999999999</c:v>
                </c:pt>
                <c:pt idx="1471">
                  <c:v>0.22700000000000001</c:v>
                </c:pt>
                <c:pt idx="1472">
                  <c:v>0.41399999999999998</c:v>
                </c:pt>
                <c:pt idx="1473">
                  <c:v>0.19400000000000001</c:v>
                </c:pt>
                <c:pt idx="1474">
                  <c:v>0.32100000000000001</c:v>
                </c:pt>
                <c:pt idx="1475">
                  <c:v>0.313</c:v>
                </c:pt>
                <c:pt idx="1476">
                  <c:v>0.219</c:v>
                </c:pt>
                <c:pt idx="1478">
                  <c:v>0.128</c:v>
                </c:pt>
                <c:pt idx="1479">
                  <c:v>0.251</c:v>
                </c:pt>
                <c:pt idx="1480">
                  <c:v>0.35099999999999998</c:v>
                </c:pt>
                <c:pt idx="1481">
                  <c:v>0.28199999999999997</c:v>
                </c:pt>
                <c:pt idx="1482">
                  <c:v>0.44500000000000001</c:v>
                </c:pt>
                <c:pt idx="1483">
                  <c:v>0.69799999999999995</c:v>
                </c:pt>
                <c:pt idx="1484">
                  <c:v>0.434</c:v>
                </c:pt>
                <c:pt idx="1485">
                  <c:v>0.34300000000000003</c:v>
                </c:pt>
                <c:pt idx="1486">
                  <c:v>0.45100000000000001</c:v>
                </c:pt>
                <c:pt idx="1487">
                  <c:v>0.28999999999999998</c:v>
                </c:pt>
                <c:pt idx="1488">
                  <c:v>0.20200000000000001</c:v>
                </c:pt>
                <c:pt idx="1490">
                  <c:v>0.17599999999999999</c:v>
                </c:pt>
                <c:pt idx="1491">
                  <c:v>0.161</c:v>
                </c:pt>
                <c:pt idx="1492">
                  <c:v>0.30199999999999999</c:v>
                </c:pt>
                <c:pt idx="1493">
                  <c:v>0.40899999999999997</c:v>
                </c:pt>
                <c:pt idx="1494">
                  <c:v>0.46</c:v>
                </c:pt>
                <c:pt idx="1495">
                  <c:v>0.63600000000000001</c:v>
                </c:pt>
                <c:pt idx="1496">
                  <c:v>0.43099999999999999</c:v>
                </c:pt>
                <c:pt idx="1497">
                  <c:v>0.33200000000000002</c:v>
                </c:pt>
                <c:pt idx="1498">
                  <c:v>0.189</c:v>
                </c:pt>
                <c:pt idx="1499">
                  <c:v>0.34699999999999998</c:v>
                </c:pt>
                <c:pt idx="1501">
                  <c:v>0.48399999999999999</c:v>
                </c:pt>
                <c:pt idx="1503">
                  <c:v>0.20100000000000001</c:v>
                </c:pt>
                <c:pt idx="1504">
                  <c:v>0.38800000000000001</c:v>
                </c:pt>
                <c:pt idx="1505">
                  <c:v>0.41199999999999998</c:v>
                </c:pt>
                <c:pt idx="1506">
                  <c:v>0.23699999999999999</c:v>
                </c:pt>
                <c:pt idx="1507">
                  <c:v>0.60599999999999998</c:v>
                </c:pt>
                <c:pt idx="1508">
                  <c:v>0.22600000000000001</c:v>
                </c:pt>
                <c:pt idx="1509">
                  <c:v>0.42599999999999999</c:v>
                </c:pt>
                <c:pt idx="1510">
                  <c:v>0.318</c:v>
                </c:pt>
                <c:pt idx="1511">
                  <c:v>0.26900000000000002</c:v>
                </c:pt>
                <c:pt idx="1512">
                  <c:v>0.14399999999999999</c:v>
                </c:pt>
                <c:pt idx="1513">
                  <c:v>0.39600000000000002</c:v>
                </c:pt>
                <c:pt idx="1514">
                  <c:v>0.216</c:v>
                </c:pt>
                <c:pt idx="1516">
                  <c:v>0.43</c:v>
                </c:pt>
                <c:pt idx="1517">
                  <c:v>0.35799999999999998</c:v>
                </c:pt>
                <c:pt idx="1518">
                  <c:v>0.33800000000000002</c:v>
                </c:pt>
                <c:pt idx="1520">
                  <c:v>0.23499999999999999</c:v>
                </c:pt>
                <c:pt idx="1521">
                  <c:v>0.47899999999999998</c:v>
                </c:pt>
                <c:pt idx="1522">
                  <c:v>0.64</c:v>
                </c:pt>
                <c:pt idx="1523">
                  <c:v>0.38200000000000001</c:v>
                </c:pt>
                <c:pt idx="1524">
                  <c:v>0.21299999999999999</c:v>
                </c:pt>
                <c:pt idx="1526">
                  <c:v>0.34200000000000003</c:v>
                </c:pt>
                <c:pt idx="1527">
                  <c:v>0.154</c:v>
                </c:pt>
                <c:pt idx="1528">
                  <c:v>0.24</c:v>
                </c:pt>
                <c:pt idx="1530">
                  <c:v>0.15</c:v>
                </c:pt>
                <c:pt idx="1531">
                  <c:v>0.14499999999999999</c:v>
                </c:pt>
                <c:pt idx="1532">
                  <c:v>0.72199999999999998</c:v>
                </c:pt>
                <c:pt idx="1533">
                  <c:v>0.26</c:v>
                </c:pt>
                <c:pt idx="1534">
                  <c:v>0.44800000000000001</c:v>
                </c:pt>
                <c:pt idx="1535">
                  <c:v>0.75600000000000001</c:v>
                </c:pt>
                <c:pt idx="1536">
                  <c:v>0.38500000000000001</c:v>
                </c:pt>
                <c:pt idx="1537">
                  <c:v>0.34799999999999998</c:v>
                </c:pt>
                <c:pt idx="1538">
                  <c:v>0.17100000000000001</c:v>
                </c:pt>
                <c:pt idx="1539">
                  <c:v>0.35699999999999998</c:v>
                </c:pt>
                <c:pt idx="1540">
                  <c:v>0.13600000000000001</c:v>
                </c:pt>
                <c:pt idx="1541">
                  <c:v>0.24099999999999999</c:v>
                </c:pt>
                <c:pt idx="1542">
                  <c:v>0.26300000000000001</c:v>
                </c:pt>
                <c:pt idx="1543">
                  <c:v>0.57099999999999995</c:v>
                </c:pt>
                <c:pt idx="1544">
                  <c:v>0.27600000000000002</c:v>
                </c:pt>
                <c:pt idx="1545">
                  <c:v>0.30099999999999999</c:v>
                </c:pt>
                <c:pt idx="1546">
                  <c:v>0.24199999999999999</c:v>
                </c:pt>
                <c:pt idx="1548">
                  <c:v>0.50800000000000001</c:v>
                </c:pt>
                <c:pt idx="1549">
                  <c:v>0.35599999999999998</c:v>
                </c:pt>
                <c:pt idx="1551">
                  <c:v>0.47</c:v>
                </c:pt>
                <c:pt idx="1552">
                  <c:v>0.378</c:v>
                </c:pt>
                <c:pt idx="1554">
                  <c:v>0.35899999999999999</c:v>
                </c:pt>
                <c:pt idx="1555">
                  <c:v>0.34200000000000003</c:v>
                </c:pt>
                <c:pt idx="1556">
                  <c:v>0.38400000000000001</c:v>
                </c:pt>
                <c:pt idx="1557">
                  <c:v>0.44700000000000001</c:v>
                </c:pt>
                <c:pt idx="1558">
                  <c:v>0.28199999999999997</c:v>
                </c:pt>
                <c:pt idx="1559">
                  <c:v>0.379</c:v>
                </c:pt>
                <c:pt idx="1560">
                  <c:v>0.27</c:v>
                </c:pt>
                <c:pt idx="1561">
                  <c:v>0.25900000000000001</c:v>
                </c:pt>
                <c:pt idx="1562">
                  <c:v>0.24</c:v>
                </c:pt>
                <c:pt idx="1563">
                  <c:v>0.192</c:v>
                </c:pt>
                <c:pt idx="1564">
                  <c:v>0.12</c:v>
                </c:pt>
                <c:pt idx="1565">
                  <c:v>0.313</c:v>
                </c:pt>
                <c:pt idx="1566">
                  <c:v>0.24299999999999999</c:v>
                </c:pt>
                <c:pt idx="1567">
                  <c:v>0.35099999999999998</c:v>
                </c:pt>
                <c:pt idx="1568">
                  <c:v>0.17899999999999999</c:v>
                </c:pt>
                <c:pt idx="1569">
                  <c:v>0.46400000000000002</c:v>
                </c:pt>
                <c:pt idx="1570">
                  <c:v>0.28399999999999997</c:v>
                </c:pt>
                <c:pt idx="1571">
                  <c:v>0.18099999999999999</c:v>
                </c:pt>
                <c:pt idx="1572">
                  <c:v>0.13700000000000001</c:v>
                </c:pt>
                <c:pt idx="1573">
                  <c:v>0.28999999999999998</c:v>
                </c:pt>
                <c:pt idx="1574">
                  <c:v>0.184</c:v>
                </c:pt>
                <c:pt idx="1575">
                  <c:v>0.14499999999999999</c:v>
                </c:pt>
                <c:pt idx="1576">
                  <c:v>0.29099999999999998</c:v>
                </c:pt>
                <c:pt idx="1577">
                  <c:v>0.20599999999999999</c:v>
                </c:pt>
                <c:pt idx="1578">
                  <c:v>0.30399999999999999</c:v>
                </c:pt>
                <c:pt idx="1579">
                  <c:v>0.33600000000000002</c:v>
                </c:pt>
                <c:pt idx="1580">
                  <c:v>0.22700000000000001</c:v>
                </c:pt>
                <c:pt idx="1581">
                  <c:v>0.14899999999999999</c:v>
                </c:pt>
                <c:pt idx="1582">
                  <c:v>0.20200000000000001</c:v>
                </c:pt>
                <c:pt idx="1583">
                  <c:v>0.60799999999999998</c:v>
                </c:pt>
                <c:pt idx="1584">
                  <c:v>0.33700000000000002</c:v>
                </c:pt>
                <c:pt idx="1585">
                  <c:v>0.28399999999999997</c:v>
                </c:pt>
                <c:pt idx="1586">
                  <c:v>0.23300000000000001</c:v>
                </c:pt>
                <c:pt idx="1587">
                  <c:v>0.376</c:v>
                </c:pt>
                <c:pt idx="1588">
                  <c:v>0.27</c:v>
                </c:pt>
                <c:pt idx="1589">
                  <c:v>0.191</c:v>
                </c:pt>
                <c:pt idx="1590">
                  <c:v>0.27400000000000002</c:v>
                </c:pt>
                <c:pt idx="1591">
                  <c:v>0.14000000000000001</c:v>
                </c:pt>
                <c:pt idx="1592">
                  <c:v>0.155</c:v>
                </c:pt>
                <c:pt idx="1594">
                  <c:v>0.315</c:v>
                </c:pt>
                <c:pt idx="1595">
                  <c:v>0.27500000000000002</c:v>
                </c:pt>
                <c:pt idx="1596">
                  <c:v>4.2000000000000003E-2</c:v>
                </c:pt>
                <c:pt idx="1597">
                  <c:v>0.35799999999999998</c:v>
                </c:pt>
                <c:pt idx="1598">
                  <c:v>0.17100000000000001</c:v>
                </c:pt>
                <c:pt idx="1599">
                  <c:v>0.15</c:v>
                </c:pt>
                <c:pt idx="1600">
                  <c:v>0.38500000000000001</c:v>
                </c:pt>
                <c:pt idx="1601">
                  <c:v>0.54200000000000004</c:v>
                </c:pt>
                <c:pt idx="1602">
                  <c:v>0.48399999999999999</c:v>
                </c:pt>
                <c:pt idx="1603">
                  <c:v>0.27700000000000002</c:v>
                </c:pt>
                <c:pt idx="1604">
                  <c:v>0.32600000000000001</c:v>
                </c:pt>
                <c:pt idx="1605">
                  <c:v>0.25800000000000001</c:v>
                </c:pt>
                <c:pt idx="1606">
                  <c:v>0.46100000000000002</c:v>
                </c:pt>
                <c:pt idx="1607">
                  <c:v>0.48199999999999998</c:v>
                </c:pt>
                <c:pt idx="1608">
                  <c:v>0.38700000000000001</c:v>
                </c:pt>
                <c:pt idx="1609">
                  <c:v>0.20899999999999999</c:v>
                </c:pt>
                <c:pt idx="1610">
                  <c:v>0.25800000000000001</c:v>
                </c:pt>
                <c:pt idx="1611">
                  <c:v>0.28199999999999997</c:v>
                </c:pt>
                <c:pt idx="1613">
                  <c:v>0.24399999999999999</c:v>
                </c:pt>
                <c:pt idx="1614">
                  <c:v>0.19700000000000001</c:v>
                </c:pt>
                <c:pt idx="1616">
                  <c:v>0.41399999999999998</c:v>
                </c:pt>
                <c:pt idx="1617">
                  <c:v>0.34100000000000003</c:v>
                </c:pt>
                <c:pt idx="1618">
                  <c:v>0.33100000000000002</c:v>
                </c:pt>
                <c:pt idx="1619">
                  <c:v>0.123</c:v>
                </c:pt>
                <c:pt idx="1620">
                  <c:v>0.35899999999999999</c:v>
                </c:pt>
                <c:pt idx="1621">
                  <c:v>0.30199999999999999</c:v>
                </c:pt>
                <c:pt idx="1622">
                  <c:v>0.36199999999999999</c:v>
                </c:pt>
                <c:pt idx="1623">
                  <c:v>1.1100000000000001</c:v>
                </c:pt>
                <c:pt idx="1624">
                  <c:v>0.46</c:v>
                </c:pt>
                <c:pt idx="1625">
                  <c:v>0.17</c:v>
                </c:pt>
                <c:pt idx="1626">
                  <c:v>0.20899999999999999</c:v>
                </c:pt>
                <c:pt idx="1627">
                  <c:v>0.39400000000000002</c:v>
                </c:pt>
                <c:pt idx="1628">
                  <c:v>0.23699999999999999</c:v>
                </c:pt>
                <c:pt idx="1629">
                  <c:v>0.249</c:v>
                </c:pt>
                <c:pt idx="1630">
                  <c:v>0.216</c:v>
                </c:pt>
                <c:pt idx="1631">
                  <c:v>0.35899999999999999</c:v>
                </c:pt>
                <c:pt idx="1632">
                  <c:v>0.313</c:v>
                </c:pt>
                <c:pt idx="1633">
                  <c:v>0.30199999999999999</c:v>
                </c:pt>
                <c:pt idx="1634">
                  <c:v>0.87</c:v>
                </c:pt>
                <c:pt idx="1635">
                  <c:v>0.20100000000000001</c:v>
                </c:pt>
                <c:pt idx="1636">
                  <c:v>0.43099999999999999</c:v>
                </c:pt>
                <c:pt idx="1637">
                  <c:v>0.19700000000000001</c:v>
                </c:pt>
              </c:numCache>
            </c:numRef>
          </c:xVal>
          <c:yVal>
            <c:numRef>
              <c:f>'Summer Correlation'!$E$2:$E$1639</c:f>
              <c:numCache>
                <c:formatCode>General</c:formatCode>
                <c:ptCount val="1638"/>
                <c:pt idx="0">
                  <c:v>8.4749999999999996</c:v>
                </c:pt>
                <c:pt idx="2">
                  <c:v>6.7592592592592604</c:v>
                </c:pt>
                <c:pt idx="3">
                  <c:v>4.5896551724137904</c:v>
                </c:pt>
                <c:pt idx="5">
                  <c:v>8.3736842105263207</c:v>
                </c:pt>
                <c:pt idx="6">
                  <c:v>5.9931034482758596</c:v>
                </c:pt>
                <c:pt idx="7">
                  <c:v>7.9491847826087003</c:v>
                </c:pt>
                <c:pt idx="8">
                  <c:v>7.6657608695652204</c:v>
                </c:pt>
                <c:pt idx="9">
                  <c:v>17.2830745341615</c:v>
                </c:pt>
                <c:pt idx="10">
                  <c:v>9.1036414565826291</c:v>
                </c:pt>
                <c:pt idx="11">
                  <c:v>5.5960729312763</c:v>
                </c:pt>
                <c:pt idx="12">
                  <c:v>8.1631504922644194</c:v>
                </c:pt>
                <c:pt idx="13">
                  <c:v>4.8548850574712601</c:v>
                </c:pt>
                <c:pt idx="14">
                  <c:v>7.9640000000000004</c:v>
                </c:pt>
                <c:pt idx="15">
                  <c:v>8.4884615384615394</c:v>
                </c:pt>
                <c:pt idx="16">
                  <c:v>5.8958333333333304</c:v>
                </c:pt>
                <c:pt idx="18">
                  <c:v>7.5178571428571397</c:v>
                </c:pt>
                <c:pt idx="19">
                  <c:v>4.8965517241379297</c:v>
                </c:pt>
                <c:pt idx="20">
                  <c:v>7.9304347826086996</c:v>
                </c:pt>
                <c:pt idx="21">
                  <c:v>9.5857142857142907</c:v>
                </c:pt>
                <c:pt idx="22">
                  <c:v>8.2956873315363904</c:v>
                </c:pt>
                <c:pt idx="23">
                  <c:v>12.6546468401487</c:v>
                </c:pt>
                <c:pt idx="24">
                  <c:v>9.5534506089309907</c:v>
                </c:pt>
                <c:pt idx="25">
                  <c:v>7.3125506072874504</c:v>
                </c:pt>
                <c:pt idx="26">
                  <c:v>7.2763999999999998</c:v>
                </c:pt>
                <c:pt idx="27">
                  <c:v>7.0742281879194602</c:v>
                </c:pt>
                <c:pt idx="28">
                  <c:v>8.4034852546916898</c:v>
                </c:pt>
                <c:pt idx="29">
                  <c:v>6.8090379008746398</c:v>
                </c:pt>
                <c:pt idx="30">
                  <c:v>10.152859135285899</c:v>
                </c:pt>
                <c:pt idx="31">
                  <c:v>10.4474125874126</c:v>
                </c:pt>
                <c:pt idx="32">
                  <c:v>8.2176724137930997</c:v>
                </c:pt>
                <c:pt idx="33">
                  <c:v>9.1554621848739508</c:v>
                </c:pt>
                <c:pt idx="34">
                  <c:v>8.9649859943977592</c:v>
                </c:pt>
                <c:pt idx="36">
                  <c:v>8.3137931034482797</c:v>
                </c:pt>
                <c:pt idx="37">
                  <c:v>7.8666666666666698</c:v>
                </c:pt>
                <c:pt idx="38">
                  <c:v>6.0555555555555598</c:v>
                </c:pt>
                <c:pt idx="40">
                  <c:v>8.0906249999999993</c:v>
                </c:pt>
                <c:pt idx="41">
                  <c:v>5.8424242424242401</c:v>
                </c:pt>
                <c:pt idx="42">
                  <c:v>9.0470588235294098</c:v>
                </c:pt>
                <c:pt idx="43">
                  <c:v>7.0482758620689703</c:v>
                </c:pt>
                <c:pt idx="44">
                  <c:v>7.4794117647058798</c:v>
                </c:pt>
                <c:pt idx="45">
                  <c:v>7.8666666666666698</c:v>
                </c:pt>
                <c:pt idx="46">
                  <c:v>6.3466666666666702</c:v>
                </c:pt>
                <c:pt idx="47">
                  <c:v>7.2407407407407396</c:v>
                </c:pt>
                <c:pt idx="48">
                  <c:v>6.71</c:v>
                </c:pt>
                <c:pt idx="49">
                  <c:v>6.3</c:v>
                </c:pt>
                <c:pt idx="50">
                  <c:v>6.2777777777777803</c:v>
                </c:pt>
                <c:pt idx="51">
                  <c:v>4.9428571428571404</c:v>
                </c:pt>
                <c:pt idx="52">
                  <c:v>9.7968616262482193</c:v>
                </c:pt>
                <c:pt idx="53">
                  <c:v>9.9334273624823695</c:v>
                </c:pt>
                <c:pt idx="54">
                  <c:v>9.7149590163934398</c:v>
                </c:pt>
                <c:pt idx="55">
                  <c:v>9.9465116279069807</c:v>
                </c:pt>
                <c:pt idx="56">
                  <c:v>9.9725352112675996</c:v>
                </c:pt>
                <c:pt idx="57">
                  <c:v>10.005314685314699</c:v>
                </c:pt>
                <c:pt idx="58">
                  <c:v>8.8390516039051601</c:v>
                </c:pt>
                <c:pt idx="59">
                  <c:v>7.4828571428571404</c:v>
                </c:pt>
                <c:pt idx="60">
                  <c:v>9.5142857142857107</c:v>
                </c:pt>
                <c:pt idx="61">
                  <c:v>11.842496679946899</c:v>
                </c:pt>
                <c:pt idx="62">
                  <c:v>7.90522088353414</c:v>
                </c:pt>
                <c:pt idx="63">
                  <c:v>8.8846256684491998</c:v>
                </c:pt>
                <c:pt idx="64">
                  <c:v>10.2674293405114</c:v>
                </c:pt>
                <c:pt idx="65">
                  <c:v>5.6397705544933103</c:v>
                </c:pt>
                <c:pt idx="66">
                  <c:v>11.1639580602883</c:v>
                </c:pt>
                <c:pt idx="67">
                  <c:v>9.7944809461235192</c:v>
                </c:pt>
                <c:pt idx="68">
                  <c:v>12.080158730158701</c:v>
                </c:pt>
                <c:pt idx="69">
                  <c:v>11.085207100591701</c:v>
                </c:pt>
                <c:pt idx="70">
                  <c:v>10.510406504064999</c:v>
                </c:pt>
                <c:pt idx="71">
                  <c:v>9.4552028218694897</c:v>
                </c:pt>
                <c:pt idx="72">
                  <c:v>8.1688888888888904</c:v>
                </c:pt>
                <c:pt idx="73">
                  <c:v>0</c:v>
                </c:pt>
                <c:pt idx="74">
                  <c:v>7.5651162790697697</c:v>
                </c:pt>
                <c:pt idx="75">
                  <c:v>9.5379310344827601</c:v>
                </c:pt>
                <c:pt idx="76">
                  <c:v>10.3413793103448</c:v>
                </c:pt>
                <c:pt idx="77">
                  <c:v>6.7931034482758603</c:v>
                </c:pt>
                <c:pt idx="78">
                  <c:v>8.4482758620689697</c:v>
                </c:pt>
                <c:pt idx="79">
                  <c:v>9.2899999999999991</c:v>
                </c:pt>
                <c:pt idx="80">
                  <c:v>6.3038461538461501</c:v>
                </c:pt>
                <c:pt idx="81">
                  <c:v>9.9700000000000006</c:v>
                </c:pt>
                <c:pt idx="82">
                  <c:v>8.5555555555555607</c:v>
                </c:pt>
                <c:pt idx="83">
                  <c:v>8.0407407407407394</c:v>
                </c:pt>
                <c:pt idx="84">
                  <c:v>7.8</c:v>
                </c:pt>
                <c:pt idx="85">
                  <c:v>8.87777777777778</c:v>
                </c:pt>
                <c:pt idx="86">
                  <c:v>10.53</c:v>
                </c:pt>
                <c:pt idx="87">
                  <c:v>6.22</c:v>
                </c:pt>
                <c:pt idx="88">
                  <c:v>9.0299999999999994</c:v>
                </c:pt>
                <c:pt idx="89">
                  <c:v>9.7375000000000007</c:v>
                </c:pt>
                <c:pt idx="90">
                  <c:v>6.73</c:v>
                </c:pt>
                <c:pt idx="91">
                  <c:v>9.09</c:v>
                </c:pt>
                <c:pt idx="92">
                  <c:v>7.8</c:v>
                </c:pt>
                <c:pt idx="93">
                  <c:v>9.0142857142857107</c:v>
                </c:pt>
                <c:pt idx="94">
                  <c:v>7.9</c:v>
                </c:pt>
                <c:pt idx="95">
                  <c:v>8.3466666666666693</c:v>
                </c:pt>
                <c:pt idx="96">
                  <c:v>8.8000000000000007</c:v>
                </c:pt>
                <c:pt idx="97">
                  <c:v>11.7774</c:v>
                </c:pt>
                <c:pt idx="98">
                  <c:v>8.2608571428571391</c:v>
                </c:pt>
                <c:pt idx="99">
                  <c:v>8.5091300000000007</c:v>
                </c:pt>
                <c:pt idx="100">
                  <c:v>10.823399999999999</c:v>
                </c:pt>
                <c:pt idx="101">
                  <c:v>9.0249874999999999</c:v>
                </c:pt>
                <c:pt idx="102">
                  <c:v>7.3742000000000001</c:v>
                </c:pt>
                <c:pt idx="103">
                  <c:v>7</c:v>
                </c:pt>
                <c:pt idx="104">
                  <c:v>9.6999999999999993</c:v>
                </c:pt>
                <c:pt idx="105">
                  <c:v>7.84</c:v>
                </c:pt>
                <c:pt idx="106">
                  <c:v>7.99</c:v>
                </c:pt>
                <c:pt idx="107">
                  <c:v>8.06</c:v>
                </c:pt>
                <c:pt idx="108">
                  <c:v>7.0374999999999996</c:v>
                </c:pt>
                <c:pt idx="109">
                  <c:v>6.2111111111111104</c:v>
                </c:pt>
                <c:pt idx="110">
                  <c:v>6.98</c:v>
                </c:pt>
                <c:pt idx="111">
                  <c:v>6.9124999999999996</c:v>
                </c:pt>
                <c:pt idx="112">
                  <c:v>6.47</c:v>
                </c:pt>
                <c:pt idx="113">
                  <c:v>5.95</c:v>
                </c:pt>
                <c:pt idx="114">
                  <c:v>10.794117647058799</c:v>
                </c:pt>
                <c:pt idx="115">
                  <c:v>11.623333333333299</c:v>
                </c:pt>
                <c:pt idx="116">
                  <c:v>11.171448087431701</c:v>
                </c:pt>
                <c:pt idx="117">
                  <c:v>14.3659846547315</c:v>
                </c:pt>
                <c:pt idx="118">
                  <c:v>14.033202099737499</c:v>
                </c:pt>
                <c:pt idx="119">
                  <c:v>11.348815789473701</c:v>
                </c:pt>
                <c:pt idx="120">
                  <c:v>14.389893617021301</c:v>
                </c:pt>
                <c:pt idx="121">
                  <c:v>12.8374501992032</c:v>
                </c:pt>
                <c:pt idx="122">
                  <c:v>11.706241699867199</c:v>
                </c:pt>
                <c:pt idx="123">
                  <c:v>11.1434027777778</c:v>
                </c:pt>
                <c:pt idx="124">
                  <c:v>11.7872801082544</c:v>
                </c:pt>
                <c:pt idx="125">
                  <c:v>5.5918666666666699</c:v>
                </c:pt>
                <c:pt idx="126">
                  <c:v>11.857104913678601</c:v>
                </c:pt>
                <c:pt idx="127">
                  <c:v>12.4037634408602</c:v>
                </c:pt>
                <c:pt idx="128">
                  <c:v>11.5432506887052</c:v>
                </c:pt>
                <c:pt idx="129">
                  <c:v>11.083064516128999</c:v>
                </c:pt>
                <c:pt idx="130">
                  <c:v>6.8</c:v>
                </c:pt>
                <c:pt idx="131">
                  <c:v>9.0068965517241395</c:v>
                </c:pt>
                <c:pt idx="132">
                  <c:v>5.7666666666666702</c:v>
                </c:pt>
                <c:pt idx="133">
                  <c:v>8.02</c:v>
                </c:pt>
                <c:pt idx="134">
                  <c:v>12.7381016042781</c:v>
                </c:pt>
                <c:pt idx="135">
                  <c:v>9.0460296096904393</c:v>
                </c:pt>
                <c:pt idx="136">
                  <c:v>12.1493055555556</c:v>
                </c:pt>
                <c:pt idx="137">
                  <c:v>11.3125356125356</c:v>
                </c:pt>
                <c:pt idx="138">
                  <c:v>11.098052851182199</c:v>
                </c:pt>
                <c:pt idx="139">
                  <c:v>9.8762811127379209</c:v>
                </c:pt>
                <c:pt idx="140">
                  <c:v>11.083717774762601</c:v>
                </c:pt>
                <c:pt idx="141">
                  <c:v>11.699426934097399</c:v>
                </c:pt>
                <c:pt idx="142">
                  <c:v>10.5460893854749</c:v>
                </c:pt>
                <c:pt idx="143">
                  <c:v>10.1648426812586</c:v>
                </c:pt>
                <c:pt idx="144">
                  <c:v>10.618611521418</c:v>
                </c:pt>
                <c:pt idx="145">
                  <c:v>9.4418256130790201</c:v>
                </c:pt>
                <c:pt idx="146">
                  <c:v>0</c:v>
                </c:pt>
                <c:pt idx="147">
                  <c:v>9.0986111111111097</c:v>
                </c:pt>
                <c:pt idx="148">
                  <c:v>17.282515337423298</c:v>
                </c:pt>
                <c:pt idx="149">
                  <c:v>7.3228310502283103</c:v>
                </c:pt>
                <c:pt idx="150">
                  <c:v>7.2445378151260504</c:v>
                </c:pt>
                <c:pt idx="151">
                  <c:v>7.7130898021308996</c:v>
                </c:pt>
                <c:pt idx="152">
                  <c:v>8.4992957746478908</c:v>
                </c:pt>
                <c:pt idx="153">
                  <c:v>13.33</c:v>
                </c:pt>
                <c:pt idx="154">
                  <c:v>9.0299999999999994</c:v>
                </c:pt>
                <c:pt idx="155">
                  <c:v>8.92</c:v>
                </c:pt>
                <c:pt idx="156">
                  <c:v>9.02</c:v>
                </c:pt>
                <c:pt idx="157">
                  <c:v>12.1428571428571</c:v>
                </c:pt>
                <c:pt idx="158">
                  <c:v>13.244444444444399</c:v>
                </c:pt>
                <c:pt idx="159">
                  <c:v>9.2555555555555493</c:v>
                </c:pt>
                <c:pt idx="160">
                  <c:v>5.5111111111111102</c:v>
                </c:pt>
                <c:pt idx="161">
                  <c:v>7.41</c:v>
                </c:pt>
                <c:pt idx="162">
                  <c:v>5.35</c:v>
                </c:pt>
                <c:pt idx="163">
                  <c:v>7.9142857142857101</c:v>
                </c:pt>
                <c:pt idx="164">
                  <c:v>9.85</c:v>
                </c:pt>
                <c:pt idx="165">
                  <c:v>8.9700000000000006</c:v>
                </c:pt>
                <c:pt idx="166">
                  <c:v>10.5555555555556</c:v>
                </c:pt>
                <c:pt idx="167">
                  <c:v>8.2799999999999994</c:v>
                </c:pt>
                <c:pt idx="168">
                  <c:v>7.0750000000000002</c:v>
                </c:pt>
                <c:pt idx="169">
                  <c:v>12.153846153846199</c:v>
                </c:pt>
                <c:pt idx="170">
                  <c:v>8.7846153846153907</c:v>
                </c:pt>
                <c:pt idx="171">
                  <c:v>7.6416666666666702</c:v>
                </c:pt>
                <c:pt idx="172">
                  <c:v>9.9461538461538499</c:v>
                </c:pt>
                <c:pt idx="173">
                  <c:v>8.5230769230769194</c:v>
                </c:pt>
                <c:pt idx="174">
                  <c:v>17.371428571428599</c:v>
                </c:pt>
                <c:pt idx="175">
                  <c:v>5.6363636363636402</c:v>
                </c:pt>
                <c:pt idx="176">
                  <c:v>5.94166666666667</c:v>
                </c:pt>
                <c:pt idx="177">
                  <c:v>7.2076923076923096</c:v>
                </c:pt>
                <c:pt idx="178">
                  <c:v>5.5916666666666703</c:v>
                </c:pt>
                <c:pt idx="179">
                  <c:v>10.95</c:v>
                </c:pt>
                <c:pt idx="180">
                  <c:v>9.08</c:v>
                </c:pt>
                <c:pt idx="181">
                  <c:v>10.43</c:v>
                </c:pt>
                <c:pt idx="182">
                  <c:v>9.57</c:v>
                </c:pt>
                <c:pt idx="183">
                  <c:v>11.8</c:v>
                </c:pt>
                <c:pt idx="184">
                  <c:v>16.27</c:v>
                </c:pt>
                <c:pt idx="185">
                  <c:v>13.46</c:v>
                </c:pt>
                <c:pt idx="186">
                  <c:v>11.05</c:v>
                </c:pt>
                <c:pt idx="187">
                  <c:v>11.14</c:v>
                </c:pt>
                <c:pt idx="188">
                  <c:v>9.5981944444444505</c:v>
                </c:pt>
                <c:pt idx="189">
                  <c:v>8.9593373493975896</c:v>
                </c:pt>
                <c:pt idx="190">
                  <c:v>10.959720279720299</c:v>
                </c:pt>
                <c:pt idx="191">
                  <c:v>8.2490223463687204</c:v>
                </c:pt>
                <c:pt idx="192">
                  <c:v>10.570473537604499</c:v>
                </c:pt>
                <c:pt idx="193">
                  <c:v>8.74</c:v>
                </c:pt>
                <c:pt idx="194">
                  <c:v>10.022222222222201</c:v>
                </c:pt>
                <c:pt idx="195">
                  <c:v>6.4444444444444402</c:v>
                </c:pt>
                <c:pt idx="196">
                  <c:v>8.61</c:v>
                </c:pt>
                <c:pt idx="197">
                  <c:v>6.15</c:v>
                </c:pt>
                <c:pt idx="198">
                  <c:v>10.17</c:v>
                </c:pt>
                <c:pt idx="199">
                  <c:v>8.43</c:v>
                </c:pt>
                <c:pt idx="200">
                  <c:v>10.0624657534247</c:v>
                </c:pt>
                <c:pt idx="201">
                  <c:v>11.333011049723799</c:v>
                </c:pt>
                <c:pt idx="202">
                  <c:v>8.8177685950413203</c:v>
                </c:pt>
                <c:pt idx="203">
                  <c:v>7.9969821673525399</c:v>
                </c:pt>
                <c:pt idx="204">
                  <c:v>11.3397524071527</c:v>
                </c:pt>
                <c:pt idx="205">
                  <c:v>8.3949685534591207</c:v>
                </c:pt>
                <c:pt idx="206">
                  <c:v>9.1187319884726197</c:v>
                </c:pt>
                <c:pt idx="207">
                  <c:v>5.08</c:v>
                </c:pt>
                <c:pt idx="208">
                  <c:v>8.1334</c:v>
                </c:pt>
                <c:pt idx="209">
                  <c:v>10.98944</c:v>
                </c:pt>
                <c:pt idx="210">
                  <c:v>7.1877399999999998</c:v>
                </c:pt>
                <c:pt idx="211">
                  <c:v>0</c:v>
                </c:pt>
                <c:pt idx="212">
                  <c:v>0</c:v>
                </c:pt>
                <c:pt idx="213">
                  <c:v>7.4285199999999998</c:v>
                </c:pt>
                <c:pt idx="214">
                  <c:v>12.975</c:v>
                </c:pt>
                <c:pt idx="215">
                  <c:v>10.7157894736842</c:v>
                </c:pt>
                <c:pt idx="216">
                  <c:v>8.0050000000000008</c:v>
                </c:pt>
                <c:pt idx="217">
                  <c:v>9.99</c:v>
                </c:pt>
                <c:pt idx="218">
                  <c:v>8.2249999999999996</c:v>
                </c:pt>
                <c:pt idx="219">
                  <c:v>7.2571428571428598</c:v>
                </c:pt>
                <c:pt idx="220">
                  <c:v>11.330769230769199</c:v>
                </c:pt>
                <c:pt idx="221">
                  <c:v>8.3538461538461508</c:v>
                </c:pt>
                <c:pt idx="222">
                  <c:v>8.7272727272727302</c:v>
                </c:pt>
                <c:pt idx="223">
                  <c:v>10.8166666666667</c:v>
                </c:pt>
                <c:pt idx="224">
                  <c:v>9.5846153846153808</c:v>
                </c:pt>
                <c:pt idx="225">
                  <c:v>9.68333333333333</c:v>
                </c:pt>
                <c:pt idx="226">
                  <c:v>5.72</c:v>
                </c:pt>
                <c:pt idx="227">
                  <c:v>6.68</c:v>
                </c:pt>
                <c:pt idx="228">
                  <c:v>7.8636363636363598</c:v>
                </c:pt>
                <c:pt idx="229">
                  <c:v>5.7750000000000004</c:v>
                </c:pt>
                <c:pt idx="230">
                  <c:v>8.07</c:v>
                </c:pt>
                <c:pt idx="231">
                  <c:v>8.52</c:v>
                </c:pt>
                <c:pt idx="232">
                  <c:v>10.483333333333301</c:v>
                </c:pt>
                <c:pt idx="233">
                  <c:v>7.3333333333333304</c:v>
                </c:pt>
                <c:pt idx="234">
                  <c:v>7.6777777777777798</c:v>
                </c:pt>
                <c:pt idx="235">
                  <c:v>7.7876577840112198</c:v>
                </c:pt>
                <c:pt idx="236">
                  <c:v>11.983472222222201</c:v>
                </c:pt>
                <c:pt idx="237">
                  <c:v>10.343607954545501</c:v>
                </c:pt>
                <c:pt idx="238">
                  <c:v>9.8015427769986001</c:v>
                </c:pt>
                <c:pt idx="239">
                  <c:v>10.6862994350282</c:v>
                </c:pt>
                <c:pt idx="240">
                  <c:v>10.676312056737601</c:v>
                </c:pt>
                <c:pt idx="241">
                  <c:v>9.5812146892655399</c:v>
                </c:pt>
                <c:pt idx="242">
                  <c:v>9.6847887323943702</c:v>
                </c:pt>
                <c:pt idx="243">
                  <c:v>8.9352353780313791</c:v>
                </c:pt>
                <c:pt idx="244">
                  <c:v>10.4330975954738</c:v>
                </c:pt>
                <c:pt idx="245">
                  <c:v>8.2714082503556199</c:v>
                </c:pt>
                <c:pt idx="246">
                  <c:v>13.583379888268199</c:v>
                </c:pt>
                <c:pt idx="247">
                  <c:v>11.198802395209601</c:v>
                </c:pt>
                <c:pt idx="248">
                  <c:v>13.5660167130919</c:v>
                </c:pt>
                <c:pt idx="249">
                  <c:v>10.6280448717949</c:v>
                </c:pt>
                <c:pt idx="250">
                  <c:v>13.8903496503497</c:v>
                </c:pt>
                <c:pt idx="251">
                  <c:v>8.8857142857142897</c:v>
                </c:pt>
                <c:pt idx="252">
                  <c:v>9.7943741209563999</c:v>
                </c:pt>
                <c:pt idx="253">
                  <c:v>5.3714285714285701</c:v>
                </c:pt>
                <c:pt idx="254">
                  <c:v>8.4249180327868896</c:v>
                </c:pt>
                <c:pt idx="255">
                  <c:v>9.9794366197183102</c:v>
                </c:pt>
                <c:pt idx="256">
                  <c:v>8.4</c:v>
                </c:pt>
                <c:pt idx="257">
                  <c:v>11.4909596662031</c:v>
                </c:pt>
                <c:pt idx="258">
                  <c:v>9.00416666666667</c:v>
                </c:pt>
                <c:pt idx="259">
                  <c:v>12.0152905198777</c:v>
                </c:pt>
                <c:pt idx="260">
                  <c:v>10.794979079497899</c:v>
                </c:pt>
                <c:pt idx="261">
                  <c:v>10.932212885154099</c:v>
                </c:pt>
                <c:pt idx="262">
                  <c:v>12.9663793103448</c:v>
                </c:pt>
                <c:pt idx="263">
                  <c:v>8.1306532663316595</c:v>
                </c:pt>
                <c:pt idx="264">
                  <c:v>18.982443820224699</c:v>
                </c:pt>
                <c:pt idx="265">
                  <c:v>5.0078947368420996</c:v>
                </c:pt>
                <c:pt idx="266">
                  <c:v>5.4753138075313803</c:v>
                </c:pt>
                <c:pt idx="267">
                  <c:v>7.2222841225626704</c:v>
                </c:pt>
                <c:pt idx="268">
                  <c:v>6.8852573018080703</c:v>
                </c:pt>
                <c:pt idx="269">
                  <c:v>9.8333333333333304</c:v>
                </c:pt>
                <c:pt idx="270">
                  <c:v>11.679166666666699</c:v>
                </c:pt>
                <c:pt idx="271">
                  <c:v>10.4115384615385</c:v>
                </c:pt>
                <c:pt idx="272">
                  <c:v>9.4485714285714302</c:v>
                </c:pt>
                <c:pt idx="273">
                  <c:v>7.5812499999999998</c:v>
                </c:pt>
                <c:pt idx="274">
                  <c:v>12.757142857142901</c:v>
                </c:pt>
                <c:pt idx="275">
                  <c:v>8.6696969696969699</c:v>
                </c:pt>
                <c:pt idx="276">
                  <c:v>9.7433333333333305</c:v>
                </c:pt>
                <c:pt idx="277">
                  <c:v>12.609677419354799</c:v>
                </c:pt>
                <c:pt idx="278">
                  <c:v>7.1461538461538501</c:v>
                </c:pt>
                <c:pt idx="279">
                  <c:v>11.466666666666701</c:v>
                </c:pt>
                <c:pt idx="280">
                  <c:v>6.4806451612903198</c:v>
                </c:pt>
                <c:pt idx="281">
                  <c:v>5.0310344827586198</c:v>
                </c:pt>
                <c:pt idx="282">
                  <c:v>6.9545454545454497</c:v>
                </c:pt>
                <c:pt idx="283">
                  <c:v>8.0090909090909097</c:v>
                </c:pt>
                <c:pt idx="284">
                  <c:v>8.1586206896551694</c:v>
                </c:pt>
                <c:pt idx="285">
                  <c:v>10.842307692307701</c:v>
                </c:pt>
                <c:pt idx="286">
                  <c:v>9.2962962962962994</c:v>
                </c:pt>
                <c:pt idx="287">
                  <c:v>9.7407407407407405</c:v>
                </c:pt>
                <c:pt idx="288">
                  <c:v>12.9540106951872</c:v>
                </c:pt>
                <c:pt idx="289">
                  <c:v>13.8318607764391</c:v>
                </c:pt>
                <c:pt idx="290">
                  <c:v>12.319298245614</c:v>
                </c:pt>
                <c:pt idx="291">
                  <c:v>10.7239657631954</c:v>
                </c:pt>
                <c:pt idx="292">
                  <c:v>10.387972972972999</c:v>
                </c:pt>
                <c:pt idx="293">
                  <c:v>12.634823529411801</c:v>
                </c:pt>
                <c:pt idx="294">
                  <c:v>7.8635000000000002</c:v>
                </c:pt>
                <c:pt idx="295">
                  <c:v>17.2436241610738</c:v>
                </c:pt>
                <c:pt idx="296">
                  <c:v>4.6182515337423302</c:v>
                </c:pt>
                <c:pt idx="297">
                  <c:v>4.6707275803722501</c:v>
                </c:pt>
                <c:pt idx="298">
                  <c:v>7.8832775919732399</c:v>
                </c:pt>
                <c:pt idx="299">
                  <c:v>4.56993006993007</c:v>
                </c:pt>
                <c:pt idx="300">
                  <c:v>11.6328703703704</c:v>
                </c:pt>
                <c:pt idx="301">
                  <c:v>8.2333333333333307</c:v>
                </c:pt>
                <c:pt idx="302">
                  <c:v>21.819645494830102</c:v>
                </c:pt>
                <c:pt idx="303">
                  <c:v>6.85371248025276</c:v>
                </c:pt>
                <c:pt idx="304">
                  <c:v>5.3736768802228401</c:v>
                </c:pt>
                <c:pt idx="305">
                  <c:v>6.3940691927512399</c:v>
                </c:pt>
                <c:pt idx="306">
                  <c:v>5.7219444444444401</c:v>
                </c:pt>
                <c:pt idx="307">
                  <c:v>9.3566666666666691</c:v>
                </c:pt>
                <c:pt idx="308">
                  <c:v>0</c:v>
                </c:pt>
                <c:pt idx="309">
                  <c:v>6.3719999999999999</c:v>
                </c:pt>
                <c:pt idx="310">
                  <c:v>5.7413793103448301</c:v>
                </c:pt>
                <c:pt idx="311">
                  <c:v>7.1266666666666696</c:v>
                </c:pt>
                <c:pt idx="312">
                  <c:v>7.5233333333333299</c:v>
                </c:pt>
                <c:pt idx="313">
                  <c:v>12.885121602289001</c:v>
                </c:pt>
                <c:pt idx="314">
                  <c:v>14.907650273224</c:v>
                </c:pt>
                <c:pt idx="315">
                  <c:v>10.798262243285899</c:v>
                </c:pt>
                <c:pt idx="316">
                  <c:v>11.6396166134185</c:v>
                </c:pt>
                <c:pt idx="317">
                  <c:v>10.9895803183792</c:v>
                </c:pt>
                <c:pt idx="318">
                  <c:v>13.021525885558599</c:v>
                </c:pt>
                <c:pt idx="319">
                  <c:v>21.1998599439776</c:v>
                </c:pt>
                <c:pt idx="320">
                  <c:v>15.6685006877579</c:v>
                </c:pt>
                <c:pt idx="321">
                  <c:v>11.596280991735499</c:v>
                </c:pt>
                <c:pt idx="322">
                  <c:v>15.266256830601099</c:v>
                </c:pt>
                <c:pt idx="323">
                  <c:v>11.254338549075401</c:v>
                </c:pt>
                <c:pt idx="324">
                  <c:v>16.0957359009629</c:v>
                </c:pt>
                <c:pt idx="325">
                  <c:v>8.7750688705234197</c:v>
                </c:pt>
                <c:pt idx="326">
                  <c:v>10.931138545953401</c:v>
                </c:pt>
                <c:pt idx="327">
                  <c:v>10.8738292011019</c:v>
                </c:pt>
                <c:pt idx="328">
                  <c:v>10.601506849315101</c:v>
                </c:pt>
                <c:pt idx="329">
                  <c:v>11.26</c:v>
                </c:pt>
                <c:pt idx="330">
                  <c:v>13.366666666666699</c:v>
                </c:pt>
                <c:pt idx="331">
                  <c:v>10.713333333333299</c:v>
                </c:pt>
                <c:pt idx="332">
                  <c:v>9.7066666666666706</c:v>
                </c:pt>
                <c:pt idx="333">
                  <c:v>10.2222222222222</c:v>
                </c:pt>
                <c:pt idx="334">
                  <c:v>17.7615384615385</c:v>
                </c:pt>
                <c:pt idx="335">
                  <c:v>12.4598845598846</c:v>
                </c:pt>
                <c:pt idx="336">
                  <c:v>9.8964028776978399</c:v>
                </c:pt>
                <c:pt idx="337">
                  <c:v>13.6198047419805</c:v>
                </c:pt>
                <c:pt idx="338">
                  <c:v>10.4077994428969</c:v>
                </c:pt>
                <c:pt idx="339">
                  <c:v>16.335620437956202</c:v>
                </c:pt>
                <c:pt idx="340">
                  <c:v>8.5345021037868207</c:v>
                </c:pt>
                <c:pt idx="341">
                  <c:v>8.66938483547926</c:v>
                </c:pt>
                <c:pt idx="342">
                  <c:v>9.9909344490934409</c:v>
                </c:pt>
                <c:pt idx="343">
                  <c:v>10.182841068917</c:v>
                </c:pt>
                <c:pt idx="344">
                  <c:v>12.0212121212121</c:v>
                </c:pt>
                <c:pt idx="345">
                  <c:v>11.9542857142857</c:v>
                </c:pt>
                <c:pt idx="346">
                  <c:v>9.4250000000000007</c:v>
                </c:pt>
                <c:pt idx="347">
                  <c:v>12.1012096774194</c:v>
                </c:pt>
                <c:pt idx="348">
                  <c:v>13.071666666666699</c:v>
                </c:pt>
                <c:pt idx="349">
                  <c:v>12.0740667976424</c:v>
                </c:pt>
                <c:pt idx="350">
                  <c:v>13.0833333333333</c:v>
                </c:pt>
                <c:pt idx="351">
                  <c:v>12.005906040268499</c:v>
                </c:pt>
                <c:pt idx="352">
                  <c:v>11.227844712182099</c:v>
                </c:pt>
                <c:pt idx="353">
                  <c:v>11.363179916318</c:v>
                </c:pt>
                <c:pt idx="354">
                  <c:v>11.090870185449401</c:v>
                </c:pt>
                <c:pt idx="355">
                  <c:v>10.9859216255443</c:v>
                </c:pt>
                <c:pt idx="356">
                  <c:v>9.2078347578347604</c:v>
                </c:pt>
                <c:pt idx="357">
                  <c:v>9.7465460526315795</c:v>
                </c:pt>
                <c:pt idx="358">
                  <c:v>12.711549295774599</c:v>
                </c:pt>
                <c:pt idx="359">
                  <c:v>10.217968750000001</c:v>
                </c:pt>
                <c:pt idx="360">
                  <c:v>12.835403726708099</c:v>
                </c:pt>
                <c:pt idx="361">
                  <c:v>12.4746164574616</c:v>
                </c:pt>
                <c:pt idx="362">
                  <c:v>11.511842105263201</c:v>
                </c:pt>
                <c:pt idx="363">
                  <c:v>11.268914956011701</c:v>
                </c:pt>
                <c:pt idx="364">
                  <c:v>12.0334677419355</c:v>
                </c:pt>
                <c:pt idx="365">
                  <c:v>10.9198879551821</c:v>
                </c:pt>
                <c:pt idx="366">
                  <c:v>9.3987692307692292</c:v>
                </c:pt>
                <c:pt idx="367">
                  <c:v>10.1143061516452</c:v>
                </c:pt>
                <c:pt idx="368">
                  <c:v>11.0813630041725</c:v>
                </c:pt>
                <c:pt idx="369">
                  <c:v>9.3000000000000007</c:v>
                </c:pt>
                <c:pt idx="370">
                  <c:v>12.495348837209299</c:v>
                </c:pt>
                <c:pt idx="371">
                  <c:v>12.497368421052601</c:v>
                </c:pt>
                <c:pt idx="372">
                  <c:v>9.4124999999999996</c:v>
                </c:pt>
                <c:pt idx="373">
                  <c:v>10.4236842105263</c:v>
                </c:pt>
                <c:pt idx="374">
                  <c:v>10.1089235127479</c:v>
                </c:pt>
                <c:pt idx="375">
                  <c:v>10.9552631578947</c:v>
                </c:pt>
                <c:pt idx="376">
                  <c:v>8.9049999999999994</c:v>
                </c:pt>
                <c:pt idx="377">
                  <c:v>11.782500000000001</c:v>
                </c:pt>
                <c:pt idx="378">
                  <c:v>10.0636363636364</c:v>
                </c:pt>
                <c:pt idx="379">
                  <c:v>8.49</c:v>
                </c:pt>
                <c:pt idx="380">
                  <c:v>10.705</c:v>
                </c:pt>
                <c:pt idx="381">
                  <c:v>8.8590909090909093</c:v>
                </c:pt>
                <c:pt idx="382">
                  <c:v>9.8363636363636395</c:v>
                </c:pt>
                <c:pt idx="383">
                  <c:v>6.5195121951219503</c:v>
                </c:pt>
                <c:pt idx="384">
                  <c:v>6.4813953488372098</c:v>
                </c:pt>
                <c:pt idx="385">
                  <c:v>10.4425392670157</c:v>
                </c:pt>
                <c:pt idx="386">
                  <c:v>8.3340729001584801</c:v>
                </c:pt>
                <c:pt idx="387">
                  <c:v>12.744992947813801</c:v>
                </c:pt>
                <c:pt idx="388">
                  <c:v>11.0109872611465</c:v>
                </c:pt>
                <c:pt idx="389">
                  <c:v>13.2855153203343</c:v>
                </c:pt>
                <c:pt idx="390">
                  <c:v>16.583554376657801</c:v>
                </c:pt>
                <c:pt idx="391">
                  <c:v>10.7521678321678</c:v>
                </c:pt>
                <c:pt idx="392">
                  <c:v>14.8414307004471</c:v>
                </c:pt>
                <c:pt idx="393">
                  <c:v>11.1003241491086</c:v>
                </c:pt>
                <c:pt idx="394">
                  <c:v>14.6341954022989</c:v>
                </c:pt>
                <c:pt idx="395">
                  <c:v>7.9946554149085802</c:v>
                </c:pt>
                <c:pt idx="396">
                  <c:v>9.6729896907216499</c:v>
                </c:pt>
                <c:pt idx="397">
                  <c:v>9.6516039051603908</c:v>
                </c:pt>
                <c:pt idx="398">
                  <c:v>9.2160228898426304</c:v>
                </c:pt>
                <c:pt idx="399">
                  <c:v>10.2075170842825</c:v>
                </c:pt>
                <c:pt idx="400">
                  <c:v>9.1148459383753497</c:v>
                </c:pt>
                <c:pt idx="401">
                  <c:v>9.5791757049891508</c:v>
                </c:pt>
                <c:pt idx="402">
                  <c:v>8.9876733436055503</c:v>
                </c:pt>
                <c:pt idx="403">
                  <c:v>12.8277254374159</c:v>
                </c:pt>
                <c:pt idx="404">
                  <c:v>10.688020833333301</c:v>
                </c:pt>
                <c:pt idx="405">
                  <c:v>11.1448611111111</c:v>
                </c:pt>
                <c:pt idx="406">
                  <c:v>9.0023255813953504</c:v>
                </c:pt>
                <c:pt idx="407">
                  <c:v>7.4</c:v>
                </c:pt>
                <c:pt idx="408">
                  <c:v>9.2874999999999996</c:v>
                </c:pt>
                <c:pt idx="409">
                  <c:v>6.24</c:v>
                </c:pt>
                <c:pt idx="411">
                  <c:v>9.02</c:v>
                </c:pt>
                <c:pt idx="412">
                  <c:v>5.6</c:v>
                </c:pt>
                <c:pt idx="413">
                  <c:v>9.1199999999999992</c:v>
                </c:pt>
                <c:pt idx="414">
                  <c:v>8.3944444444444404</c:v>
                </c:pt>
                <c:pt idx="415">
                  <c:v>6.65</c:v>
                </c:pt>
                <c:pt idx="416">
                  <c:v>10.558977900552501</c:v>
                </c:pt>
                <c:pt idx="417">
                  <c:v>8.7190031152647993</c:v>
                </c:pt>
                <c:pt idx="418">
                  <c:v>9.5856353591160204</c:v>
                </c:pt>
                <c:pt idx="419">
                  <c:v>6.8167968749999996</c:v>
                </c:pt>
                <c:pt idx="420">
                  <c:v>8.8962655601659808</c:v>
                </c:pt>
                <c:pt idx="421">
                  <c:v>9.4242424242424203</c:v>
                </c:pt>
                <c:pt idx="422">
                  <c:v>6.8643854748603399</c:v>
                </c:pt>
                <c:pt idx="423">
                  <c:v>10.08</c:v>
                </c:pt>
                <c:pt idx="424">
                  <c:v>11.4625</c:v>
                </c:pt>
                <c:pt idx="425">
                  <c:v>11.0823529411765</c:v>
                </c:pt>
                <c:pt idx="426">
                  <c:v>11.436842105263199</c:v>
                </c:pt>
                <c:pt idx="427">
                  <c:v>10.974219810040699</c:v>
                </c:pt>
                <c:pt idx="428">
                  <c:v>14.1139500734214</c:v>
                </c:pt>
                <c:pt idx="429">
                  <c:v>17.150294985250699</c:v>
                </c:pt>
                <c:pt idx="430">
                  <c:v>14.191825613079001</c:v>
                </c:pt>
                <c:pt idx="431">
                  <c:v>12.8947222222222</c:v>
                </c:pt>
                <c:pt idx="432">
                  <c:v>15.711034482758601</c:v>
                </c:pt>
                <c:pt idx="433">
                  <c:v>11.0423398328691</c:v>
                </c:pt>
                <c:pt idx="434">
                  <c:v>17.079062957540302</c:v>
                </c:pt>
                <c:pt idx="435">
                  <c:v>7.2882030178326502</c:v>
                </c:pt>
                <c:pt idx="436">
                  <c:v>7.0215909090909099</c:v>
                </c:pt>
                <c:pt idx="437">
                  <c:v>9.8840381991814503</c:v>
                </c:pt>
                <c:pt idx="438">
                  <c:v>10.047195622435</c:v>
                </c:pt>
                <c:pt idx="439">
                  <c:v>11.449197080292</c:v>
                </c:pt>
                <c:pt idx="440">
                  <c:v>7.7203389830508504</c:v>
                </c:pt>
                <c:pt idx="441">
                  <c:v>16.717597765363099</c:v>
                </c:pt>
                <c:pt idx="442">
                  <c:v>13.658203125</c:v>
                </c:pt>
                <c:pt idx="443">
                  <c:v>10.5172461752434</c:v>
                </c:pt>
                <c:pt idx="444">
                  <c:v>15.316927453769599</c:v>
                </c:pt>
                <c:pt idx="445">
                  <c:v>15.6720173535792</c:v>
                </c:pt>
                <c:pt idx="446">
                  <c:v>15.781164383561601</c:v>
                </c:pt>
                <c:pt idx="447">
                  <c:v>8.1448126801152707</c:v>
                </c:pt>
                <c:pt idx="448">
                  <c:v>9.1300000000000008</c:v>
                </c:pt>
                <c:pt idx="449">
                  <c:v>10.155555555555599</c:v>
                </c:pt>
                <c:pt idx="450">
                  <c:v>8.08</c:v>
                </c:pt>
                <c:pt idx="451">
                  <c:v>8.0777777777777793</c:v>
                </c:pt>
                <c:pt idx="452">
                  <c:v>8.9222222222222207</c:v>
                </c:pt>
                <c:pt idx="453">
                  <c:v>6.92</c:v>
                </c:pt>
                <c:pt idx="454">
                  <c:v>10.37</c:v>
                </c:pt>
                <c:pt idx="455">
                  <c:v>8.8000000000000007</c:v>
                </c:pt>
                <c:pt idx="456">
                  <c:v>8.6111111111111107</c:v>
                </c:pt>
                <c:pt idx="457">
                  <c:v>10.8</c:v>
                </c:pt>
                <c:pt idx="458">
                  <c:v>8.3000000000000007</c:v>
                </c:pt>
                <c:pt idx="460">
                  <c:v>9.4875000000000007</c:v>
                </c:pt>
                <c:pt idx="461">
                  <c:v>8</c:v>
                </c:pt>
                <c:pt idx="462">
                  <c:v>9.9111111111111097</c:v>
                </c:pt>
                <c:pt idx="463">
                  <c:v>8.8800000000000008</c:v>
                </c:pt>
                <c:pt idx="464">
                  <c:v>11.224213836478</c:v>
                </c:pt>
                <c:pt idx="465">
                  <c:v>11.6189781021898</c:v>
                </c:pt>
                <c:pt idx="466">
                  <c:v>10.364447806354001</c:v>
                </c:pt>
                <c:pt idx="467">
                  <c:v>14.0582930756844</c:v>
                </c:pt>
                <c:pt idx="468">
                  <c:v>9.3699236641221404</c:v>
                </c:pt>
                <c:pt idx="469">
                  <c:v>8.43110181311018</c:v>
                </c:pt>
                <c:pt idx="470">
                  <c:v>8.6519924098671694</c:v>
                </c:pt>
                <c:pt idx="471">
                  <c:v>8.6486211901306191</c:v>
                </c:pt>
                <c:pt idx="472">
                  <c:v>9.3535181236673797</c:v>
                </c:pt>
                <c:pt idx="473">
                  <c:v>10.5720733427362</c:v>
                </c:pt>
                <c:pt idx="474">
                  <c:v>9.7058659217877103</c:v>
                </c:pt>
                <c:pt idx="475">
                  <c:v>9.2153203342618397</c:v>
                </c:pt>
                <c:pt idx="476">
                  <c:v>9.8903496503496502</c:v>
                </c:pt>
                <c:pt idx="477">
                  <c:v>8.5766342141863703</c:v>
                </c:pt>
                <c:pt idx="478">
                  <c:v>9.6642857142857093</c:v>
                </c:pt>
                <c:pt idx="479">
                  <c:v>10.186666666666699</c:v>
                </c:pt>
                <c:pt idx="480">
                  <c:v>7.2642857142857098</c:v>
                </c:pt>
                <c:pt idx="481">
                  <c:v>9.51</c:v>
                </c:pt>
                <c:pt idx="482">
                  <c:v>9.3666666666666707</c:v>
                </c:pt>
                <c:pt idx="483">
                  <c:v>8.5653846153846196</c:v>
                </c:pt>
                <c:pt idx="484">
                  <c:v>11.428787878787899</c:v>
                </c:pt>
                <c:pt idx="485">
                  <c:v>10.3008547008547</c:v>
                </c:pt>
                <c:pt idx="486">
                  <c:v>10.490809327846399</c:v>
                </c:pt>
                <c:pt idx="487">
                  <c:v>10.4264748201439</c:v>
                </c:pt>
                <c:pt idx="488">
                  <c:v>9.2106951871657792</c:v>
                </c:pt>
                <c:pt idx="489">
                  <c:v>8.7777777777777803</c:v>
                </c:pt>
                <c:pt idx="490">
                  <c:v>8.1300000000000008</c:v>
                </c:pt>
                <c:pt idx="491">
                  <c:v>9.5928770949720708</c:v>
                </c:pt>
                <c:pt idx="492">
                  <c:v>13.769777158774399</c:v>
                </c:pt>
                <c:pt idx="493">
                  <c:v>10.767129629629601</c:v>
                </c:pt>
                <c:pt idx="494">
                  <c:v>14.6085457271364</c:v>
                </c:pt>
                <c:pt idx="495">
                  <c:v>8.3773109243697501</c:v>
                </c:pt>
                <c:pt idx="496">
                  <c:v>10.6923398328691</c:v>
                </c:pt>
                <c:pt idx="497">
                  <c:v>10.3882681564246</c:v>
                </c:pt>
                <c:pt idx="498">
                  <c:v>9.5700719424460399</c:v>
                </c:pt>
                <c:pt idx="499">
                  <c:v>19.9177777777778</c:v>
                </c:pt>
                <c:pt idx="500">
                  <c:v>17.446182495344502</c:v>
                </c:pt>
                <c:pt idx="501">
                  <c:v>11.368892045454499</c:v>
                </c:pt>
                <c:pt idx="502">
                  <c:v>10.3137883008357</c:v>
                </c:pt>
                <c:pt idx="503">
                  <c:v>8.8553505535055308</c:v>
                </c:pt>
                <c:pt idx="504">
                  <c:v>12.670050761421299</c:v>
                </c:pt>
                <c:pt idx="505">
                  <c:v>8.3007130124777202</c:v>
                </c:pt>
                <c:pt idx="506">
                  <c:v>9.6933333333333298</c:v>
                </c:pt>
                <c:pt idx="507">
                  <c:v>10.64</c:v>
                </c:pt>
                <c:pt idx="508">
                  <c:v>7.8266666666666698</c:v>
                </c:pt>
                <c:pt idx="510">
                  <c:v>10.6428571428571</c:v>
                </c:pt>
                <c:pt idx="511">
                  <c:v>6.7133333333333303</c:v>
                </c:pt>
                <c:pt idx="512">
                  <c:v>10.58</c:v>
                </c:pt>
                <c:pt idx="513">
                  <c:v>9.7666666666666693</c:v>
                </c:pt>
                <c:pt idx="514">
                  <c:v>8.5545454545454493</c:v>
                </c:pt>
                <c:pt idx="515">
                  <c:v>10.3769230769231</c:v>
                </c:pt>
                <c:pt idx="516">
                  <c:v>8.5749999999999993</c:v>
                </c:pt>
                <c:pt idx="517">
                  <c:v>9.1750000000000007</c:v>
                </c:pt>
                <c:pt idx="518">
                  <c:v>6.8545454545454501</c:v>
                </c:pt>
                <c:pt idx="519">
                  <c:v>5.0363636363636397</c:v>
                </c:pt>
                <c:pt idx="520">
                  <c:v>6.7333333333333298</c:v>
                </c:pt>
                <c:pt idx="521">
                  <c:v>5.5750000000000002</c:v>
                </c:pt>
                <c:pt idx="522">
                  <c:v>8.39</c:v>
                </c:pt>
                <c:pt idx="523">
                  <c:v>11.34</c:v>
                </c:pt>
                <c:pt idx="524">
                  <c:v>8.64</c:v>
                </c:pt>
                <c:pt idx="526">
                  <c:v>10.15</c:v>
                </c:pt>
                <c:pt idx="527">
                  <c:v>6.5</c:v>
                </c:pt>
                <c:pt idx="528">
                  <c:v>10.266666666666699</c:v>
                </c:pt>
                <c:pt idx="529">
                  <c:v>8.58</c:v>
                </c:pt>
                <c:pt idx="530">
                  <c:v>12.14703125</c:v>
                </c:pt>
                <c:pt idx="531">
                  <c:v>11.8345679012346</c:v>
                </c:pt>
                <c:pt idx="532">
                  <c:v>8.4619834710743795</c:v>
                </c:pt>
                <c:pt idx="533">
                  <c:v>11.6434662998624</c:v>
                </c:pt>
                <c:pt idx="534">
                  <c:v>9.83991097922849</c:v>
                </c:pt>
                <c:pt idx="535">
                  <c:v>7.25</c:v>
                </c:pt>
                <c:pt idx="536">
                  <c:v>9.1833795013850406</c:v>
                </c:pt>
                <c:pt idx="537">
                  <c:v>7.6199449793672596</c:v>
                </c:pt>
                <c:pt idx="538">
                  <c:v>11.2962333333333</c:v>
                </c:pt>
                <c:pt idx="539">
                  <c:v>7.57233</c:v>
                </c:pt>
                <c:pt idx="540">
                  <c:v>9.2666299999999993</c:v>
                </c:pt>
                <c:pt idx="541">
                  <c:v>8.2123100000000004</c:v>
                </c:pt>
                <c:pt idx="542">
                  <c:v>9.7981850000000001</c:v>
                </c:pt>
                <c:pt idx="543">
                  <c:v>5.8903225806451598</c:v>
                </c:pt>
                <c:pt idx="545">
                  <c:v>5.8233333333333297</c:v>
                </c:pt>
                <c:pt idx="546">
                  <c:v>8.1619047619047596</c:v>
                </c:pt>
                <c:pt idx="547">
                  <c:v>7.37692307692308</c:v>
                </c:pt>
                <c:pt idx="549">
                  <c:v>5.3647058823529399</c:v>
                </c:pt>
                <c:pt idx="550">
                  <c:v>4.6870967741935496</c:v>
                </c:pt>
                <c:pt idx="551">
                  <c:v>7.7630749014454699</c:v>
                </c:pt>
                <c:pt idx="552">
                  <c:v>7.8416342412451403</c:v>
                </c:pt>
                <c:pt idx="553">
                  <c:v>6.6857530529172298</c:v>
                </c:pt>
                <c:pt idx="554">
                  <c:v>10.6216216216216</c:v>
                </c:pt>
                <c:pt idx="555">
                  <c:v>4.9945652173913002</c:v>
                </c:pt>
                <c:pt idx="556">
                  <c:v>6.2138024357239496</c:v>
                </c:pt>
                <c:pt idx="557">
                  <c:v>9.0072358900144707</c:v>
                </c:pt>
                <c:pt idx="558">
                  <c:v>9.1533333333333307</c:v>
                </c:pt>
                <c:pt idx="559">
                  <c:v>6.2307692307692299</c:v>
                </c:pt>
                <c:pt idx="560">
                  <c:v>7.1071428571428603</c:v>
                </c:pt>
                <c:pt idx="561">
                  <c:v>7.07</c:v>
                </c:pt>
                <c:pt idx="562">
                  <c:v>8.7966666666666704</c:v>
                </c:pt>
                <c:pt idx="563">
                  <c:v>8.6999999999999993</c:v>
                </c:pt>
                <c:pt idx="564">
                  <c:v>5.24347826086957</c:v>
                </c:pt>
                <c:pt idx="565">
                  <c:v>9.5376785714285699</c:v>
                </c:pt>
                <c:pt idx="566">
                  <c:v>7.5859289617486301</c:v>
                </c:pt>
                <c:pt idx="567">
                  <c:v>14.2446771378709</c:v>
                </c:pt>
                <c:pt idx="568">
                  <c:v>11.579069767441901</c:v>
                </c:pt>
                <c:pt idx="569">
                  <c:v>5.1027737226277399</c:v>
                </c:pt>
                <c:pt idx="570">
                  <c:v>10.936959370904299</c:v>
                </c:pt>
                <c:pt idx="571">
                  <c:v>6.2582677165354301</c:v>
                </c:pt>
                <c:pt idx="572">
                  <c:v>6.3275193798449596</c:v>
                </c:pt>
                <c:pt idx="573">
                  <c:v>9.6217783505154593</c:v>
                </c:pt>
                <c:pt idx="574">
                  <c:v>10.755342465753399</c:v>
                </c:pt>
                <c:pt idx="575">
                  <c:v>10.3860643185299</c:v>
                </c:pt>
                <c:pt idx="576">
                  <c:v>9.9148698884758399</c:v>
                </c:pt>
                <c:pt idx="577">
                  <c:v>8.8774834437086092</c:v>
                </c:pt>
                <c:pt idx="578">
                  <c:v>7.1663500678426004</c:v>
                </c:pt>
                <c:pt idx="579">
                  <c:v>9.0966666666666693</c:v>
                </c:pt>
                <c:pt idx="580">
                  <c:v>6.8142857142857096</c:v>
                </c:pt>
                <c:pt idx="581">
                  <c:v>8.6064516129032302</c:v>
                </c:pt>
                <c:pt idx="582">
                  <c:v>6.9733333333333301</c:v>
                </c:pt>
                <c:pt idx="583">
                  <c:v>8.1636363636363605</c:v>
                </c:pt>
                <c:pt idx="584">
                  <c:v>8.9444444444444393</c:v>
                </c:pt>
                <c:pt idx="585">
                  <c:v>6.4343750000000002</c:v>
                </c:pt>
                <c:pt idx="586">
                  <c:v>8.5538461538461501</c:v>
                </c:pt>
                <c:pt idx="587">
                  <c:v>6.4852941176470598</c:v>
                </c:pt>
                <c:pt idx="588">
                  <c:v>8.5833333333333304</c:v>
                </c:pt>
                <c:pt idx="589">
                  <c:v>6.89</c:v>
                </c:pt>
                <c:pt idx="590">
                  <c:v>5.35</c:v>
                </c:pt>
                <c:pt idx="591">
                  <c:v>10.4142857142857</c:v>
                </c:pt>
                <c:pt idx="592">
                  <c:v>5.97</c:v>
                </c:pt>
                <c:pt idx="593">
                  <c:v>6.09</c:v>
                </c:pt>
                <c:pt idx="594">
                  <c:v>8.1624999999999996</c:v>
                </c:pt>
                <c:pt idx="595">
                  <c:v>14.1918844566713</c:v>
                </c:pt>
                <c:pt idx="596">
                  <c:v>10.5857923497268</c:v>
                </c:pt>
                <c:pt idx="597">
                  <c:v>8.7118279569892501</c:v>
                </c:pt>
                <c:pt idx="598">
                  <c:v>12.3512786002692</c:v>
                </c:pt>
                <c:pt idx="599">
                  <c:v>9.3672972972973003</c:v>
                </c:pt>
                <c:pt idx="600">
                  <c:v>10.0175675675676</c:v>
                </c:pt>
                <c:pt idx="601">
                  <c:v>11.8331967213115</c:v>
                </c:pt>
                <c:pt idx="602">
                  <c:v>10.216666666666701</c:v>
                </c:pt>
                <c:pt idx="603">
                  <c:v>9.12222222222222</c:v>
                </c:pt>
                <c:pt idx="604">
                  <c:v>11.352672750977799</c:v>
                </c:pt>
                <c:pt idx="605">
                  <c:v>11.7563706563707</c:v>
                </c:pt>
                <c:pt idx="606">
                  <c:v>9.3191025641025593</c:v>
                </c:pt>
                <c:pt idx="607">
                  <c:v>9.3886422976501294</c:v>
                </c:pt>
                <c:pt idx="608">
                  <c:v>10.3791666666667</c:v>
                </c:pt>
                <c:pt idx="609">
                  <c:v>8.3198391420911495</c:v>
                </c:pt>
                <c:pt idx="610">
                  <c:v>12.375481386392799</c:v>
                </c:pt>
                <c:pt idx="611">
                  <c:v>11.9142461964039</c:v>
                </c:pt>
                <c:pt idx="612">
                  <c:v>13.8396927016645</c:v>
                </c:pt>
                <c:pt idx="613">
                  <c:v>11.508635097493</c:v>
                </c:pt>
                <c:pt idx="614">
                  <c:v>8.3196950444726792</c:v>
                </c:pt>
                <c:pt idx="615">
                  <c:v>10.7162162162162</c:v>
                </c:pt>
                <c:pt idx="616">
                  <c:v>0</c:v>
                </c:pt>
                <c:pt idx="617">
                  <c:v>8.6999999999999993</c:v>
                </c:pt>
                <c:pt idx="618">
                  <c:v>8.8653846153846096</c:v>
                </c:pt>
                <c:pt idx="619">
                  <c:v>10.322580645161301</c:v>
                </c:pt>
                <c:pt idx="620">
                  <c:v>10.8258064516129</c:v>
                </c:pt>
                <c:pt idx="621">
                  <c:v>8.3375000000000004</c:v>
                </c:pt>
                <c:pt idx="622">
                  <c:v>9.4580645161290295</c:v>
                </c:pt>
                <c:pt idx="623">
                  <c:v>9.5387096774193605</c:v>
                </c:pt>
                <c:pt idx="624">
                  <c:v>7.7290322580645201</c:v>
                </c:pt>
                <c:pt idx="625">
                  <c:v>10.6724137931034</c:v>
                </c:pt>
                <c:pt idx="626">
                  <c:v>8.3357142857142907</c:v>
                </c:pt>
                <c:pt idx="627">
                  <c:v>10.41</c:v>
                </c:pt>
                <c:pt idx="628">
                  <c:v>7.96</c:v>
                </c:pt>
                <c:pt idx="629">
                  <c:v>13.58</c:v>
                </c:pt>
                <c:pt idx="630">
                  <c:v>8.16</c:v>
                </c:pt>
                <c:pt idx="631">
                  <c:v>10.8333333333333</c:v>
                </c:pt>
                <c:pt idx="632">
                  <c:v>9.07</c:v>
                </c:pt>
                <c:pt idx="633">
                  <c:v>8.0727272727272705</c:v>
                </c:pt>
                <c:pt idx="634">
                  <c:v>9.4</c:v>
                </c:pt>
                <c:pt idx="635">
                  <c:v>7.9625000000000004</c:v>
                </c:pt>
                <c:pt idx="636">
                  <c:v>8.0590909090909104</c:v>
                </c:pt>
                <c:pt idx="637">
                  <c:v>6.5419354838709696</c:v>
                </c:pt>
                <c:pt idx="638">
                  <c:v>9.57</c:v>
                </c:pt>
                <c:pt idx="639">
                  <c:v>7.0852142857142901</c:v>
                </c:pt>
                <c:pt idx="640">
                  <c:v>7.3250400000000004</c:v>
                </c:pt>
                <c:pt idx="641">
                  <c:v>7.6056363636363598</c:v>
                </c:pt>
                <c:pt idx="642">
                  <c:v>6.1091249999999997</c:v>
                </c:pt>
                <c:pt idx="643">
                  <c:v>7.2524222222222203</c:v>
                </c:pt>
                <c:pt idx="644">
                  <c:v>8.7318999999999996</c:v>
                </c:pt>
                <c:pt idx="645">
                  <c:v>9.35</c:v>
                </c:pt>
                <c:pt idx="646">
                  <c:v>8.0299999999999994</c:v>
                </c:pt>
                <c:pt idx="647">
                  <c:v>9.66</c:v>
                </c:pt>
                <c:pt idx="648">
                  <c:v>9.48</c:v>
                </c:pt>
                <c:pt idx="649">
                  <c:v>9.8888888888888893</c:v>
                </c:pt>
                <c:pt idx="650">
                  <c:v>7.5714285714285703</c:v>
                </c:pt>
                <c:pt idx="651">
                  <c:v>6.38</c:v>
                </c:pt>
                <c:pt idx="652">
                  <c:v>11.285714285714301</c:v>
                </c:pt>
                <c:pt idx="653">
                  <c:v>6.62</c:v>
                </c:pt>
                <c:pt idx="654">
                  <c:v>8.0181818181818194</c:v>
                </c:pt>
                <c:pt idx="655">
                  <c:v>7.42</c:v>
                </c:pt>
                <c:pt idx="656">
                  <c:v>12.3</c:v>
                </c:pt>
                <c:pt idx="657">
                  <c:v>10.2764705882353</c:v>
                </c:pt>
                <c:pt idx="658">
                  <c:v>14.045500633713599</c:v>
                </c:pt>
                <c:pt idx="659">
                  <c:v>11.9335085413929</c:v>
                </c:pt>
                <c:pt idx="660">
                  <c:v>15.1641221374046</c:v>
                </c:pt>
                <c:pt idx="661">
                  <c:v>14.932970027248</c:v>
                </c:pt>
                <c:pt idx="662">
                  <c:v>13.3723076923077</c:v>
                </c:pt>
                <c:pt idx="663">
                  <c:v>12.3938239159001</c:v>
                </c:pt>
                <c:pt idx="664">
                  <c:v>11.985622593067999</c:v>
                </c:pt>
                <c:pt idx="665">
                  <c:v>16.007682291666701</c:v>
                </c:pt>
                <c:pt idx="666">
                  <c:v>12.4798128342246</c:v>
                </c:pt>
                <c:pt idx="667">
                  <c:v>7.5759740259740296</c:v>
                </c:pt>
                <c:pt idx="668">
                  <c:v>15.533687002652499</c:v>
                </c:pt>
                <c:pt idx="669">
                  <c:v>11.992000000000001</c:v>
                </c:pt>
                <c:pt idx="670">
                  <c:v>11.736175710594299</c:v>
                </c:pt>
                <c:pt idx="671">
                  <c:v>13.3728682170543</c:v>
                </c:pt>
                <c:pt idx="672">
                  <c:v>7.8</c:v>
                </c:pt>
                <c:pt idx="673">
                  <c:v>7.8416666666666703</c:v>
                </c:pt>
                <c:pt idx="674">
                  <c:v>9.3034482758620705</c:v>
                </c:pt>
                <c:pt idx="675">
                  <c:v>7.6451612903225801</c:v>
                </c:pt>
                <c:pt idx="676">
                  <c:v>13.8969455511288</c:v>
                </c:pt>
                <c:pt idx="677">
                  <c:v>12.715573770491799</c:v>
                </c:pt>
                <c:pt idx="678">
                  <c:v>12.0006493506494</c:v>
                </c:pt>
                <c:pt idx="679">
                  <c:v>11.8083557951482</c:v>
                </c:pt>
                <c:pt idx="680">
                  <c:v>11.2776178010471</c:v>
                </c:pt>
                <c:pt idx="681">
                  <c:v>15.628437917223</c:v>
                </c:pt>
                <c:pt idx="682">
                  <c:v>10.847513089005201</c:v>
                </c:pt>
                <c:pt idx="683">
                  <c:v>9.0038926174496705</c:v>
                </c:pt>
                <c:pt idx="684">
                  <c:v>13.4341623036649</c:v>
                </c:pt>
                <c:pt idx="685">
                  <c:v>10.3122666666667</c:v>
                </c:pt>
                <c:pt idx="686">
                  <c:v>10.889257294429701</c:v>
                </c:pt>
                <c:pt idx="687">
                  <c:v>12.832669322709201</c:v>
                </c:pt>
                <c:pt idx="688">
                  <c:v>9.3689801699716693</c:v>
                </c:pt>
                <c:pt idx="689">
                  <c:v>9.1021505376344098</c:v>
                </c:pt>
                <c:pt idx="690">
                  <c:v>8.9598915989159895</c:v>
                </c:pt>
                <c:pt idx="691">
                  <c:v>0</c:v>
                </c:pt>
                <c:pt idx="692">
                  <c:v>6.6732867132867097</c:v>
                </c:pt>
                <c:pt idx="693">
                  <c:v>8.5636237897648702</c:v>
                </c:pt>
                <c:pt idx="694">
                  <c:v>9.7175342465753403</c:v>
                </c:pt>
                <c:pt idx="695">
                  <c:v>14</c:v>
                </c:pt>
                <c:pt idx="696">
                  <c:v>10.5</c:v>
                </c:pt>
                <c:pt idx="697">
                  <c:v>9.9454545454545507</c:v>
                </c:pt>
                <c:pt idx="698">
                  <c:v>10.92</c:v>
                </c:pt>
                <c:pt idx="699">
                  <c:v>10.35</c:v>
                </c:pt>
                <c:pt idx="700">
                  <c:v>9.5500000000000007</c:v>
                </c:pt>
                <c:pt idx="701">
                  <c:v>8.9222222222222207</c:v>
                </c:pt>
                <c:pt idx="702">
                  <c:v>5.97</c:v>
                </c:pt>
                <c:pt idx="703">
                  <c:v>6.38</c:v>
                </c:pt>
                <c:pt idx="704">
                  <c:v>5.9090909090909101</c:v>
                </c:pt>
                <c:pt idx="705">
                  <c:v>15</c:v>
                </c:pt>
                <c:pt idx="706">
                  <c:v>10.89</c:v>
                </c:pt>
                <c:pt idx="707">
                  <c:v>10.029999999999999</c:v>
                </c:pt>
                <c:pt idx="708">
                  <c:v>9.98</c:v>
                </c:pt>
                <c:pt idx="709">
                  <c:v>7.9454545454545498</c:v>
                </c:pt>
                <c:pt idx="710">
                  <c:v>11.213333333333299</c:v>
                </c:pt>
                <c:pt idx="711">
                  <c:v>7.5933333333333302</c:v>
                </c:pt>
                <c:pt idx="712">
                  <c:v>7.9583333333333304</c:v>
                </c:pt>
                <c:pt idx="713">
                  <c:v>8.3000000000000007</c:v>
                </c:pt>
                <c:pt idx="714">
                  <c:v>6.97272727272727</c:v>
                </c:pt>
                <c:pt idx="715">
                  <c:v>6.6384615384615397</c:v>
                </c:pt>
                <c:pt idx="716">
                  <c:v>7</c:v>
                </c:pt>
                <c:pt idx="717">
                  <c:v>7.68333333333333</c:v>
                </c:pt>
                <c:pt idx="718">
                  <c:v>5.7615384615384597</c:v>
                </c:pt>
                <c:pt idx="719">
                  <c:v>6.8076923076923102</c:v>
                </c:pt>
                <c:pt idx="720">
                  <c:v>7.4384615384615396</c:v>
                </c:pt>
                <c:pt idx="721">
                  <c:v>12.86</c:v>
                </c:pt>
                <c:pt idx="722">
                  <c:v>11.8</c:v>
                </c:pt>
                <c:pt idx="723">
                  <c:v>9.91</c:v>
                </c:pt>
                <c:pt idx="724">
                  <c:v>15.3</c:v>
                </c:pt>
                <c:pt idx="725">
                  <c:v>11.55</c:v>
                </c:pt>
                <c:pt idx="726">
                  <c:v>0</c:v>
                </c:pt>
                <c:pt idx="727">
                  <c:v>10.19</c:v>
                </c:pt>
                <c:pt idx="728">
                  <c:v>12.1</c:v>
                </c:pt>
                <c:pt idx="729">
                  <c:v>10.43</c:v>
                </c:pt>
                <c:pt idx="730">
                  <c:v>8.5770161290322608</c:v>
                </c:pt>
                <c:pt idx="731">
                  <c:v>8.9741144414168907</c:v>
                </c:pt>
                <c:pt idx="732">
                  <c:v>9.5528378378378402</c:v>
                </c:pt>
                <c:pt idx="733">
                  <c:v>9.9288409703504001</c:v>
                </c:pt>
                <c:pt idx="734">
                  <c:v>8.4580952380952397</c:v>
                </c:pt>
                <c:pt idx="735">
                  <c:v>11.366666666666699</c:v>
                </c:pt>
                <c:pt idx="736">
                  <c:v>7.83</c:v>
                </c:pt>
                <c:pt idx="737">
                  <c:v>10.39</c:v>
                </c:pt>
                <c:pt idx="738">
                  <c:v>7.6555555555555603</c:v>
                </c:pt>
                <c:pt idx="739">
                  <c:v>10.6777777777778</c:v>
                </c:pt>
                <c:pt idx="740">
                  <c:v>9.93</c:v>
                </c:pt>
                <c:pt idx="741">
                  <c:v>6.2090909090909099</c:v>
                </c:pt>
                <c:pt idx="742">
                  <c:v>6.98</c:v>
                </c:pt>
                <c:pt idx="743">
                  <c:v>9.0233957219251302</c:v>
                </c:pt>
                <c:pt idx="744">
                  <c:v>10.1246338215712</c:v>
                </c:pt>
                <c:pt idx="745">
                  <c:v>9.2982735723771608</c:v>
                </c:pt>
                <c:pt idx="746">
                  <c:v>7.6779116465863497</c:v>
                </c:pt>
                <c:pt idx="747">
                  <c:v>10.9635876840696</c:v>
                </c:pt>
                <c:pt idx="748">
                  <c:v>7.4702127659574504</c:v>
                </c:pt>
                <c:pt idx="749">
                  <c:v>7.5967741935483897</c:v>
                </c:pt>
                <c:pt idx="750">
                  <c:v>9.3063914780292905</c:v>
                </c:pt>
                <c:pt idx="751">
                  <c:v>12.5952888888889</c:v>
                </c:pt>
                <c:pt idx="752">
                  <c:v>9.6839399999999998</c:v>
                </c:pt>
                <c:pt idx="753">
                  <c:v>9.5979700000000001</c:v>
                </c:pt>
                <c:pt idx="754">
                  <c:v>0</c:v>
                </c:pt>
                <c:pt idx="755">
                  <c:v>0</c:v>
                </c:pt>
                <c:pt idx="756">
                  <c:v>11.980116666666699</c:v>
                </c:pt>
                <c:pt idx="757">
                  <c:v>13.45</c:v>
                </c:pt>
                <c:pt idx="758">
                  <c:v>9.7631578947368407</c:v>
                </c:pt>
                <c:pt idx="759">
                  <c:v>10.068181818181801</c:v>
                </c:pt>
                <c:pt idx="760">
                  <c:v>9.1631578947368393</c:v>
                </c:pt>
                <c:pt idx="761">
                  <c:v>11.466666666666701</c:v>
                </c:pt>
                <c:pt idx="762">
                  <c:v>9.4857142857142893</c:v>
                </c:pt>
                <c:pt idx="763">
                  <c:v>10.4285714285714</c:v>
                </c:pt>
                <c:pt idx="764">
                  <c:v>7.2</c:v>
                </c:pt>
                <c:pt idx="765">
                  <c:v>8.4</c:v>
                </c:pt>
                <c:pt idx="766">
                  <c:v>7.6</c:v>
                </c:pt>
                <c:pt idx="767">
                  <c:v>7.2083333333333304</c:v>
                </c:pt>
                <c:pt idx="768">
                  <c:v>6.7461538461538497</c:v>
                </c:pt>
                <c:pt idx="769">
                  <c:v>6.27</c:v>
                </c:pt>
                <c:pt idx="770">
                  <c:v>6.60769230769231</c:v>
                </c:pt>
                <c:pt idx="771">
                  <c:v>6.2692307692307701</c:v>
                </c:pt>
                <c:pt idx="772">
                  <c:v>6.65</c:v>
                </c:pt>
                <c:pt idx="773">
                  <c:v>8.0374999999999996</c:v>
                </c:pt>
                <c:pt idx="774">
                  <c:v>6.64</c:v>
                </c:pt>
                <c:pt idx="775">
                  <c:v>9.9833333333333307</c:v>
                </c:pt>
                <c:pt idx="776">
                  <c:v>8.1444444444444404</c:v>
                </c:pt>
                <c:pt idx="777">
                  <c:v>9.42</c:v>
                </c:pt>
                <c:pt idx="778">
                  <c:v>10.01</c:v>
                </c:pt>
                <c:pt idx="779">
                  <c:v>11.475</c:v>
                </c:pt>
                <c:pt idx="780">
                  <c:v>10.4452544704264</c:v>
                </c:pt>
                <c:pt idx="781">
                  <c:v>8.4982384823848207</c:v>
                </c:pt>
                <c:pt idx="782">
                  <c:v>8.8214285714285694</c:v>
                </c:pt>
                <c:pt idx="783">
                  <c:v>12.767073170731701</c:v>
                </c:pt>
                <c:pt idx="784">
                  <c:v>10.3757532281205</c:v>
                </c:pt>
                <c:pt idx="785">
                  <c:v>8.6221009549795404</c:v>
                </c:pt>
                <c:pt idx="786">
                  <c:v>9.9230225988700607</c:v>
                </c:pt>
                <c:pt idx="787">
                  <c:v>8.5101231190150504</c:v>
                </c:pt>
                <c:pt idx="788">
                  <c:v>8.6430362116991599</c:v>
                </c:pt>
                <c:pt idx="789">
                  <c:v>11.1236187845304</c:v>
                </c:pt>
                <c:pt idx="790">
                  <c:v>11.036339165545099</c:v>
                </c:pt>
                <c:pt idx="791">
                  <c:v>12.740540540540501</c:v>
                </c:pt>
                <c:pt idx="792">
                  <c:v>9.7385964912280691</c:v>
                </c:pt>
                <c:pt idx="793">
                  <c:v>10.942027027027001</c:v>
                </c:pt>
                <c:pt idx="794">
                  <c:v>9.8383265856950093</c:v>
                </c:pt>
                <c:pt idx="795">
                  <c:v>0</c:v>
                </c:pt>
                <c:pt idx="796">
                  <c:v>8.3444747612551193</c:v>
                </c:pt>
                <c:pt idx="797">
                  <c:v>4.9089494163424101</c:v>
                </c:pt>
                <c:pt idx="798">
                  <c:v>11.419867549668901</c:v>
                </c:pt>
                <c:pt idx="799">
                  <c:v>10.050276243093901</c:v>
                </c:pt>
                <c:pt idx="800">
                  <c:v>12.5812623274162</c:v>
                </c:pt>
                <c:pt idx="801">
                  <c:v>15.0833333333333</c:v>
                </c:pt>
                <c:pt idx="802">
                  <c:v>13.8138586956522</c:v>
                </c:pt>
                <c:pt idx="803">
                  <c:v>8.7895716945996298</c:v>
                </c:pt>
                <c:pt idx="804">
                  <c:v>10.952011095700399</c:v>
                </c:pt>
                <c:pt idx="805">
                  <c:v>11.7710242587601</c:v>
                </c:pt>
                <c:pt idx="806">
                  <c:v>10.979189189189199</c:v>
                </c:pt>
                <c:pt idx="807">
                  <c:v>8.9476255088195398</c:v>
                </c:pt>
                <c:pt idx="808">
                  <c:v>6.1195154777927296</c:v>
                </c:pt>
                <c:pt idx="809">
                  <c:v>6.42156334231806</c:v>
                </c:pt>
                <c:pt idx="810">
                  <c:v>4.7911051212937998</c:v>
                </c:pt>
                <c:pt idx="811">
                  <c:v>7.3701351351351398</c:v>
                </c:pt>
                <c:pt idx="812">
                  <c:v>7.4653585926928301</c:v>
                </c:pt>
                <c:pt idx="813">
                  <c:v>14.9266666666667</c:v>
                </c:pt>
                <c:pt idx="814">
                  <c:v>11.154285714285701</c:v>
                </c:pt>
                <c:pt idx="815">
                  <c:v>12.3484848484848</c:v>
                </c:pt>
                <c:pt idx="816">
                  <c:v>8.7785714285714302</c:v>
                </c:pt>
                <c:pt idx="817">
                  <c:v>13.327777777777801</c:v>
                </c:pt>
                <c:pt idx="818">
                  <c:v>9.37777777777778</c:v>
                </c:pt>
                <c:pt idx="819">
                  <c:v>9.0347826086956502</c:v>
                </c:pt>
                <c:pt idx="820">
                  <c:v>9.0615384615384595</c:v>
                </c:pt>
                <c:pt idx="821">
                  <c:v>10.893333333333301</c:v>
                </c:pt>
                <c:pt idx="822">
                  <c:v>8.3058823529411807</c:v>
                </c:pt>
                <c:pt idx="823">
                  <c:v>8.4035714285714302</c:v>
                </c:pt>
                <c:pt idx="824">
                  <c:v>6.7437500000000004</c:v>
                </c:pt>
                <c:pt idx="825">
                  <c:v>8.6444444444444404</c:v>
                </c:pt>
                <c:pt idx="826">
                  <c:v>4.6566666666666698</c:v>
                </c:pt>
                <c:pt idx="827">
                  <c:v>7.0906250000000002</c:v>
                </c:pt>
                <c:pt idx="828">
                  <c:v>10.821212121212101</c:v>
                </c:pt>
                <c:pt idx="829">
                  <c:v>18.850000000000001</c:v>
                </c:pt>
                <c:pt idx="830">
                  <c:v>10.3258064516129</c:v>
                </c:pt>
                <c:pt idx="831">
                  <c:v>11.203571428571401</c:v>
                </c:pt>
                <c:pt idx="832">
                  <c:v>7.79565217391304</c:v>
                </c:pt>
                <c:pt idx="833">
                  <c:v>18.261060802069899</c:v>
                </c:pt>
                <c:pt idx="834">
                  <c:v>16.1681901279707</c:v>
                </c:pt>
                <c:pt idx="835">
                  <c:v>10.400967117988399</c:v>
                </c:pt>
                <c:pt idx="836">
                  <c:v>10.558400000000001</c:v>
                </c:pt>
                <c:pt idx="837">
                  <c:v>11.960233160621801</c:v>
                </c:pt>
                <c:pt idx="838">
                  <c:v>10.1926441351889</c:v>
                </c:pt>
                <c:pt idx="839">
                  <c:v>8.3577519379844993</c:v>
                </c:pt>
                <c:pt idx="840">
                  <c:v>6.6622250970245798</c:v>
                </c:pt>
                <c:pt idx="841">
                  <c:v>8.1933333333333298</c:v>
                </c:pt>
                <c:pt idx="842">
                  <c:v>4.1347297297297301</c:v>
                </c:pt>
                <c:pt idx="843">
                  <c:v>3.1205298013245</c:v>
                </c:pt>
                <c:pt idx="844">
                  <c:v>8.8919999999999995</c:v>
                </c:pt>
                <c:pt idx="845">
                  <c:v>7.47557354925776</c:v>
                </c:pt>
                <c:pt idx="846">
                  <c:v>8.7725895316804401</c:v>
                </c:pt>
                <c:pt idx="847">
                  <c:v>7.4249299719888002</c:v>
                </c:pt>
                <c:pt idx="848">
                  <c:v>8.1559023066485796</c:v>
                </c:pt>
                <c:pt idx="849">
                  <c:v>4.9061994609164401</c:v>
                </c:pt>
                <c:pt idx="850">
                  <c:v>8.8358187134502906</c:v>
                </c:pt>
                <c:pt idx="851">
                  <c:v>8.3811320754716991</c:v>
                </c:pt>
                <c:pt idx="852">
                  <c:v>7.7666666666666702</c:v>
                </c:pt>
                <c:pt idx="853">
                  <c:v>8.7066666666666706</c:v>
                </c:pt>
                <c:pt idx="854">
                  <c:v>0</c:v>
                </c:pt>
                <c:pt idx="855">
                  <c:v>8.5095238095238095</c:v>
                </c:pt>
                <c:pt idx="856">
                  <c:v>5.3483870967741902</c:v>
                </c:pt>
                <c:pt idx="857">
                  <c:v>7.9548387096774196</c:v>
                </c:pt>
                <c:pt idx="858">
                  <c:v>12.323076923076901</c:v>
                </c:pt>
                <c:pt idx="859">
                  <c:v>23.0506241331484</c:v>
                </c:pt>
                <c:pt idx="860">
                  <c:v>11.1221487603306</c:v>
                </c:pt>
                <c:pt idx="861">
                  <c:v>12.5118741058655</c:v>
                </c:pt>
                <c:pt idx="862">
                  <c:v>11.318103448275901</c:v>
                </c:pt>
                <c:pt idx="863">
                  <c:v>16.9016620498615</c:v>
                </c:pt>
                <c:pt idx="864">
                  <c:v>14.654215116279101</c:v>
                </c:pt>
                <c:pt idx="865">
                  <c:v>14.414478764478799</c:v>
                </c:pt>
                <c:pt idx="866">
                  <c:v>12.138636363636399</c:v>
                </c:pt>
                <c:pt idx="867">
                  <c:v>13.5849206349206</c:v>
                </c:pt>
                <c:pt idx="868">
                  <c:v>14.0583596214511</c:v>
                </c:pt>
                <c:pt idx="869">
                  <c:v>12.125827814569501</c:v>
                </c:pt>
                <c:pt idx="870">
                  <c:v>10.8535192563081</c:v>
                </c:pt>
                <c:pt idx="871">
                  <c:v>11.160240963855401</c:v>
                </c:pt>
                <c:pt idx="872">
                  <c:v>8.2777483443708597</c:v>
                </c:pt>
                <c:pt idx="873">
                  <c:v>12.1448840381992</c:v>
                </c:pt>
                <c:pt idx="874">
                  <c:v>12.7422103861518</c:v>
                </c:pt>
                <c:pt idx="875">
                  <c:v>22.73</c:v>
                </c:pt>
                <c:pt idx="876">
                  <c:v>12.048387096774199</c:v>
                </c:pt>
                <c:pt idx="877">
                  <c:v>13.7266666666667</c:v>
                </c:pt>
                <c:pt idx="878">
                  <c:v>10.070967741935499</c:v>
                </c:pt>
                <c:pt idx="879">
                  <c:v>16.806451612903199</c:v>
                </c:pt>
                <c:pt idx="880">
                  <c:v>13.6863636363636</c:v>
                </c:pt>
                <c:pt idx="881">
                  <c:v>12.020246238030101</c:v>
                </c:pt>
                <c:pt idx="882">
                  <c:v>11.776236263736299</c:v>
                </c:pt>
                <c:pt idx="883">
                  <c:v>9.8345479082321194</c:v>
                </c:pt>
                <c:pt idx="884">
                  <c:v>11.229483695652201</c:v>
                </c:pt>
                <c:pt idx="885">
                  <c:v>11.283355886332901</c:v>
                </c:pt>
                <c:pt idx="887">
                  <c:v>7.6004137931034501</c:v>
                </c:pt>
                <c:pt idx="888">
                  <c:v>10.9663967611336</c:v>
                </c:pt>
                <c:pt idx="889">
                  <c:v>11.253585926928301</c:v>
                </c:pt>
                <c:pt idx="890">
                  <c:v>14.615625</c:v>
                </c:pt>
                <c:pt idx="891">
                  <c:v>11.3861111111111</c:v>
                </c:pt>
                <c:pt idx="892">
                  <c:v>12.0861111111111</c:v>
                </c:pt>
                <c:pt idx="893">
                  <c:v>13.8602631578947</c:v>
                </c:pt>
                <c:pt idx="894">
                  <c:v>18.802997275204401</c:v>
                </c:pt>
                <c:pt idx="895">
                  <c:v>15.892030848329</c:v>
                </c:pt>
                <c:pt idx="896">
                  <c:v>12.3605781865966</c:v>
                </c:pt>
                <c:pt idx="897">
                  <c:v>10.7005174644243</c:v>
                </c:pt>
                <c:pt idx="898">
                  <c:v>11.8767532467532</c:v>
                </c:pt>
                <c:pt idx="899">
                  <c:v>11.967737789203101</c:v>
                </c:pt>
                <c:pt idx="900">
                  <c:v>10.370664739884401</c:v>
                </c:pt>
                <c:pt idx="901">
                  <c:v>9.9366412213740496</c:v>
                </c:pt>
                <c:pt idx="902">
                  <c:v>11.074763832658601</c:v>
                </c:pt>
                <c:pt idx="903">
                  <c:v>9.6219676549865198</c:v>
                </c:pt>
                <c:pt idx="904">
                  <c:v>15.6849389416554</c:v>
                </c:pt>
                <c:pt idx="905">
                  <c:v>15.1015845070423</c:v>
                </c:pt>
                <c:pt idx="906">
                  <c:v>11.597067039106101</c:v>
                </c:pt>
                <c:pt idx="907">
                  <c:v>11.173883626522301</c:v>
                </c:pt>
                <c:pt idx="908">
                  <c:v>11.3761838440111</c:v>
                </c:pt>
                <c:pt idx="909">
                  <c:v>10.794389901823299</c:v>
                </c:pt>
                <c:pt idx="910">
                  <c:v>11.9206284153005</c:v>
                </c:pt>
                <c:pt idx="911">
                  <c:v>9.4021621621621598</c:v>
                </c:pt>
                <c:pt idx="912">
                  <c:v>9.8103833865814707</c:v>
                </c:pt>
                <c:pt idx="913">
                  <c:v>10.669245647969101</c:v>
                </c:pt>
                <c:pt idx="914">
                  <c:v>9.4571428571428608</c:v>
                </c:pt>
                <c:pt idx="915">
                  <c:v>10.148849797023001</c:v>
                </c:pt>
                <c:pt idx="916">
                  <c:v>15.17</c:v>
                </c:pt>
                <c:pt idx="917">
                  <c:v>11.59</c:v>
                </c:pt>
                <c:pt idx="918">
                  <c:v>12.285365853658501</c:v>
                </c:pt>
                <c:pt idx="919">
                  <c:v>10.589655172413799</c:v>
                </c:pt>
                <c:pt idx="920">
                  <c:v>10.493964334705099</c:v>
                </c:pt>
                <c:pt idx="921">
                  <c:v>13.6170731707317</c:v>
                </c:pt>
                <c:pt idx="922">
                  <c:v>12.335000000000001</c:v>
                </c:pt>
                <c:pt idx="923">
                  <c:v>10.3714285714286</c:v>
                </c:pt>
                <c:pt idx="924">
                  <c:v>10.234999999999999</c:v>
                </c:pt>
                <c:pt idx="925">
                  <c:v>9.4474999999999998</c:v>
                </c:pt>
                <c:pt idx="926">
                  <c:v>8.0073170731707304</c:v>
                </c:pt>
                <c:pt idx="927">
                  <c:v>8.0418604651162795</c:v>
                </c:pt>
                <c:pt idx="928">
                  <c:v>6.58222222222222</c:v>
                </c:pt>
                <c:pt idx="929">
                  <c:v>8.4702702702702695</c:v>
                </c:pt>
                <c:pt idx="930">
                  <c:v>6.0333333333333297</c:v>
                </c:pt>
                <c:pt idx="931">
                  <c:v>9.8432239657631992</c:v>
                </c:pt>
                <c:pt idx="932">
                  <c:v>9.1677165354330707</c:v>
                </c:pt>
                <c:pt idx="933">
                  <c:v>13.9687237026648</c:v>
                </c:pt>
                <c:pt idx="934">
                  <c:v>16.019969969969999</c:v>
                </c:pt>
                <c:pt idx="935">
                  <c:v>11.3269387755102</c:v>
                </c:pt>
                <c:pt idx="936">
                  <c:v>10.930842391304299</c:v>
                </c:pt>
                <c:pt idx="937">
                  <c:v>13.4572199730094</c:v>
                </c:pt>
                <c:pt idx="938">
                  <c:v>11.134699453551899</c:v>
                </c:pt>
                <c:pt idx="939">
                  <c:v>12.3650067294751</c:v>
                </c:pt>
                <c:pt idx="940">
                  <c:v>9.0711171662125292</c:v>
                </c:pt>
                <c:pt idx="941">
                  <c:v>9.3968876860622501</c:v>
                </c:pt>
                <c:pt idx="942">
                  <c:v>7.68481532147743</c:v>
                </c:pt>
                <c:pt idx="943">
                  <c:v>11.661141304347799</c:v>
                </c:pt>
                <c:pt idx="944">
                  <c:v>10.8280575539568</c:v>
                </c:pt>
                <c:pt idx="945">
                  <c:v>13.859312839059699</c:v>
                </c:pt>
                <c:pt idx="946">
                  <c:v>13.606478405315601</c:v>
                </c:pt>
                <c:pt idx="947">
                  <c:v>11.707762557077601</c:v>
                </c:pt>
                <c:pt idx="948">
                  <c:v>10.0401055408971</c:v>
                </c:pt>
                <c:pt idx="949">
                  <c:v>14.2916666666667</c:v>
                </c:pt>
                <c:pt idx="950">
                  <c:v>8.2128301886792396</c:v>
                </c:pt>
                <c:pt idx="951">
                  <c:v>8.4479809976247004</c:v>
                </c:pt>
                <c:pt idx="952">
                  <c:v>11.539489489489499</c:v>
                </c:pt>
                <c:pt idx="953">
                  <c:v>10.752631578947399</c:v>
                </c:pt>
                <c:pt idx="954">
                  <c:v>8.8352941176470594</c:v>
                </c:pt>
                <c:pt idx="955">
                  <c:v>9.1473684210526294</c:v>
                </c:pt>
                <c:pt idx="956">
                  <c:v>7.25294117647059</c:v>
                </c:pt>
                <c:pt idx="957">
                  <c:v>7.9411764705882399</c:v>
                </c:pt>
                <c:pt idx="958">
                  <c:v>8.6785714285714306</c:v>
                </c:pt>
                <c:pt idx="959">
                  <c:v>6.4874999999999998</c:v>
                </c:pt>
                <c:pt idx="960">
                  <c:v>6.35</c:v>
                </c:pt>
                <c:pt idx="961">
                  <c:v>6.2249999999999996</c:v>
                </c:pt>
                <c:pt idx="962">
                  <c:v>12.05625</c:v>
                </c:pt>
                <c:pt idx="963">
                  <c:v>14.8276595744681</c:v>
                </c:pt>
                <c:pt idx="964">
                  <c:v>7.80232240437158</c:v>
                </c:pt>
                <c:pt idx="965">
                  <c:v>11.5059474412172</c:v>
                </c:pt>
                <c:pt idx="966">
                  <c:v>9.1749003984063702</c:v>
                </c:pt>
                <c:pt idx="967">
                  <c:v>6.53856749311295</c:v>
                </c:pt>
                <c:pt idx="968">
                  <c:v>10.612027972028001</c:v>
                </c:pt>
                <c:pt idx="969">
                  <c:v>18.5</c:v>
                </c:pt>
                <c:pt idx="970">
                  <c:v>12.78</c:v>
                </c:pt>
                <c:pt idx="971">
                  <c:v>13.324999999999999</c:v>
                </c:pt>
                <c:pt idx="972">
                  <c:v>9.4661504424778808</c:v>
                </c:pt>
                <c:pt idx="973">
                  <c:v>14.5710755813953</c:v>
                </c:pt>
                <c:pt idx="974">
                  <c:v>15.7859701492537</c:v>
                </c:pt>
                <c:pt idx="975">
                  <c:v>18.230409356725101</c:v>
                </c:pt>
                <c:pt idx="976">
                  <c:v>11.865047233468299</c:v>
                </c:pt>
                <c:pt idx="977">
                  <c:v>13.727777777777799</c:v>
                </c:pt>
                <c:pt idx="978">
                  <c:v>9.9506216696269991</c:v>
                </c:pt>
                <c:pt idx="979">
                  <c:v>12.4325916230366</c:v>
                </c:pt>
                <c:pt idx="980">
                  <c:v>12.802743484224999</c:v>
                </c:pt>
                <c:pt idx="981">
                  <c:v>9.31666666666667</c:v>
                </c:pt>
                <c:pt idx="982">
                  <c:v>4.5918956043956003</c:v>
                </c:pt>
                <c:pt idx="983">
                  <c:v>11.781258191349901</c:v>
                </c:pt>
                <c:pt idx="984">
                  <c:v>12.0362903225806</c:v>
                </c:pt>
                <c:pt idx="985">
                  <c:v>15.131345353675499</c:v>
                </c:pt>
                <c:pt idx="986">
                  <c:v>14.174262295082</c:v>
                </c:pt>
                <c:pt idx="987">
                  <c:v>12.531215469613301</c:v>
                </c:pt>
                <c:pt idx="988">
                  <c:v>10.7011428571429</c:v>
                </c:pt>
                <c:pt idx="989">
                  <c:v>13.8415989159892</c:v>
                </c:pt>
                <c:pt idx="990">
                  <c:v>10.312297297297301</c:v>
                </c:pt>
                <c:pt idx="991">
                  <c:v>12.3358024691358</c:v>
                </c:pt>
                <c:pt idx="992">
                  <c:v>13.0914772727273</c:v>
                </c:pt>
                <c:pt idx="993">
                  <c:v>10.686456908344701</c:v>
                </c:pt>
                <c:pt idx="994">
                  <c:v>12.0555555555556</c:v>
                </c:pt>
                <c:pt idx="995">
                  <c:v>9.3333333333333304</c:v>
                </c:pt>
                <c:pt idx="996">
                  <c:v>9.0727272727272705</c:v>
                </c:pt>
                <c:pt idx="997">
                  <c:v>7.43</c:v>
                </c:pt>
                <c:pt idx="998">
                  <c:v>10.25</c:v>
                </c:pt>
                <c:pt idx="999">
                  <c:v>8.6111111111111107</c:v>
                </c:pt>
                <c:pt idx="1000">
                  <c:v>8.3699999999999992</c:v>
                </c:pt>
                <c:pt idx="1001">
                  <c:v>7.54</c:v>
                </c:pt>
                <c:pt idx="1002">
                  <c:v>14.28</c:v>
                </c:pt>
                <c:pt idx="1003">
                  <c:v>10.52</c:v>
                </c:pt>
                <c:pt idx="1004">
                  <c:v>10.3545454545455</c:v>
                </c:pt>
                <c:pt idx="1005">
                  <c:v>8.85</c:v>
                </c:pt>
                <c:pt idx="1006">
                  <c:v>13.0846153846154</c:v>
                </c:pt>
                <c:pt idx="1007">
                  <c:v>12.755555555555601</c:v>
                </c:pt>
                <c:pt idx="1008">
                  <c:v>9.8699999999999992</c:v>
                </c:pt>
                <c:pt idx="1009">
                  <c:v>8.24</c:v>
                </c:pt>
                <c:pt idx="1010">
                  <c:v>12.625641025641</c:v>
                </c:pt>
                <c:pt idx="1011">
                  <c:v>9.7620596205962098</c:v>
                </c:pt>
                <c:pt idx="1012">
                  <c:v>10.4303234501348</c:v>
                </c:pt>
                <c:pt idx="1013">
                  <c:v>9.0162576687116598</c:v>
                </c:pt>
                <c:pt idx="1014">
                  <c:v>10.5</c:v>
                </c:pt>
                <c:pt idx="1015">
                  <c:v>9.2497297297297294</c:v>
                </c:pt>
                <c:pt idx="1016">
                  <c:v>9.4701086956521703</c:v>
                </c:pt>
                <c:pt idx="1017">
                  <c:v>9.7676151761517591</c:v>
                </c:pt>
                <c:pt idx="1018">
                  <c:v>10.5708843537415</c:v>
                </c:pt>
                <c:pt idx="1019">
                  <c:v>8.8848153214774293</c:v>
                </c:pt>
                <c:pt idx="1020">
                  <c:v>12.6129380053908</c:v>
                </c:pt>
                <c:pt idx="1021">
                  <c:v>8.8425876010781703</c:v>
                </c:pt>
                <c:pt idx="1022">
                  <c:v>7.4711840228245396</c:v>
                </c:pt>
                <c:pt idx="1023">
                  <c:v>10.6228687415426</c:v>
                </c:pt>
                <c:pt idx="1024">
                  <c:v>10.592307692307701</c:v>
                </c:pt>
                <c:pt idx="1025">
                  <c:v>9.0363636363636406</c:v>
                </c:pt>
                <c:pt idx="1026">
                  <c:v>8.2750000000000004</c:v>
                </c:pt>
                <c:pt idx="1027">
                  <c:v>8.65</c:v>
                </c:pt>
                <c:pt idx="1028">
                  <c:v>10.328571428571401</c:v>
                </c:pt>
                <c:pt idx="1029">
                  <c:v>13.039640883977899</c:v>
                </c:pt>
                <c:pt idx="1030">
                  <c:v>8.8571240105540898</c:v>
                </c:pt>
                <c:pt idx="1031">
                  <c:v>9.6521145975443403</c:v>
                </c:pt>
                <c:pt idx="1032">
                  <c:v>9.4395472703062602</c:v>
                </c:pt>
                <c:pt idx="1033">
                  <c:v>11.0120529801325</c:v>
                </c:pt>
                <c:pt idx="1034">
                  <c:v>7.6384615384615397</c:v>
                </c:pt>
                <c:pt idx="1035">
                  <c:v>8.18</c:v>
                </c:pt>
                <c:pt idx="1036">
                  <c:v>12.89</c:v>
                </c:pt>
                <c:pt idx="1037">
                  <c:v>12.9022880215343</c:v>
                </c:pt>
                <c:pt idx="1038">
                  <c:v>13.0184885290148</c:v>
                </c:pt>
                <c:pt idx="1039">
                  <c:v>12.565047233468301</c:v>
                </c:pt>
                <c:pt idx="1040">
                  <c:v>10.410259917920699</c:v>
                </c:pt>
                <c:pt idx="1041">
                  <c:v>10.864266304347799</c:v>
                </c:pt>
                <c:pt idx="1042">
                  <c:v>8.4001347708894905</c:v>
                </c:pt>
                <c:pt idx="1043">
                  <c:v>12.4173453996983</c:v>
                </c:pt>
                <c:pt idx="1044">
                  <c:v>12.032384823848201</c:v>
                </c:pt>
                <c:pt idx="1045">
                  <c:v>16.570430107526899</c:v>
                </c:pt>
                <c:pt idx="1046">
                  <c:v>11.325609756097601</c:v>
                </c:pt>
                <c:pt idx="1047">
                  <c:v>9.4554166666666699</c:v>
                </c:pt>
                <c:pt idx="1048">
                  <c:v>12.970619946091601</c:v>
                </c:pt>
                <c:pt idx="1049">
                  <c:v>10.223196605374801</c:v>
                </c:pt>
                <c:pt idx="1050">
                  <c:v>9.4264507422402204</c:v>
                </c:pt>
                <c:pt idx="1051">
                  <c:v>11.4831663326653</c:v>
                </c:pt>
                <c:pt idx="1052">
                  <c:v>12.5066666666667</c:v>
                </c:pt>
                <c:pt idx="1053">
                  <c:v>10.2266666666667</c:v>
                </c:pt>
                <c:pt idx="1054">
                  <c:v>10.4352941176471</c:v>
                </c:pt>
                <c:pt idx="1055">
                  <c:v>9.1066666666666691</c:v>
                </c:pt>
                <c:pt idx="1056">
                  <c:v>11.64</c:v>
                </c:pt>
                <c:pt idx="1057">
                  <c:v>11.953333333333299</c:v>
                </c:pt>
                <c:pt idx="1058">
                  <c:v>7.7750000000000004</c:v>
                </c:pt>
                <c:pt idx="1059">
                  <c:v>8.06</c:v>
                </c:pt>
                <c:pt idx="1060">
                  <c:v>10.324999999999999</c:v>
                </c:pt>
                <c:pt idx="1061">
                  <c:v>8.0909090909090899</c:v>
                </c:pt>
                <c:pt idx="1062">
                  <c:v>7.4928571428571402</c:v>
                </c:pt>
                <c:pt idx="1063">
                  <c:v>6.4749999999999996</c:v>
                </c:pt>
                <c:pt idx="1064">
                  <c:v>10.9</c:v>
                </c:pt>
                <c:pt idx="1065">
                  <c:v>5.6307692307692303</c:v>
                </c:pt>
                <c:pt idx="1066">
                  <c:v>6.6928571428571404</c:v>
                </c:pt>
                <c:pt idx="1067">
                  <c:v>8.8692307692307697</c:v>
                </c:pt>
                <c:pt idx="1068">
                  <c:v>12.93</c:v>
                </c:pt>
                <c:pt idx="1069">
                  <c:v>10.25</c:v>
                </c:pt>
                <c:pt idx="1070">
                  <c:v>10.6272727272727</c:v>
                </c:pt>
                <c:pt idx="1071">
                  <c:v>8.44</c:v>
                </c:pt>
                <c:pt idx="1072">
                  <c:v>12.6777777777778</c:v>
                </c:pt>
                <c:pt idx="1073">
                  <c:v>10.5</c:v>
                </c:pt>
                <c:pt idx="1074">
                  <c:v>7.9181818181818198</c:v>
                </c:pt>
                <c:pt idx="1075">
                  <c:v>8.5777777777777793</c:v>
                </c:pt>
                <c:pt idx="1076">
                  <c:v>12.206064690027</c:v>
                </c:pt>
                <c:pt idx="1077">
                  <c:v>9.2135802469135797</c:v>
                </c:pt>
                <c:pt idx="1078">
                  <c:v>9.9367999999999999</c:v>
                </c:pt>
                <c:pt idx="1079">
                  <c:v>9.1850666666666694</c:v>
                </c:pt>
                <c:pt idx="1080">
                  <c:v>10.672237196765501</c:v>
                </c:pt>
                <c:pt idx="1081">
                  <c:v>7.0225543478260901</c:v>
                </c:pt>
                <c:pt idx="1082">
                  <c:v>7.9677215189873403</c:v>
                </c:pt>
                <c:pt idx="1083">
                  <c:v>10.1576564580559</c:v>
                </c:pt>
                <c:pt idx="1084">
                  <c:v>11.0746857142857</c:v>
                </c:pt>
                <c:pt idx="1085">
                  <c:v>9.32069090909091</c:v>
                </c:pt>
                <c:pt idx="1086">
                  <c:v>9.6523199999999996</c:v>
                </c:pt>
                <c:pt idx="1087">
                  <c:v>13.1163555555556</c:v>
                </c:pt>
                <c:pt idx="1088">
                  <c:v>10.96481</c:v>
                </c:pt>
                <c:pt idx="1089">
                  <c:v>11.960136286200999</c:v>
                </c:pt>
                <c:pt idx="1090">
                  <c:v>8.3925925925925906</c:v>
                </c:pt>
                <c:pt idx="1092">
                  <c:v>4.2870967741935502</c:v>
                </c:pt>
                <c:pt idx="1093">
                  <c:v>5.39</c:v>
                </c:pt>
                <c:pt idx="1094">
                  <c:v>5.3250000000000002</c:v>
                </c:pt>
                <c:pt idx="1096">
                  <c:v>7.2</c:v>
                </c:pt>
                <c:pt idx="1097">
                  <c:v>6.4249999999999998</c:v>
                </c:pt>
                <c:pt idx="1098">
                  <c:v>4.8798994974874397</c:v>
                </c:pt>
                <c:pt idx="1099">
                  <c:v>5.4415540540540501</c:v>
                </c:pt>
                <c:pt idx="1100">
                  <c:v>5.61387434554974</c:v>
                </c:pt>
                <c:pt idx="1101">
                  <c:v>8.6116373477672497</c:v>
                </c:pt>
                <c:pt idx="1102">
                  <c:v>6.6040540540540498</c:v>
                </c:pt>
                <c:pt idx="1103">
                  <c:v>7.7550744248985097</c:v>
                </c:pt>
                <c:pt idx="1104">
                  <c:v>4</c:v>
                </c:pt>
                <c:pt idx="1105">
                  <c:v>9.2482758620689705</c:v>
                </c:pt>
                <c:pt idx="1106">
                  <c:v>8.5366666666666706</c:v>
                </c:pt>
                <c:pt idx="1107">
                  <c:v>6.24</c:v>
                </c:pt>
                <c:pt idx="1108">
                  <c:v>5.08709677419355</c:v>
                </c:pt>
                <c:pt idx="1109">
                  <c:v>4.3</c:v>
                </c:pt>
                <c:pt idx="1110">
                  <c:v>6.0923076923076902</c:v>
                </c:pt>
                <c:pt idx="1111">
                  <c:v>6.8461538461538503</c:v>
                </c:pt>
                <c:pt idx="1112">
                  <c:v>11.1567105263158</c:v>
                </c:pt>
                <c:pt idx="1113">
                  <c:v>10.3440052700922</c:v>
                </c:pt>
                <c:pt idx="1114">
                  <c:v>10.9291450777202</c:v>
                </c:pt>
                <c:pt idx="1115">
                  <c:v>5.4397489539748998</c:v>
                </c:pt>
                <c:pt idx="1116">
                  <c:v>5.9873103448275904</c:v>
                </c:pt>
                <c:pt idx="1117">
                  <c:v>8.0811918063314696</c:v>
                </c:pt>
                <c:pt idx="1118">
                  <c:v>5.1331592689295</c:v>
                </c:pt>
                <c:pt idx="1119">
                  <c:v>7.46</c:v>
                </c:pt>
                <c:pt idx="1120">
                  <c:v>9.4156417112299504</c:v>
                </c:pt>
                <c:pt idx="1121">
                  <c:v>11.6023035230352</c:v>
                </c:pt>
                <c:pt idx="1122">
                  <c:v>10.6793800539084</c:v>
                </c:pt>
                <c:pt idx="1123">
                  <c:v>9.5133423180592995</c:v>
                </c:pt>
                <c:pt idx="1124">
                  <c:v>7.4124492557510102</c:v>
                </c:pt>
                <c:pt idx="1125">
                  <c:v>8.4280487804877993</c:v>
                </c:pt>
                <c:pt idx="1126">
                  <c:v>9.4903225806451594</c:v>
                </c:pt>
                <c:pt idx="1127">
                  <c:v>8.2833333333333297</c:v>
                </c:pt>
                <c:pt idx="1128">
                  <c:v>7.6689655172413804</c:v>
                </c:pt>
                <c:pt idx="1129">
                  <c:v>5.81388888888889</c:v>
                </c:pt>
                <c:pt idx="1130">
                  <c:v>6.7038461538461496</c:v>
                </c:pt>
                <c:pt idx="1131">
                  <c:v>6.5172413793103496</c:v>
                </c:pt>
                <c:pt idx="1132">
                  <c:v>6.94</c:v>
                </c:pt>
                <c:pt idx="1133">
                  <c:v>8.3000000000000007</c:v>
                </c:pt>
                <c:pt idx="1134">
                  <c:v>7.7281250000000004</c:v>
                </c:pt>
                <c:pt idx="1135">
                  <c:v>5.95</c:v>
                </c:pt>
                <c:pt idx="1136">
                  <c:v>5.2758620689655196</c:v>
                </c:pt>
                <c:pt idx="1137">
                  <c:v>4.8214285714285703</c:v>
                </c:pt>
                <c:pt idx="1138">
                  <c:v>7.06666666666667</c:v>
                </c:pt>
                <c:pt idx="1139">
                  <c:v>5.2</c:v>
                </c:pt>
                <c:pt idx="1140">
                  <c:v>6.81</c:v>
                </c:pt>
                <c:pt idx="1141">
                  <c:v>5.2666666666666702</c:v>
                </c:pt>
                <c:pt idx="1142">
                  <c:v>8.4326502732240396</c:v>
                </c:pt>
                <c:pt idx="1143">
                  <c:v>7.8427223719676604</c:v>
                </c:pt>
                <c:pt idx="1144">
                  <c:v>8.4886639676113393</c:v>
                </c:pt>
                <c:pt idx="1145">
                  <c:v>10.88410041841</c:v>
                </c:pt>
                <c:pt idx="1146">
                  <c:v>8.1073025335320406</c:v>
                </c:pt>
                <c:pt idx="1147">
                  <c:v>10.0083557951482</c:v>
                </c:pt>
                <c:pt idx="1148">
                  <c:v>8.1107142857142893</c:v>
                </c:pt>
                <c:pt idx="1149">
                  <c:v>6.6914285714285704</c:v>
                </c:pt>
                <c:pt idx="1150">
                  <c:v>10.375</c:v>
                </c:pt>
                <c:pt idx="1151">
                  <c:v>9.4513583441138405</c:v>
                </c:pt>
                <c:pt idx="1152">
                  <c:v>8.1474708171206203</c:v>
                </c:pt>
                <c:pt idx="1153">
                  <c:v>6.4743556701030904</c:v>
                </c:pt>
                <c:pt idx="1154">
                  <c:v>6.3045454545454502</c:v>
                </c:pt>
                <c:pt idx="1155">
                  <c:v>8.5205761316872408</c:v>
                </c:pt>
                <c:pt idx="1156">
                  <c:v>9.4473684210526301</c:v>
                </c:pt>
                <c:pt idx="1157">
                  <c:v>12.6452806122449</c:v>
                </c:pt>
                <c:pt idx="1158">
                  <c:v>12.9775928297055</c:v>
                </c:pt>
                <c:pt idx="1159">
                  <c:v>11.182451612903201</c:v>
                </c:pt>
                <c:pt idx="1160">
                  <c:v>7.9303571428571402</c:v>
                </c:pt>
                <c:pt idx="1161">
                  <c:v>8.5048407643312096</c:v>
                </c:pt>
                <c:pt idx="1162">
                  <c:v>9.1024999999999991</c:v>
                </c:pt>
                <c:pt idx="1163">
                  <c:v>9.2428571428571402</c:v>
                </c:pt>
                <c:pt idx="1164">
                  <c:v>8.2435897435897392</c:v>
                </c:pt>
                <c:pt idx="1165">
                  <c:v>10.199999999999999</c:v>
                </c:pt>
                <c:pt idx="1166">
                  <c:v>8.4714285714285698</c:v>
                </c:pt>
                <c:pt idx="1167">
                  <c:v>8.2119999999999997</c:v>
                </c:pt>
                <c:pt idx="1168">
                  <c:v>6.8272727272727298</c:v>
                </c:pt>
                <c:pt idx="1169">
                  <c:v>7.84</c:v>
                </c:pt>
                <c:pt idx="1170">
                  <c:v>6.3</c:v>
                </c:pt>
                <c:pt idx="1171">
                  <c:v>8.1538461538461497</c:v>
                </c:pt>
                <c:pt idx="1172">
                  <c:v>8.5482758620689694</c:v>
                </c:pt>
                <c:pt idx="1173">
                  <c:v>9.2344827586206897</c:v>
                </c:pt>
                <c:pt idx="1174">
                  <c:v>10.3727272727273</c:v>
                </c:pt>
                <c:pt idx="1175">
                  <c:v>8.1333333333333293</c:v>
                </c:pt>
                <c:pt idx="1176">
                  <c:v>7.7333333333333298</c:v>
                </c:pt>
                <c:pt idx="1177">
                  <c:v>6.9625000000000004</c:v>
                </c:pt>
                <c:pt idx="1178">
                  <c:v>4</c:v>
                </c:pt>
                <c:pt idx="1179">
                  <c:v>6.9</c:v>
                </c:pt>
                <c:pt idx="1180">
                  <c:v>8.4875000000000007</c:v>
                </c:pt>
                <c:pt idx="1181">
                  <c:v>9.3090909090909104</c:v>
                </c:pt>
                <c:pt idx="1182">
                  <c:v>11.0111111111111</c:v>
                </c:pt>
                <c:pt idx="1183">
                  <c:v>5.9275862068965504</c:v>
                </c:pt>
                <c:pt idx="1184">
                  <c:v>6.1</c:v>
                </c:pt>
                <c:pt idx="1185">
                  <c:v>5.6241379310344799</c:v>
                </c:pt>
                <c:pt idx="1186">
                  <c:v>7.3188555555555599</c:v>
                </c:pt>
                <c:pt idx="1187">
                  <c:v>7.3833799999999998</c:v>
                </c:pt>
                <c:pt idx="1188">
                  <c:v>6.8582124999999996</c:v>
                </c:pt>
                <c:pt idx="1189">
                  <c:v>4.9031500000000001</c:v>
                </c:pt>
                <c:pt idx="1190">
                  <c:v>6.1862000000000004</c:v>
                </c:pt>
                <c:pt idx="1191">
                  <c:v>6.4072800000000001</c:v>
                </c:pt>
                <c:pt idx="1192">
                  <c:v>8.0749999999999993</c:v>
                </c:pt>
                <c:pt idx="1193">
                  <c:v>7.56</c:v>
                </c:pt>
                <c:pt idx="1194">
                  <c:v>9.1090909090909093</c:v>
                </c:pt>
                <c:pt idx="1195">
                  <c:v>8.6727272727272702</c:v>
                </c:pt>
                <c:pt idx="1196">
                  <c:v>6.75</c:v>
                </c:pt>
                <c:pt idx="1197">
                  <c:v>6.0374999999999996</c:v>
                </c:pt>
                <c:pt idx="1198">
                  <c:v>4.5363636363636397</c:v>
                </c:pt>
                <c:pt idx="1199">
                  <c:v>8.8625000000000007</c:v>
                </c:pt>
                <c:pt idx="1200">
                  <c:v>5.04285714285714</c:v>
                </c:pt>
                <c:pt idx="1201">
                  <c:v>7.86</c:v>
                </c:pt>
                <c:pt idx="1202">
                  <c:v>5.9666666666666703</c:v>
                </c:pt>
                <c:pt idx="1203">
                  <c:v>11.6259259259259</c:v>
                </c:pt>
                <c:pt idx="1204">
                  <c:v>10.9935483870968</c:v>
                </c:pt>
                <c:pt idx="1205">
                  <c:v>12.143274111675099</c:v>
                </c:pt>
                <c:pt idx="1206">
                  <c:v>10.686923076923099</c:v>
                </c:pt>
                <c:pt idx="1207">
                  <c:v>11.7668773704172</c:v>
                </c:pt>
                <c:pt idx="1208">
                  <c:v>11.8270304568528</c:v>
                </c:pt>
                <c:pt idx="1209">
                  <c:v>13.832000000000001</c:v>
                </c:pt>
                <c:pt idx="1210">
                  <c:v>14.191538461538499</c:v>
                </c:pt>
                <c:pt idx="1211">
                  <c:v>13.054075032341499</c:v>
                </c:pt>
                <c:pt idx="1212">
                  <c:v>12.6697009102731</c:v>
                </c:pt>
                <c:pt idx="1213">
                  <c:v>9.93041237113402</c:v>
                </c:pt>
                <c:pt idx="1214">
                  <c:v>10.7522580645161</c:v>
                </c:pt>
                <c:pt idx="1215">
                  <c:v>13.831462140992199</c:v>
                </c:pt>
                <c:pt idx="1216">
                  <c:v>10.241796875</c:v>
                </c:pt>
                <c:pt idx="1217">
                  <c:v>13.1469598965071</c:v>
                </c:pt>
                <c:pt idx="1218">
                  <c:v>10.2097922848665</c:v>
                </c:pt>
                <c:pt idx="1219">
                  <c:v>9.8333333333333304</c:v>
                </c:pt>
                <c:pt idx="1220">
                  <c:v>8.7730769230769194</c:v>
                </c:pt>
                <c:pt idx="1221">
                  <c:v>7.13</c:v>
                </c:pt>
                <c:pt idx="1222">
                  <c:v>5.9064516129032301</c:v>
                </c:pt>
                <c:pt idx="1223">
                  <c:v>10.5527080581242</c:v>
                </c:pt>
                <c:pt idx="1224">
                  <c:v>9.4342896174863409</c:v>
                </c:pt>
                <c:pt idx="1225">
                  <c:v>11.514513981358199</c:v>
                </c:pt>
                <c:pt idx="1226">
                  <c:v>12.3981358189081</c:v>
                </c:pt>
                <c:pt idx="1227">
                  <c:v>12.117979002624701</c:v>
                </c:pt>
                <c:pt idx="1228">
                  <c:v>10.902872062663199</c:v>
                </c:pt>
                <c:pt idx="1229">
                  <c:v>8.3736278447121801</c:v>
                </c:pt>
                <c:pt idx="1230">
                  <c:v>9.4395573997233804</c:v>
                </c:pt>
                <c:pt idx="1231">
                  <c:v>12.099730094466899</c:v>
                </c:pt>
                <c:pt idx="1232">
                  <c:v>8.3975708502024293</c:v>
                </c:pt>
                <c:pt idx="1233">
                  <c:v>11.4228459530026</c:v>
                </c:pt>
                <c:pt idx="1234">
                  <c:v>8.6557486631015994</c:v>
                </c:pt>
                <c:pt idx="1235">
                  <c:v>8.3207036535859302</c:v>
                </c:pt>
                <c:pt idx="1236">
                  <c:v>6.5909946236559103</c:v>
                </c:pt>
                <c:pt idx="1237">
                  <c:v>11.2466854724965</c:v>
                </c:pt>
                <c:pt idx="1238">
                  <c:v>0</c:v>
                </c:pt>
                <c:pt idx="1239">
                  <c:v>7.5270635994587298</c:v>
                </c:pt>
                <c:pt idx="1240">
                  <c:v>7.0158132530120501</c:v>
                </c:pt>
                <c:pt idx="1241">
                  <c:v>7.7474482758620704</c:v>
                </c:pt>
                <c:pt idx="1242">
                  <c:v>13.4636363636364</c:v>
                </c:pt>
                <c:pt idx="1243">
                  <c:v>11.27</c:v>
                </c:pt>
                <c:pt idx="1244">
                  <c:v>6.47</c:v>
                </c:pt>
                <c:pt idx="1245">
                  <c:v>7.71</c:v>
                </c:pt>
                <c:pt idx="1246">
                  <c:v>9.0399999999999991</c:v>
                </c:pt>
                <c:pt idx="1247">
                  <c:v>9.1444444444444404</c:v>
                </c:pt>
                <c:pt idx="1248">
                  <c:v>8.2100000000000009</c:v>
                </c:pt>
                <c:pt idx="1249">
                  <c:v>11.35</c:v>
                </c:pt>
                <c:pt idx="1250">
                  <c:v>8.51</c:v>
                </c:pt>
                <c:pt idx="1251">
                  <c:v>8.18</c:v>
                </c:pt>
                <c:pt idx="1252">
                  <c:v>13.33</c:v>
                </c:pt>
                <c:pt idx="1253">
                  <c:v>11.48</c:v>
                </c:pt>
                <c:pt idx="1254">
                  <c:v>6.82</c:v>
                </c:pt>
                <c:pt idx="1255">
                  <c:v>6.9529411764705902</c:v>
                </c:pt>
                <c:pt idx="1256">
                  <c:v>8.1411764705882295</c:v>
                </c:pt>
                <c:pt idx="1257">
                  <c:v>9.3133333333333308</c:v>
                </c:pt>
                <c:pt idx="1258">
                  <c:v>8.71428571428571</c:v>
                </c:pt>
                <c:pt idx="1259">
                  <c:v>9.6538461538461497</c:v>
                </c:pt>
                <c:pt idx="1260">
                  <c:v>8.2090909090909108</c:v>
                </c:pt>
                <c:pt idx="1261">
                  <c:v>5.43333333333333</c:v>
                </c:pt>
                <c:pt idx="1262">
                  <c:v>5.4846153846153802</c:v>
                </c:pt>
                <c:pt idx="1263">
                  <c:v>7.7785714285714302</c:v>
                </c:pt>
                <c:pt idx="1264">
                  <c:v>5.2833333333333297</c:v>
                </c:pt>
                <c:pt idx="1265">
                  <c:v>4.4000000000000004</c:v>
                </c:pt>
                <c:pt idx="1266">
                  <c:v>5.2750000000000004</c:v>
                </c:pt>
                <c:pt idx="1267">
                  <c:v>5.375</c:v>
                </c:pt>
                <c:pt idx="1268">
                  <c:v>12.01</c:v>
                </c:pt>
                <c:pt idx="1269">
                  <c:v>8.33</c:v>
                </c:pt>
                <c:pt idx="1270">
                  <c:v>8.4181818181818198</c:v>
                </c:pt>
                <c:pt idx="1271">
                  <c:v>0</c:v>
                </c:pt>
                <c:pt idx="1272">
                  <c:v>0</c:v>
                </c:pt>
                <c:pt idx="1273">
                  <c:v>10.78</c:v>
                </c:pt>
                <c:pt idx="1274">
                  <c:v>12.045454545454501</c:v>
                </c:pt>
                <c:pt idx="1275">
                  <c:v>10.945454545454499</c:v>
                </c:pt>
                <c:pt idx="1276">
                  <c:v>9.27</c:v>
                </c:pt>
                <c:pt idx="1277">
                  <c:v>12.3561994609164</c:v>
                </c:pt>
                <c:pt idx="1278">
                  <c:v>10.5972527472527</c:v>
                </c:pt>
                <c:pt idx="1279">
                  <c:v>8.3950067476383303</c:v>
                </c:pt>
                <c:pt idx="1280">
                  <c:v>8.3194331983805707</c:v>
                </c:pt>
                <c:pt idx="1281">
                  <c:v>9.09240162822252</c:v>
                </c:pt>
                <c:pt idx="1282">
                  <c:v>9.2181818181818205</c:v>
                </c:pt>
                <c:pt idx="1283">
                  <c:v>9.5399999999999991</c:v>
                </c:pt>
                <c:pt idx="1284">
                  <c:v>6.15</c:v>
                </c:pt>
                <c:pt idx="1285">
                  <c:v>4.9000000000000004</c:v>
                </c:pt>
                <c:pt idx="1286">
                  <c:v>6.95</c:v>
                </c:pt>
                <c:pt idx="1287">
                  <c:v>7.01</c:v>
                </c:pt>
                <c:pt idx="1288">
                  <c:v>6.75</c:v>
                </c:pt>
                <c:pt idx="1289">
                  <c:v>9.1636363636363605</c:v>
                </c:pt>
                <c:pt idx="1290">
                  <c:v>10.744533333333299</c:v>
                </c:pt>
                <c:pt idx="1291">
                  <c:v>8.3216467463479393</c:v>
                </c:pt>
                <c:pt idx="1292">
                  <c:v>7.2984</c:v>
                </c:pt>
                <c:pt idx="1293">
                  <c:v>8.8822429906542109</c:v>
                </c:pt>
                <c:pt idx="1294">
                  <c:v>8.9182550335570507</c:v>
                </c:pt>
                <c:pt idx="1295">
                  <c:v>7.9173239436619696</c:v>
                </c:pt>
                <c:pt idx="1296">
                  <c:v>8.5892328398384894</c:v>
                </c:pt>
                <c:pt idx="1297">
                  <c:v>8.0055183946488295</c:v>
                </c:pt>
                <c:pt idx="1298">
                  <c:v>15.515000000000001</c:v>
                </c:pt>
                <c:pt idx="1299">
                  <c:v>11.115460000000001</c:v>
                </c:pt>
                <c:pt idx="1300">
                  <c:v>5.8479000000000001</c:v>
                </c:pt>
                <c:pt idx="1301">
                  <c:v>0</c:v>
                </c:pt>
                <c:pt idx="1302">
                  <c:v>0</c:v>
                </c:pt>
                <c:pt idx="1303">
                  <c:v>11.8928142857143</c:v>
                </c:pt>
                <c:pt idx="1304">
                  <c:v>15.23</c:v>
                </c:pt>
                <c:pt idx="1305">
                  <c:v>11.67</c:v>
                </c:pt>
                <c:pt idx="1306">
                  <c:v>5.8333333333333304</c:v>
                </c:pt>
                <c:pt idx="1307">
                  <c:v>6.2636363636363601</c:v>
                </c:pt>
                <c:pt idx="1308">
                  <c:v>7.8772727272727296</c:v>
                </c:pt>
                <c:pt idx="1309">
                  <c:v>9.48</c:v>
                </c:pt>
                <c:pt idx="1310">
                  <c:v>7.89333333333333</c:v>
                </c:pt>
                <c:pt idx="1311">
                  <c:v>8.9545454545454604</c:v>
                </c:pt>
                <c:pt idx="1312">
                  <c:v>8.9499999999999993</c:v>
                </c:pt>
                <c:pt idx="1313">
                  <c:v>5.87777777777778</c:v>
                </c:pt>
                <c:pt idx="1314">
                  <c:v>5.05</c:v>
                </c:pt>
                <c:pt idx="1315">
                  <c:v>8.0538461538461501</c:v>
                </c:pt>
                <c:pt idx="1316">
                  <c:v>5.2</c:v>
                </c:pt>
                <c:pt idx="1317">
                  <c:v>6.3</c:v>
                </c:pt>
                <c:pt idx="1318">
                  <c:v>5.5166666666666702</c:v>
                </c:pt>
                <c:pt idx="1319">
                  <c:v>5.2249999999999996</c:v>
                </c:pt>
                <c:pt idx="1320">
                  <c:v>6.8222222222222202</c:v>
                </c:pt>
                <c:pt idx="1321">
                  <c:v>5.3363636363636404</c:v>
                </c:pt>
                <c:pt idx="1322">
                  <c:v>9.1727272727272702</c:v>
                </c:pt>
                <c:pt idx="1323">
                  <c:v>7.5285714285714302</c:v>
                </c:pt>
                <c:pt idx="1324">
                  <c:v>8.1125000000000007</c:v>
                </c:pt>
                <c:pt idx="1325">
                  <c:v>7.28</c:v>
                </c:pt>
                <c:pt idx="1326">
                  <c:v>8.2731343283582106</c:v>
                </c:pt>
                <c:pt idx="1327">
                  <c:v>10.658848314606701</c:v>
                </c:pt>
                <c:pt idx="1328">
                  <c:v>11.090663058186699</c:v>
                </c:pt>
                <c:pt idx="1329">
                  <c:v>9.7547486033519597</c:v>
                </c:pt>
                <c:pt idx="1330">
                  <c:v>7.5675712347354098</c:v>
                </c:pt>
                <c:pt idx="1331">
                  <c:v>7.6472752043596701</c:v>
                </c:pt>
                <c:pt idx="1332">
                  <c:v>8.4570460704607004</c:v>
                </c:pt>
                <c:pt idx="1333">
                  <c:v>10.0861591695502</c:v>
                </c:pt>
                <c:pt idx="1334">
                  <c:v>8.14512893982808</c:v>
                </c:pt>
                <c:pt idx="1335">
                  <c:v>9.2754098360655703</c:v>
                </c:pt>
                <c:pt idx="1336">
                  <c:v>7.6846047156726804</c:v>
                </c:pt>
                <c:pt idx="1337">
                  <c:v>15.3463114754098</c:v>
                </c:pt>
                <c:pt idx="1338">
                  <c:v>11.304275862069</c:v>
                </c:pt>
                <c:pt idx="1339">
                  <c:v>9.2191056910569102</c:v>
                </c:pt>
                <c:pt idx="1340">
                  <c:v>7.4755894590845999</c:v>
                </c:pt>
                <c:pt idx="1341">
                  <c:v>11.795374149659899</c:v>
                </c:pt>
                <c:pt idx="1342">
                  <c:v>0</c:v>
                </c:pt>
                <c:pt idx="1343">
                  <c:v>9.4108401084010804</c:v>
                </c:pt>
                <c:pt idx="1344">
                  <c:v>4.78</c:v>
                </c:pt>
                <c:pt idx="1345">
                  <c:v>8.37539118065434</c:v>
                </c:pt>
                <c:pt idx="1346">
                  <c:v>0</c:v>
                </c:pt>
                <c:pt idx="1347">
                  <c:v>0</c:v>
                </c:pt>
                <c:pt idx="1348">
                  <c:v>10.517138599105801</c:v>
                </c:pt>
                <c:pt idx="1349">
                  <c:v>12.9150943396226</c:v>
                </c:pt>
                <c:pt idx="1350">
                  <c:v>12.146900269541799</c:v>
                </c:pt>
                <c:pt idx="1351">
                  <c:v>14.6227994227994</c:v>
                </c:pt>
                <c:pt idx="1352">
                  <c:v>11.4764264264264</c:v>
                </c:pt>
                <c:pt idx="1353">
                  <c:v>11.5564864864865</c:v>
                </c:pt>
                <c:pt idx="1354">
                  <c:v>5.1489159891598897</c:v>
                </c:pt>
                <c:pt idx="1355">
                  <c:v>9.2900269541779004</c:v>
                </c:pt>
                <c:pt idx="1356">
                  <c:v>4.5980978260869598</c:v>
                </c:pt>
                <c:pt idx="1357">
                  <c:v>6.4190026954177899</c:v>
                </c:pt>
                <c:pt idx="1358">
                  <c:v>7.1973045822102399</c:v>
                </c:pt>
                <c:pt idx="1359">
                  <c:v>5.02264150943396</c:v>
                </c:pt>
                <c:pt idx="1360">
                  <c:v>13.9433333333333</c:v>
                </c:pt>
                <c:pt idx="1361">
                  <c:v>14.04</c:v>
                </c:pt>
                <c:pt idx="1362">
                  <c:v>7.7828571428571403</c:v>
                </c:pt>
                <c:pt idx="1363">
                  <c:v>6.1</c:v>
                </c:pt>
                <c:pt idx="1364">
                  <c:v>9.9</c:v>
                </c:pt>
                <c:pt idx="1365">
                  <c:v>10.761764705882401</c:v>
                </c:pt>
                <c:pt idx="1366">
                  <c:v>9.21428571428571</c:v>
                </c:pt>
                <c:pt idx="1367">
                  <c:v>12.351612903225799</c:v>
                </c:pt>
                <c:pt idx="1368">
                  <c:v>10.487500000000001</c:v>
                </c:pt>
                <c:pt idx="1369">
                  <c:v>6.93333333333333</c:v>
                </c:pt>
                <c:pt idx="1370">
                  <c:v>5.7322580645161301</c:v>
                </c:pt>
                <c:pt idx="1371">
                  <c:v>10.2794117647059</c:v>
                </c:pt>
                <c:pt idx="1372">
                  <c:v>5.7807692307692298</c:v>
                </c:pt>
                <c:pt idx="1373">
                  <c:v>6.7560000000000002</c:v>
                </c:pt>
                <c:pt idx="1374">
                  <c:v>6.3411764705882296</c:v>
                </c:pt>
                <c:pt idx="1375">
                  <c:v>6.9645161290322601</c:v>
                </c:pt>
                <c:pt idx="1376">
                  <c:v>15.019047619047599</c:v>
                </c:pt>
                <c:pt idx="1377">
                  <c:v>13.6</c:v>
                </c:pt>
                <c:pt idx="1378">
                  <c:v>6.5083333333333302</c:v>
                </c:pt>
                <c:pt idx="1379">
                  <c:v>5.82258064516129</c:v>
                </c:pt>
                <c:pt idx="1380">
                  <c:v>15.6681365576102</c:v>
                </c:pt>
                <c:pt idx="1381">
                  <c:v>12.6637662337662</c:v>
                </c:pt>
                <c:pt idx="1382">
                  <c:v>10.869866666666701</c:v>
                </c:pt>
                <c:pt idx="1383">
                  <c:v>13.6611920529801</c:v>
                </c:pt>
                <c:pt idx="1384">
                  <c:v>10.943137254902</c:v>
                </c:pt>
                <c:pt idx="1385">
                  <c:v>9.6765321375186808</c:v>
                </c:pt>
                <c:pt idx="1386">
                  <c:v>5.0029247910863504</c:v>
                </c:pt>
                <c:pt idx="1387">
                  <c:v>9.3539765319426298</c:v>
                </c:pt>
                <c:pt idx="1388">
                  <c:v>5.2080882352941202</c:v>
                </c:pt>
                <c:pt idx="1389">
                  <c:v>5.4033783783783802</c:v>
                </c:pt>
                <c:pt idx="1390">
                  <c:v>5.3589164785553001</c:v>
                </c:pt>
                <c:pt idx="1391">
                  <c:v>5.6272727272727296</c:v>
                </c:pt>
                <c:pt idx="1392">
                  <c:v>7.1648501362397798</c:v>
                </c:pt>
                <c:pt idx="1393">
                  <c:v>5.4529045643153502</c:v>
                </c:pt>
                <c:pt idx="1394">
                  <c:v>9.6821270310191991</c:v>
                </c:pt>
                <c:pt idx="1395">
                  <c:v>6.296875</c:v>
                </c:pt>
                <c:pt idx="1396">
                  <c:v>7.3370802919707998</c:v>
                </c:pt>
                <c:pt idx="1397">
                  <c:v>7.82706043956044</c:v>
                </c:pt>
                <c:pt idx="1398">
                  <c:v>4.9257412398921803</c:v>
                </c:pt>
                <c:pt idx="1399">
                  <c:v>7.7225806451612904</c:v>
                </c:pt>
                <c:pt idx="1400">
                  <c:v>6.5225806451612902</c:v>
                </c:pt>
                <c:pt idx="1401">
                  <c:v>0</c:v>
                </c:pt>
                <c:pt idx="1402">
                  <c:v>5.9555555555555602</c:v>
                </c:pt>
                <c:pt idx="1403">
                  <c:v>7.3608695652173903</c:v>
                </c:pt>
                <c:pt idx="1404">
                  <c:v>7.5516129032258101</c:v>
                </c:pt>
                <c:pt idx="1405">
                  <c:v>6.5166666666666702</c:v>
                </c:pt>
                <c:pt idx="1406">
                  <c:v>19.359852941176499</c:v>
                </c:pt>
                <c:pt idx="1407">
                  <c:v>13.0708724832215</c:v>
                </c:pt>
                <c:pt idx="1408">
                  <c:v>11.4311756935271</c:v>
                </c:pt>
                <c:pt idx="1409">
                  <c:v>9.0293394777265696</c:v>
                </c:pt>
                <c:pt idx="1410">
                  <c:v>18.303513909224002</c:v>
                </c:pt>
                <c:pt idx="1411">
                  <c:v>16.040558510638299</c:v>
                </c:pt>
                <c:pt idx="1412">
                  <c:v>15.109930069930099</c:v>
                </c:pt>
                <c:pt idx="1413">
                  <c:v>14.8672</c:v>
                </c:pt>
                <c:pt idx="1414">
                  <c:v>12.234065934065899</c:v>
                </c:pt>
                <c:pt idx="1415">
                  <c:v>10.7958795562599</c:v>
                </c:pt>
                <c:pt idx="1416">
                  <c:v>11.740259740259701</c:v>
                </c:pt>
                <c:pt idx="1417">
                  <c:v>16.669777158774401</c:v>
                </c:pt>
                <c:pt idx="1418">
                  <c:v>9.3397333333333297</c:v>
                </c:pt>
                <c:pt idx="1419">
                  <c:v>9.3140540540540506</c:v>
                </c:pt>
                <c:pt idx="1420">
                  <c:v>13.4176788124157</c:v>
                </c:pt>
                <c:pt idx="1421">
                  <c:v>10.5722772277228</c:v>
                </c:pt>
                <c:pt idx="1422">
                  <c:v>17.100000000000001</c:v>
                </c:pt>
                <c:pt idx="1423">
                  <c:v>11.2935483870968</c:v>
                </c:pt>
                <c:pt idx="1424">
                  <c:v>11.8862068965517</c:v>
                </c:pt>
                <c:pt idx="1425">
                  <c:v>11.8888888888889</c:v>
                </c:pt>
                <c:pt idx="1426">
                  <c:v>16.606896551724098</c:v>
                </c:pt>
                <c:pt idx="1427">
                  <c:v>15.2357142857143</c:v>
                </c:pt>
                <c:pt idx="1428">
                  <c:v>15.004217687074799</c:v>
                </c:pt>
                <c:pt idx="1429">
                  <c:v>10.375204359673001</c:v>
                </c:pt>
                <c:pt idx="1430">
                  <c:v>9.6176549865229095</c:v>
                </c:pt>
                <c:pt idx="1431">
                  <c:v>8.2948437500000001</c:v>
                </c:pt>
                <c:pt idx="1432">
                  <c:v>11.477027027027001</c:v>
                </c:pt>
                <c:pt idx="1434">
                  <c:v>9.9846582984658294</c:v>
                </c:pt>
                <c:pt idx="1435">
                  <c:v>9.9993131868131897</c:v>
                </c:pt>
                <c:pt idx="1436">
                  <c:v>8.1730978260869591</c:v>
                </c:pt>
                <c:pt idx="1437">
                  <c:v>15.729411764705899</c:v>
                </c:pt>
                <c:pt idx="1438">
                  <c:v>15.579411764705901</c:v>
                </c:pt>
                <c:pt idx="1439">
                  <c:v>10.7488431876607</c:v>
                </c:pt>
                <c:pt idx="1440">
                  <c:v>9.5975483870967704</c:v>
                </c:pt>
                <c:pt idx="1441">
                  <c:v>13.1215841584158</c:v>
                </c:pt>
                <c:pt idx="1442">
                  <c:v>14.1659297789337</c:v>
                </c:pt>
                <c:pt idx="1443">
                  <c:v>12.730273972602699</c:v>
                </c:pt>
                <c:pt idx="1444">
                  <c:v>14.04682230869</c:v>
                </c:pt>
                <c:pt idx="1445">
                  <c:v>10.451875808538199</c:v>
                </c:pt>
                <c:pt idx="1446">
                  <c:v>11.1041237113402</c:v>
                </c:pt>
                <c:pt idx="1447">
                  <c:v>9.0358938547486005</c:v>
                </c:pt>
                <c:pt idx="1448">
                  <c:v>10.7504261363636</c:v>
                </c:pt>
                <c:pt idx="1449">
                  <c:v>9.8327469553450602</c:v>
                </c:pt>
                <c:pt idx="1450">
                  <c:v>9.7456140350877192</c:v>
                </c:pt>
                <c:pt idx="1451">
                  <c:v>7.2290529695024102</c:v>
                </c:pt>
                <c:pt idx="1452">
                  <c:v>14.0515695067265</c:v>
                </c:pt>
                <c:pt idx="1453">
                  <c:v>12.401212938005401</c:v>
                </c:pt>
                <c:pt idx="1454">
                  <c:v>14.578947368421099</c:v>
                </c:pt>
                <c:pt idx="1455">
                  <c:v>11.352220726783299</c:v>
                </c:pt>
                <c:pt idx="1456">
                  <c:v>10.0662618083671</c:v>
                </c:pt>
                <c:pt idx="1457">
                  <c:v>10.254074074074101</c:v>
                </c:pt>
                <c:pt idx="1458">
                  <c:v>10.2485829959514</c:v>
                </c:pt>
                <c:pt idx="1459">
                  <c:v>9.4796529968454308</c:v>
                </c:pt>
                <c:pt idx="1460">
                  <c:v>9.9547554347826104</c:v>
                </c:pt>
                <c:pt idx="1461">
                  <c:v>9.9927496580027402</c:v>
                </c:pt>
                <c:pt idx="1462">
                  <c:v>9.8497975708501997</c:v>
                </c:pt>
                <c:pt idx="1463">
                  <c:v>12.3114285714286</c:v>
                </c:pt>
                <c:pt idx="1464">
                  <c:v>14.969444444444401</c:v>
                </c:pt>
                <c:pt idx="1465">
                  <c:v>8.83</c:v>
                </c:pt>
                <c:pt idx="1466">
                  <c:v>7.7658536585365896</c:v>
                </c:pt>
                <c:pt idx="1467">
                  <c:v>10.176348547717801</c:v>
                </c:pt>
                <c:pt idx="1468">
                  <c:v>10.636363636363599</c:v>
                </c:pt>
                <c:pt idx="1469">
                  <c:v>11.402564102564099</c:v>
                </c:pt>
                <c:pt idx="1470">
                  <c:v>11.407500000000001</c:v>
                </c:pt>
                <c:pt idx="1471">
                  <c:v>12.7619047619048</c:v>
                </c:pt>
                <c:pt idx="1472">
                  <c:v>8.6325000000000003</c:v>
                </c:pt>
                <c:pt idx="1473">
                  <c:v>7.0549999999999997</c:v>
                </c:pt>
                <c:pt idx="1474">
                  <c:v>6.5422222222222199</c:v>
                </c:pt>
                <c:pt idx="1475">
                  <c:v>8.1333333333333293</c:v>
                </c:pt>
                <c:pt idx="1476">
                  <c:v>7.1722222222222198</c:v>
                </c:pt>
                <c:pt idx="1477">
                  <c:v>6.8794117647058801</c:v>
                </c:pt>
                <c:pt idx="1478">
                  <c:v>8.7068331143232598</c:v>
                </c:pt>
                <c:pt idx="1479">
                  <c:v>8.2792428198433399</c:v>
                </c:pt>
                <c:pt idx="1480">
                  <c:v>11.3421832884097</c:v>
                </c:pt>
                <c:pt idx="1481">
                  <c:v>12.8580555555556</c:v>
                </c:pt>
                <c:pt idx="1482">
                  <c:v>13.6808098591549</c:v>
                </c:pt>
                <c:pt idx="1483">
                  <c:v>14.2945799457995</c:v>
                </c:pt>
                <c:pt idx="1484">
                  <c:v>10.947503373819201</c:v>
                </c:pt>
                <c:pt idx="1485">
                  <c:v>9.0828609986504691</c:v>
                </c:pt>
                <c:pt idx="1486">
                  <c:v>9.2596467391304405</c:v>
                </c:pt>
                <c:pt idx="1487">
                  <c:v>12.5615696887686</c:v>
                </c:pt>
                <c:pt idx="1488">
                  <c:v>7.6587994542974096</c:v>
                </c:pt>
                <c:pt idx="1489">
                  <c:v>8.7708276797829008</c:v>
                </c:pt>
                <c:pt idx="1490">
                  <c:v>10.670189701897</c:v>
                </c:pt>
                <c:pt idx="1491">
                  <c:v>8.7355013550135503</c:v>
                </c:pt>
                <c:pt idx="1492">
                  <c:v>12.0151988636364</c:v>
                </c:pt>
                <c:pt idx="1493">
                  <c:v>11.474522292993599</c:v>
                </c:pt>
                <c:pt idx="1494">
                  <c:v>12.1658031088083</c:v>
                </c:pt>
                <c:pt idx="1495">
                  <c:v>7.6812500000000004</c:v>
                </c:pt>
                <c:pt idx="1496">
                  <c:v>0</c:v>
                </c:pt>
                <c:pt idx="1497">
                  <c:v>7.1353535353535396</c:v>
                </c:pt>
                <c:pt idx="1498">
                  <c:v>7.6942164179104502</c:v>
                </c:pt>
                <c:pt idx="1499">
                  <c:v>11.178611111111101</c:v>
                </c:pt>
                <c:pt idx="1500">
                  <c:v>11.247368421052601</c:v>
                </c:pt>
                <c:pt idx="1501">
                  <c:v>12.05</c:v>
                </c:pt>
                <c:pt idx="1502">
                  <c:v>6.04285714285714</c:v>
                </c:pt>
                <c:pt idx="1503">
                  <c:v>5.4411764705882399</c:v>
                </c:pt>
                <c:pt idx="1504">
                  <c:v>5.5555555555555598</c:v>
                </c:pt>
                <c:pt idx="1505">
                  <c:v>6.7818181818181804</c:v>
                </c:pt>
                <c:pt idx="1506">
                  <c:v>5.9933333333333296</c:v>
                </c:pt>
                <c:pt idx="1507">
                  <c:v>9.0714285714285694</c:v>
                </c:pt>
                <c:pt idx="1508">
                  <c:v>7.19</c:v>
                </c:pt>
                <c:pt idx="1509">
                  <c:v>7.0700797872340404</c:v>
                </c:pt>
                <c:pt idx="1510">
                  <c:v>8.2716955941255002</c:v>
                </c:pt>
                <c:pt idx="1511">
                  <c:v>7.8066312997347502</c:v>
                </c:pt>
                <c:pt idx="1512">
                  <c:v>10.9735251798561</c:v>
                </c:pt>
                <c:pt idx="1513">
                  <c:v>7.7631224764468403</c:v>
                </c:pt>
                <c:pt idx="1514">
                  <c:v>5.7324159021406702</c:v>
                </c:pt>
                <c:pt idx="1515">
                  <c:v>8.1232214765100696</c:v>
                </c:pt>
                <c:pt idx="1516">
                  <c:v>17.14</c:v>
                </c:pt>
                <c:pt idx="1517">
                  <c:v>12.81</c:v>
                </c:pt>
                <c:pt idx="1518">
                  <c:v>9.08</c:v>
                </c:pt>
                <c:pt idx="1519">
                  <c:v>8.5625654450261806</c:v>
                </c:pt>
                <c:pt idx="1520">
                  <c:v>15.044611186903101</c:v>
                </c:pt>
                <c:pt idx="1521">
                  <c:v>18.5471854304636</c:v>
                </c:pt>
                <c:pt idx="1522">
                  <c:v>9.7686098654708502</c:v>
                </c:pt>
                <c:pt idx="1523">
                  <c:v>15.139088397790101</c:v>
                </c:pt>
                <c:pt idx="1524">
                  <c:v>10.831615598885801</c:v>
                </c:pt>
                <c:pt idx="1525">
                  <c:v>10.053835978836</c:v>
                </c:pt>
                <c:pt idx="1526">
                  <c:v>9.07104557640751</c:v>
                </c:pt>
                <c:pt idx="1527">
                  <c:v>16.537919463087199</c:v>
                </c:pt>
                <c:pt idx="1528">
                  <c:v>6.5048387096774203</c:v>
                </c:pt>
                <c:pt idx="1529">
                  <c:v>5.4407514450866996</c:v>
                </c:pt>
                <c:pt idx="1530">
                  <c:v>10.9468085106383</c:v>
                </c:pt>
                <c:pt idx="1531">
                  <c:v>8.9024216524216495</c:v>
                </c:pt>
                <c:pt idx="1532">
                  <c:v>9.0579545454545496</c:v>
                </c:pt>
                <c:pt idx="1533">
                  <c:v>14.308636363636399</c:v>
                </c:pt>
                <c:pt idx="1534">
                  <c:v>14.6514950166113</c:v>
                </c:pt>
                <c:pt idx="1535">
                  <c:v>10.956462585034</c:v>
                </c:pt>
                <c:pt idx="1536">
                  <c:v>13.957848837209299</c:v>
                </c:pt>
                <c:pt idx="1537">
                  <c:v>11.021195652173899</c:v>
                </c:pt>
                <c:pt idx="1538">
                  <c:v>9.9470108695652204</c:v>
                </c:pt>
                <c:pt idx="1539">
                  <c:v>8.7845403899721504</c:v>
                </c:pt>
                <c:pt idx="1540">
                  <c:v>17.705462184873902</c:v>
                </c:pt>
                <c:pt idx="1541">
                  <c:v>7.6625722543352603</c:v>
                </c:pt>
                <c:pt idx="1542">
                  <c:v>12.5181818181818</c:v>
                </c:pt>
                <c:pt idx="1543">
                  <c:v>11.987500000000001</c:v>
                </c:pt>
                <c:pt idx="1544">
                  <c:v>5.52</c:v>
                </c:pt>
                <c:pt idx="1545">
                  <c:v>4.67</c:v>
                </c:pt>
                <c:pt idx="1546">
                  <c:v>7.61</c:v>
                </c:pt>
                <c:pt idx="1547">
                  <c:v>9.6999999999999993</c:v>
                </c:pt>
                <c:pt idx="1548">
                  <c:v>6.18</c:v>
                </c:pt>
                <c:pt idx="1549">
                  <c:v>10.199999999999999</c:v>
                </c:pt>
                <c:pt idx="1550">
                  <c:v>13.733333333333301</c:v>
                </c:pt>
                <c:pt idx="1551">
                  <c:v>13.155555555555599</c:v>
                </c:pt>
                <c:pt idx="1552">
                  <c:v>6.56</c:v>
                </c:pt>
                <c:pt idx="1553">
                  <c:v>6.23</c:v>
                </c:pt>
                <c:pt idx="1554">
                  <c:v>8.9375</c:v>
                </c:pt>
                <c:pt idx="1555">
                  <c:v>11.9888888888889</c:v>
                </c:pt>
                <c:pt idx="1556">
                  <c:v>9.02</c:v>
                </c:pt>
                <c:pt idx="1557">
                  <c:v>10.8909090909091</c:v>
                </c:pt>
                <c:pt idx="1558">
                  <c:v>10.7649513212796</c:v>
                </c:pt>
                <c:pt idx="1559">
                  <c:v>9.7026990553306405</c:v>
                </c:pt>
                <c:pt idx="1560">
                  <c:v>7.7859649122806998</c:v>
                </c:pt>
                <c:pt idx="1561">
                  <c:v>11.117385444743899</c:v>
                </c:pt>
                <c:pt idx="1562">
                  <c:v>8.4091520861372793</c:v>
                </c:pt>
                <c:pt idx="1563">
                  <c:v>8.9106469002695405</c:v>
                </c:pt>
                <c:pt idx="1564">
                  <c:v>7.6093390804597698</c:v>
                </c:pt>
                <c:pt idx="1565">
                  <c:v>9.6669642857142897</c:v>
                </c:pt>
                <c:pt idx="1566">
                  <c:v>7.3348648648648602</c:v>
                </c:pt>
                <c:pt idx="1567">
                  <c:v>8.7539358600583093</c:v>
                </c:pt>
                <c:pt idx="1568">
                  <c:v>10.647146739130401</c:v>
                </c:pt>
                <c:pt idx="1569">
                  <c:v>7.9621293800539101</c:v>
                </c:pt>
                <c:pt idx="1570">
                  <c:v>9.8409340659340696</c:v>
                </c:pt>
                <c:pt idx="1571">
                  <c:v>8.1061728395061703</c:v>
                </c:pt>
                <c:pt idx="1572">
                  <c:v>10.992307692307699</c:v>
                </c:pt>
                <c:pt idx="1573">
                  <c:v>8.0714285714285694</c:v>
                </c:pt>
                <c:pt idx="1574">
                  <c:v>7.3266666666666698</c:v>
                </c:pt>
                <c:pt idx="1575">
                  <c:v>6.5374999999999996</c:v>
                </c:pt>
                <c:pt idx="1576">
                  <c:v>6.7923076923076904</c:v>
                </c:pt>
                <c:pt idx="1577">
                  <c:v>9.4739403453689199</c:v>
                </c:pt>
                <c:pt idx="1578">
                  <c:v>11.488665710186501</c:v>
                </c:pt>
                <c:pt idx="1579">
                  <c:v>10.623443708609299</c:v>
                </c:pt>
                <c:pt idx="1580">
                  <c:v>10.8318666666667</c:v>
                </c:pt>
                <c:pt idx="1581">
                  <c:v>9.2322751322751309</c:v>
                </c:pt>
                <c:pt idx="1582">
                  <c:v>6.4090909090909101</c:v>
                </c:pt>
                <c:pt idx="1583">
                  <c:v>8.8333333333333304</c:v>
                </c:pt>
                <c:pt idx="1584">
                  <c:v>13.527272727272701</c:v>
                </c:pt>
                <c:pt idx="1585">
                  <c:v>10.822162162162201</c:v>
                </c:pt>
                <c:pt idx="1586">
                  <c:v>10.4564066852368</c:v>
                </c:pt>
                <c:pt idx="1587">
                  <c:v>9.2176646706586798</c:v>
                </c:pt>
                <c:pt idx="1588">
                  <c:v>15.803203342618399</c:v>
                </c:pt>
                <c:pt idx="1589">
                  <c:v>9.0221768707483001</c:v>
                </c:pt>
                <c:pt idx="1590">
                  <c:v>8.8583557951482508</c:v>
                </c:pt>
                <c:pt idx="1591">
                  <c:v>12.1699101796407</c:v>
                </c:pt>
                <c:pt idx="1592">
                  <c:v>8.4817813765182208</c:v>
                </c:pt>
                <c:pt idx="1593">
                  <c:v>13.9397849462366</c:v>
                </c:pt>
                <c:pt idx="1594">
                  <c:v>11.5586138613861</c:v>
                </c:pt>
                <c:pt idx="1595">
                  <c:v>10.509176788124201</c:v>
                </c:pt>
                <c:pt idx="1596">
                  <c:v>10.3812415654521</c:v>
                </c:pt>
                <c:pt idx="1597">
                  <c:v>9.0592216582064307</c:v>
                </c:pt>
                <c:pt idx="1598">
                  <c:v>10.789473684210501</c:v>
                </c:pt>
                <c:pt idx="1599">
                  <c:v>10.155374149659901</c:v>
                </c:pt>
                <c:pt idx="1600">
                  <c:v>12.28125</c:v>
                </c:pt>
                <c:pt idx="1601">
                  <c:v>11.8571428571429</c:v>
                </c:pt>
                <c:pt idx="1602">
                  <c:v>5.7428571428571402</c:v>
                </c:pt>
                <c:pt idx="1603">
                  <c:v>5.9562499999999998</c:v>
                </c:pt>
                <c:pt idx="1604">
                  <c:v>9.9866666666666699</c:v>
                </c:pt>
                <c:pt idx="1605">
                  <c:v>10.4</c:v>
                </c:pt>
                <c:pt idx="1606">
                  <c:v>8.4571428571428608</c:v>
                </c:pt>
                <c:pt idx="1607">
                  <c:v>9.6999999999999993</c:v>
                </c:pt>
                <c:pt idx="1608">
                  <c:v>9.7692307692307701</c:v>
                </c:pt>
                <c:pt idx="1609">
                  <c:v>5.5307692307692298</c:v>
                </c:pt>
                <c:pt idx="1610">
                  <c:v>6.19166666666667</c:v>
                </c:pt>
                <c:pt idx="1611">
                  <c:v>7.6357142857142897</c:v>
                </c:pt>
                <c:pt idx="1612">
                  <c:v>6.8666666666666698</c:v>
                </c:pt>
                <c:pt idx="1613">
                  <c:v>4.6166666666666698</c:v>
                </c:pt>
                <c:pt idx="1614">
                  <c:v>5.31666666666667</c:v>
                </c:pt>
                <c:pt idx="1615">
                  <c:v>6.0461538461538504</c:v>
                </c:pt>
                <c:pt idx="1616">
                  <c:v>11.11</c:v>
                </c:pt>
                <c:pt idx="1617">
                  <c:v>12.08</c:v>
                </c:pt>
                <c:pt idx="1618">
                  <c:v>5.95</c:v>
                </c:pt>
                <c:pt idx="1619">
                  <c:v>6.1454545454545499</c:v>
                </c:pt>
                <c:pt idx="1620">
                  <c:v>9.2888888888888896</c:v>
                </c:pt>
                <c:pt idx="1621">
                  <c:v>8.7899999999999991</c:v>
                </c:pt>
                <c:pt idx="1622">
                  <c:v>6.2888888888888896</c:v>
                </c:pt>
                <c:pt idx="1623">
                  <c:v>13.85</c:v>
                </c:pt>
                <c:pt idx="1624">
                  <c:v>10.488607594936701</c:v>
                </c:pt>
                <c:pt idx="1625">
                  <c:v>8.2766129032258107</c:v>
                </c:pt>
                <c:pt idx="1626">
                  <c:v>7.04800531914894</c:v>
                </c:pt>
                <c:pt idx="1627">
                  <c:v>9.6294274300932106</c:v>
                </c:pt>
                <c:pt idx="1628">
                  <c:v>8.8037344398340291</c:v>
                </c:pt>
                <c:pt idx="1629">
                  <c:v>8.9279661016949206</c:v>
                </c:pt>
                <c:pt idx="1630">
                  <c:v>8.3512898330804308</c:v>
                </c:pt>
                <c:pt idx="1631">
                  <c:v>8.5990755007704198</c:v>
                </c:pt>
                <c:pt idx="1632">
                  <c:v>0</c:v>
                </c:pt>
                <c:pt idx="1633">
                  <c:v>6.1596285714285699</c:v>
                </c:pt>
                <c:pt idx="1634">
                  <c:v>6.50038181818182</c:v>
                </c:pt>
                <c:pt idx="1635">
                  <c:v>8.5504777777777807</c:v>
                </c:pt>
                <c:pt idx="1636">
                  <c:v>10.4664647058824</c:v>
                </c:pt>
                <c:pt idx="1637">
                  <c:v>8.1598877980364595</c:v>
                </c:pt>
              </c:numCache>
            </c:numRef>
          </c:yVal>
          <c:smooth val="0"/>
        </c:ser>
        <c:dLbls>
          <c:showLegendKey val="0"/>
          <c:showVal val="0"/>
          <c:showCatName val="0"/>
          <c:showSerName val="0"/>
          <c:showPercent val="0"/>
          <c:showBubbleSize val="0"/>
        </c:dLbls>
        <c:axId val="60959360"/>
        <c:axId val="60961536"/>
      </c:scatterChart>
      <c:valAx>
        <c:axId val="60959360"/>
        <c:scaling>
          <c:orientation val="minMax"/>
          <c:max val="0.5"/>
          <c:min val="0"/>
        </c:scaling>
        <c:delete val="0"/>
        <c:axPos val="b"/>
        <c:title>
          <c:tx>
            <c:rich>
              <a:bodyPr/>
              <a:lstStyle/>
              <a:p>
                <a:pPr>
                  <a:defRPr sz="1600" b="0"/>
                </a:pPr>
                <a:r>
                  <a:rPr lang="en-US" sz="1600" b="0" dirty="0"/>
                  <a:t>Aerosol Optical Depth</a:t>
                </a:r>
              </a:p>
            </c:rich>
          </c:tx>
          <c:layout/>
          <c:overlay val="0"/>
        </c:title>
        <c:numFmt formatCode="General" sourceLinked="1"/>
        <c:majorTickMark val="none"/>
        <c:minorTickMark val="none"/>
        <c:tickLblPos val="nextTo"/>
        <c:txPr>
          <a:bodyPr/>
          <a:lstStyle/>
          <a:p>
            <a:pPr>
              <a:defRPr sz="1200"/>
            </a:pPr>
            <a:endParaRPr lang="en-US"/>
          </a:p>
        </c:txPr>
        <c:crossAx val="60961536"/>
        <c:crosses val="autoZero"/>
        <c:crossBetween val="midCat"/>
      </c:valAx>
      <c:valAx>
        <c:axId val="60961536"/>
        <c:scaling>
          <c:orientation val="minMax"/>
          <c:max val="40"/>
          <c:min val="0"/>
        </c:scaling>
        <c:delete val="0"/>
        <c:axPos val="l"/>
        <c:majorGridlines/>
        <c:title>
          <c:tx>
            <c:rich>
              <a:bodyPr/>
              <a:lstStyle/>
              <a:p>
                <a:pPr>
                  <a:defRPr sz="1600" b="0"/>
                </a:pPr>
                <a:r>
                  <a:rPr lang="en-US" sz="1600" b="0"/>
                  <a:t>Ground Station PM2.5</a:t>
                </a:r>
              </a:p>
            </c:rich>
          </c:tx>
          <c:layout>
            <c:manualLayout>
              <c:xMode val="edge"/>
              <c:yMode val="edge"/>
              <c:x val="2.0887587608627791E-3"/>
              <c:y val="0.31672990679128421"/>
            </c:manualLayout>
          </c:layout>
          <c:overlay val="0"/>
        </c:title>
        <c:numFmt formatCode="General" sourceLinked="1"/>
        <c:majorTickMark val="none"/>
        <c:minorTickMark val="none"/>
        <c:tickLblPos val="nextTo"/>
        <c:txPr>
          <a:bodyPr/>
          <a:lstStyle/>
          <a:p>
            <a:pPr>
              <a:defRPr sz="1200"/>
            </a:pPr>
            <a:endParaRPr lang="en-US"/>
          </a:p>
        </c:txPr>
        <c:crossAx val="60959360"/>
        <c:crosses val="autoZero"/>
        <c:crossBetween val="midCat"/>
      </c:valAx>
    </c:plotArea>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a:lstStyle/>
          <a:p>
            <a:pPr>
              <a:defRPr/>
            </a:pPr>
            <a:r>
              <a:rPr lang="en-US" dirty="0"/>
              <a:t>Autumn </a:t>
            </a:r>
            <a:r>
              <a:rPr lang="en-US" dirty="0" smtClean="0"/>
              <a:t>(SON) Florida</a:t>
            </a:r>
            <a:r>
              <a:rPr lang="en-US" dirty="0"/>
              <a:t>: PM2.5 - MODIS AOD </a:t>
            </a:r>
            <a:endParaRPr lang="en-US" dirty="0" smtClean="0"/>
          </a:p>
          <a:p>
            <a:pPr>
              <a:defRPr/>
            </a:pPr>
            <a:r>
              <a:rPr lang="en-US" dirty="0" smtClean="0"/>
              <a:t>(</a:t>
            </a:r>
            <a:r>
              <a:rPr lang="en-US" dirty="0"/>
              <a:t>2000-2015) </a:t>
            </a:r>
          </a:p>
        </c:rich>
      </c:tx>
      <c:layout/>
      <c:overlay val="0"/>
    </c:title>
    <c:autoTitleDeleted val="0"/>
    <c:plotArea>
      <c:layout>
        <c:manualLayout>
          <c:layoutTarget val="inner"/>
          <c:xMode val="edge"/>
          <c:yMode val="edge"/>
          <c:x val="4.0227323378649434E-2"/>
          <c:y val="0.15307218773558839"/>
          <c:w val="0.93038007234575093"/>
          <c:h val="0.71524170065507509"/>
        </c:manualLayout>
      </c:layout>
      <c:scatterChart>
        <c:scatterStyle val="lineMarker"/>
        <c:varyColors val="0"/>
        <c:ser>
          <c:idx val="0"/>
          <c:order val="0"/>
          <c:tx>
            <c:v>Autumn</c:v>
          </c:tx>
          <c:spPr>
            <a:ln w="28575">
              <a:noFill/>
            </a:ln>
          </c:spPr>
          <c:marker>
            <c:symbol val="circle"/>
            <c:size val="5"/>
          </c:marker>
          <c:trendline>
            <c:trendlineType val="linear"/>
            <c:dispRSqr val="1"/>
            <c:dispEq val="1"/>
            <c:trendlineLbl>
              <c:layout>
                <c:manualLayout>
                  <c:x val="-9.4097672262685658E-2"/>
                  <c:y val="-0.32307596245656151"/>
                </c:manualLayout>
              </c:layout>
              <c:numFmt formatCode="General" sourceLinked="0"/>
              <c:txPr>
                <a:bodyPr/>
                <a:lstStyle/>
                <a:p>
                  <a:pPr>
                    <a:defRPr sz="1400"/>
                  </a:pPr>
                  <a:endParaRPr lang="en-US"/>
                </a:p>
              </c:txPr>
            </c:trendlineLbl>
          </c:trendline>
          <c:xVal>
            <c:numRef>
              <c:f>'Autumn Correlation'!$F$2:$F$1656</c:f>
              <c:numCache>
                <c:formatCode>General</c:formatCode>
                <c:ptCount val="1655"/>
                <c:pt idx="1">
                  <c:v>0.19400000000000001</c:v>
                </c:pt>
                <c:pt idx="2">
                  <c:v>0.188</c:v>
                </c:pt>
                <c:pt idx="3">
                  <c:v>0.28599999999999998</c:v>
                </c:pt>
                <c:pt idx="4">
                  <c:v>0.18099999999999999</c:v>
                </c:pt>
                <c:pt idx="5">
                  <c:v>0.189</c:v>
                </c:pt>
                <c:pt idx="6">
                  <c:v>0.13300000000000001</c:v>
                </c:pt>
                <c:pt idx="7">
                  <c:v>0.114</c:v>
                </c:pt>
                <c:pt idx="9">
                  <c:v>0.16400000000000001</c:v>
                </c:pt>
                <c:pt idx="10">
                  <c:v>0.111</c:v>
                </c:pt>
                <c:pt idx="11">
                  <c:v>0.14199999999999999</c:v>
                </c:pt>
                <c:pt idx="12">
                  <c:v>0.14299999999999999</c:v>
                </c:pt>
                <c:pt idx="13">
                  <c:v>0.20399999999999999</c:v>
                </c:pt>
                <c:pt idx="14">
                  <c:v>0.104</c:v>
                </c:pt>
                <c:pt idx="15">
                  <c:v>0.16</c:v>
                </c:pt>
                <c:pt idx="16">
                  <c:v>0.17899999999999999</c:v>
                </c:pt>
                <c:pt idx="17">
                  <c:v>0.14199999999999999</c:v>
                </c:pt>
                <c:pt idx="18">
                  <c:v>0.17599999999999999</c:v>
                </c:pt>
                <c:pt idx="19">
                  <c:v>0.30299999999999999</c:v>
                </c:pt>
                <c:pt idx="20">
                  <c:v>0.20300000000000001</c:v>
                </c:pt>
                <c:pt idx="21">
                  <c:v>0.25900000000000001</c:v>
                </c:pt>
                <c:pt idx="22">
                  <c:v>0.16900000000000001</c:v>
                </c:pt>
                <c:pt idx="23">
                  <c:v>0.16</c:v>
                </c:pt>
                <c:pt idx="24">
                  <c:v>0.11600000000000001</c:v>
                </c:pt>
                <c:pt idx="25">
                  <c:v>0.14399999999999999</c:v>
                </c:pt>
                <c:pt idx="26">
                  <c:v>0.13100000000000001</c:v>
                </c:pt>
                <c:pt idx="27">
                  <c:v>0.111</c:v>
                </c:pt>
                <c:pt idx="28">
                  <c:v>0.14599999999999999</c:v>
                </c:pt>
                <c:pt idx="29">
                  <c:v>0.187</c:v>
                </c:pt>
                <c:pt idx="30">
                  <c:v>8.3000000000000004E-2</c:v>
                </c:pt>
                <c:pt idx="31">
                  <c:v>0.24</c:v>
                </c:pt>
                <c:pt idx="32">
                  <c:v>0.16800000000000001</c:v>
                </c:pt>
                <c:pt idx="33">
                  <c:v>0.19</c:v>
                </c:pt>
                <c:pt idx="34">
                  <c:v>0.14399999999999999</c:v>
                </c:pt>
                <c:pt idx="35">
                  <c:v>0.20699999999999999</c:v>
                </c:pt>
                <c:pt idx="36">
                  <c:v>0.19700000000000001</c:v>
                </c:pt>
                <c:pt idx="37">
                  <c:v>0.185</c:v>
                </c:pt>
                <c:pt idx="38">
                  <c:v>0.23799999999999999</c:v>
                </c:pt>
                <c:pt idx="39">
                  <c:v>0.19600000000000001</c:v>
                </c:pt>
                <c:pt idx="40">
                  <c:v>0.29399999999999998</c:v>
                </c:pt>
                <c:pt idx="41">
                  <c:v>0.16700000000000001</c:v>
                </c:pt>
                <c:pt idx="42">
                  <c:v>0.24399999999999999</c:v>
                </c:pt>
                <c:pt idx="43">
                  <c:v>0.34300000000000003</c:v>
                </c:pt>
                <c:pt idx="44">
                  <c:v>0.17399999999999999</c:v>
                </c:pt>
                <c:pt idx="45">
                  <c:v>0.125</c:v>
                </c:pt>
                <c:pt idx="46">
                  <c:v>0.16200000000000001</c:v>
                </c:pt>
                <c:pt idx="47">
                  <c:v>0.13700000000000001</c:v>
                </c:pt>
                <c:pt idx="48">
                  <c:v>0.124</c:v>
                </c:pt>
                <c:pt idx="49">
                  <c:v>0.13800000000000001</c:v>
                </c:pt>
                <c:pt idx="50">
                  <c:v>0.15</c:v>
                </c:pt>
                <c:pt idx="51">
                  <c:v>0.113</c:v>
                </c:pt>
                <c:pt idx="52">
                  <c:v>0.12</c:v>
                </c:pt>
                <c:pt idx="53">
                  <c:v>0.107</c:v>
                </c:pt>
                <c:pt idx="54">
                  <c:v>8.3000000000000004E-2</c:v>
                </c:pt>
                <c:pt idx="55">
                  <c:v>0.11799999999999999</c:v>
                </c:pt>
                <c:pt idx="56">
                  <c:v>0.13300000000000001</c:v>
                </c:pt>
                <c:pt idx="57">
                  <c:v>0.08</c:v>
                </c:pt>
                <c:pt idx="58">
                  <c:v>0.1</c:v>
                </c:pt>
                <c:pt idx="59">
                  <c:v>0.161</c:v>
                </c:pt>
                <c:pt idx="61">
                  <c:v>0.20499999999999999</c:v>
                </c:pt>
                <c:pt idx="63">
                  <c:v>0.16800000000000001</c:v>
                </c:pt>
                <c:pt idx="64">
                  <c:v>0.21299999999999999</c:v>
                </c:pt>
                <c:pt idx="65">
                  <c:v>0.17</c:v>
                </c:pt>
                <c:pt idx="66">
                  <c:v>0.17599999999999999</c:v>
                </c:pt>
                <c:pt idx="67">
                  <c:v>0.27200000000000002</c:v>
                </c:pt>
                <c:pt idx="68">
                  <c:v>0.17699999999999999</c:v>
                </c:pt>
                <c:pt idx="69">
                  <c:v>0.108</c:v>
                </c:pt>
                <c:pt idx="70">
                  <c:v>0.14299999999999999</c:v>
                </c:pt>
                <c:pt idx="71">
                  <c:v>0.125</c:v>
                </c:pt>
                <c:pt idx="72">
                  <c:v>0.104</c:v>
                </c:pt>
                <c:pt idx="73">
                  <c:v>0.13800000000000001</c:v>
                </c:pt>
                <c:pt idx="74">
                  <c:v>0.14000000000000001</c:v>
                </c:pt>
                <c:pt idx="75">
                  <c:v>0.16600000000000001</c:v>
                </c:pt>
                <c:pt idx="76">
                  <c:v>0.223</c:v>
                </c:pt>
                <c:pt idx="77">
                  <c:v>0.16300000000000001</c:v>
                </c:pt>
                <c:pt idx="78">
                  <c:v>0.17499999999999999</c:v>
                </c:pt>
                <c:pt idx="79">
                  <c:v>0.23300000000000001</c:v>
                </c:pt>
                <c:pt idx="80">
                  <c:v>0.155</c:v>
                </c:pt>
                <c:pt idx="81">
                  <c:v>0.183</c:v>
                </c:pt>
                <c:pt idx="82">
                  <c:v>0.17599999999999999</c:v>
                </c:pt>
                <c:pt idx="83">
                  <c:v>0.158</c:v>
                </c:pt>
                <c:pt idx="86">
                  <c:v>0.14199999999999999</c:v>
                </c:pt>
                <c:pt idx="87">
                  <c:v>0.17499999999999999</c:v>
                </c:pt>
                <c:pt idx="88">
                  <c:v>0.246</c:v>
                </c:pt>
                <c:pt idx="89">
                  <c:v>0.151</c:v>
                </c:pt>
                <c:pt idx="90">
                  <c:v>0.16500000000000001</c:v>
                </c:pt>
                <c:pt idx="91">
                  <c:v>0.218</c:v>
                </c:pt>
                <c:pt idx="92">
                  <c:v>0.18099999999999999</c:v>
                </c:pt>
                <c:pt idx="93">
                  <c:v>0.151</c:v>
                </c:pt>
                <c:pt idx="94">
                  <c:v>0.128</c:v>
                </c:pt>
                <c:pt idx="95">
                  <c:v>7.0000000000000007E-2</c:v>
                </c:pt>
                <c:pt idx="98">
                  <c:v>0.151</c:v>
                </c:pt>
                <c:pt idx="99">
                  <c:v>0.19700000000000001</c:v>
                </c:pt>
                <c:pt idx="100">
                  <c:v>0.17199999999999999</c:v>
                </c:pt>
                <c:pt idx="101">
                  <c:v>0.17499999999999999</c:v>
                </c:pt>
                <c:pt idx="102">
                  <c:v>0.19500000000000001</c:v>
                </c:pt>
                <c:pt idx="103">
                  <c:v>0.253</c:v>
                </c:pt>
                <c:pt idx="104">
                  <c:v>0.19</c:v>
                </c:pt>
                <c:pt idx="105">
                  <c:v>0.106</c:v>
                </c:pt>
                <c:pt idx="106">
                  <c:v>0.126</c:v>
                </c:pt>
                <c:pt idx="107">
                  <c:v>0.11799999999999999</c:v>
                </c:pt>
                <c:pt idx="108">
                  <c:v>0.12</c:v>
                </c:pt>
                <c:pt idx="109">
                  <c:v>0.13700000000000001</c:v>
                </c:pt>
                <c:pt idx="110">
                  <c:v>0.17899999999999999</c:v>
                </c:pt>
                <c:pt idx="111">
                  <c:v>0.129</c:v>
                </c:pt>
                <c:pt idx="115">
                  <c:v>0.17299999999999999</c:v>
                </c:pt>
                <c:pt idx="116">
                  <c:v>0.221</c:v>
                </c:pt>
                <c:pt idx="117">
                  <c:v>0.13600000000000001</c:v>
                </c:pt>
                <c:pt idx="118">
                  <c:v>0.27300000000000002</c:v>
                </c:pt>
                <c:pt idx="119">
                  <c:v>0.189</c:v>
                </c:pt>
                <c:pt idx="120">
                  <c:v>0.17100000000000001</c:v>
                </c:pt>
                <c:pt idx="121">
                  <c:v>0.10100000000000001</c:v>
                </c:pt>
                <c:pt idx="122">
                  <c:v>0.14499999999999999</c:v>
                </c:pt>
                <c:pt idx="123">
                  <c:v>0.129</c:v>
                </c:pt>
                <c:pt idx="124">
                  <c:v>0.10100000000000001</c:v>
                </c:pt>
                <c:pt idx="125">
                  <c:v>0.129</c:v>
                </c:pt>
                <c:pt idx="126">
                  <c:v>0.17</c:v>
                </c:pt>
                <c:pt idx="127">
                  <c:v>0.14099999999999999</c:v>
                </c:pt>
                <c:pt idx="131">
                  <c:v>0.16600000000000001</c:v>
                </c:pt>
                <c:pt idx="132">
                  <c:v>0.20499999999999999</c:v>
                </c:pt>
                <c:pt idx="133">
                  <c:v>0.14199999999999999</c:v>
                </c:pt>
                <c:pt idx="134">
                  <c:v>0.27400000000000002</c:v>
                </c:pt>
                <c:pt idx="135">
                  <c:v>0.20100000000000001</c:v>
                </c:pt>
                <c:pt idx="136">
                  <c:v>0.17199999999999999</c:v>
                </c:pt>
                <c:pt idx="137">
                  <c:v>0.10100000000000001</c:v>
                </c:pt>
                <c:pt idx="138">
                  <c:v>0.13900000000000001</c:v>
                </c:pt>
                <c:pt idx="139">
                  <c:v>0.125</c:v>
                </c:pt>
                <c:pt idx="140">
                  <c:v>0.105</c:v>
                </c:pt>
                <c:pt idx="141">
                  <c:v>0.128</c:v>
                </c:pt>
                <c:pt idx="142">
                  <c:v>0.17499999999999999</c:v>
                </c:pt>
                <c:pt idx="143">
                  <c:v>0.183</c:v>
                </c:pt>
                <c:pt idx="144">
                  <c:v>9.9000000000000005E-2</c:v>
                </c:pt>
                <c:pt idx="145">
                  <c:v>0.24099999999999999</c:v>
                </c:pt>
                <c:pt idx="146">
                  <c:v>0.183</c:v>
                </c:pt>
                <c:pt idx="147">
                  <c:v>0.11</c:v>
                </c:pt>
                <c:pt idx="148">
                  <c:v>6.9000000000000006E-2</c:v>
                </c:pt>
                <c:pt idx="149">
                  <c:v>0.14299999999999999</c:v>
                </c:pt>
                <c:pt idx="150">
                  <c:v>7.8E-2</c:v>
                </c:pt>
                <c:pt idx="151">
                  <c:v>0.26100000000000001</c:v>
                </c:pt>
                <c:pt idx="152">
                  <c:v>0.14099999999999999</c:v>
                </c:pt>
                <c:pt idx="153">
                  <c:v>0.217</c:v>
                </c:pt>
                <c:pt idx="154">
                  <c:v>0.247</c:v>
                </c:pt>
                <c:pt idx="155">
                  <c:v>8.7999999999999995E-2</c:v>
                </c:pt>
                <c:pt idx="156">
                  <c:v>0.36699999999999999</c:v>
                </c:pt>
                <c:pt idx="157">
                  <c:v>0.26600000000000001</c:v>
                </c:pt>
                <c:pt idx="158">
                  <c:v>0.14299999999999999</c:v>
                </c:pt>
                <c:pt idx="159">
                  <c:v>0.161</c:v>
                </c:pt>
                <c:pt idx="160">
                  <c:v>0.124</c:v>
                </c:pt>
                <c:pt idx="161">
                  <c:v>0.223</c:v>
                </c:pt>
                <c:pt idx="162">
                  <c:v>0.14299999999999999</c:v>
                </c:pt>
                <c:pt idx="163">
                  <c:v>0.215</c:v>
                </c:pt>
                <c:pt idx="164">
                  <c:v>0.13400000000000001</c:v>
                </c:pt>
                <c:pt idx="165">
                  <c:v>0.2</c:v>
                </c:pt>
                <c:pt idx="166">
                  <c:v>0.125</c:v>
                </c:pt>
                <c:pt idx="167">
                  <c:v>8.1000000000000003E-2</c:v>
                </c:pt>
                <c:pt idx="168">
                  <c:v>0.23</c:v>
                </c:pt>
                <c:pt idx="169">
                  <c:v>0.16800000000000001</c:v>
                </c:pt>
                <c:pt idx="170">
                  <c:v>5.7000000000000002E-2</c:v>
                </c:pt>
                <c:pt idx="171">
                  <c:v>7.9000000000000001E-2</c:v>
                </c:pt>
                <c:pt idx="172">
                  <c:v>0.123</c:v>
                </c:pt>
                <c:pt idx="173">
                  <c:v>0.15</c:v>
                </c:pt>
                <c:pt idx="174">
                  <c:v>0.2</c:v>
                </c:pt>
                <c:pt idx="175">
                  <c:v>7.0000000000000007E-2</c:v>
                </c:pt>
                <c:pt idx="176">
                  <c:v>0.13400000000000001</c:v>
                </c:pt>
                <c:pt idx="177">
                  <c:v>7.4999999999999997E-2</c:v>
                </c:pt>
                <c:pt idx="178">
                  <c:v>0.315</c:v>
                </c:pt>
                <c:pt idx="179">
                  <c:v>4.9000000000000002E-2</c:v>
                </c:pt>
                <c:pt idx="180">
                  <c:v>0.16300000000000001</c:v>
                </c:pt>
                <c:pt idx="181">
                  <c:v>0.24</c:v>
                </c:pt>
                <c:pt idx="182">
                  <c:v>0.13700000000000001</c:v>
                </c:pt>
                <c:pt idx="183">
                  <c:v>0.29299999999999998</c:v>
                </c:pt>
                <c:pt idx="184">
                  <c:v>0.14699999999999999</c:v>
                </c:pt>
                <c:pt idx="185">
                  <c:v>0.11799999999999999</c:v>
                </c:pt>
                <c:pt idx="186">
                  <c:v>0.13300000000000001</c:v>
                </c:pt>
                <c:pt idx="187">
                  <c:v>0.13100000000000001</c:v>
                </c:pt>
                <c:pt idx="188">
                  <c:v>0.20300000000000001</c:v>
                </c:pt>
                <c:pt idx="189">
                  <c:v>0.157</c:v>
                </c:pt>
                <c:pt idx="190">
                  <c:v>0.154</c:v>
                </c:pt>
                <c:pt idx="191">
                  <c:v>0.17399999999999999</c:v>
                </c:pt>
                <c:pt idx="192">
                  <c:v>0.155</c:v>
                </c:pt>
                <c:pt idx="193">
                  <c:v>0.123</c:v>
                </c:pt>
                <c:pt idx="194">
                  <c:v>0.13600000000000001</c:v>
                </c:pt>
                <c:pt idx="195">
                  <c:v>6.9000000000000006E-2</c:v>
                </c:pt>
                <c:pt idx="196">
                  <c:v>0.15</c:v>
                </c:pt>
                <c:pt idx="197">
                  <c:v>0.17</c:v>
                </c:pt>
                <c:pt idx="198">
                  <c:v>0.129</c:v>
                </c:pt>
                <c:pt idx="199">
                  <c:v>0.11700000000000001</c:v>
                </c:pt>
                <c:pt idx="200">
                  <c:v>0.2</c:v>
                </c:pt>
                <c:pt idx="201">
                  <c:v>0.29099999999999998</c:v>
                </c:pt>
                <c:pt idx="202">
                  <c:v>0.14499999999999999</c:v>
                </c:pt>
                <c:pt idx="203">
                  <c:v>0.105</c:v>
                </c:pt>
                <c:pt idx="204">
                  <c:v>0.184</c:v>
                </c:pt>
                <c:pt idx="205">
                  <c:v>0.17299999999999999</c:v>
                </c:pt>
                <c:pt idx="206">
                  <c:v>0.105</c:v>
                </c:pt>
                <c:pt idx="207">
                  <c:v>0.22</c:v>
                </c:pt>
                <c:pt idx="208">
                  <c:v>0.153</c:v>
                </c:pt>
                <c:pt idx="210">
                  <c:v>0.224</c:v>
                </c:pt>
                <c:pt idx="211">
                  <c:v>9.8000000000000004E-2</c:v>
                </c:pt>
                <c:pt idx="212">
                  <c:v>0.27100000000000002</c:v>
                </c:pt>
                <c:pt idx="214">
                  <c:v>0.129</c:v>
                </c:pt>
                <c:pt idx="215">
                  <c:v>0.30099999999999999</c:v>
                </c:pt>
                <c:pt idx="216">
                  <c:v>0.32300000000000001</c:v>
                </c:pt>
                <c:pt idx="218">
                  <c:v>0.191</c:v>
                </c:pt>
                <c:pt idx="219">
                  <c:v>0.28599999999999998</c:v>
                </c:pt>
                <c:pt idx="220">
                  <c:v>0.27300000000000002</c:v>
                </c:pt>
                <c:pt idx="221">
                  <c:v>0.33800000000000002</c:v>
                </c:pt>
                <c:pt idx="222">
                  <c:v>0.34899999999999998</c:v>
                </c:pt>
                <c:pt idx="223">
                  <c:v>0.27500000000000002</c:v>
                </c:pt>
                <c:pt idx="224">
                  <c:v>0.38</c:v>
                </c:pt>
                <c:pt idx="225">
                  <c:v>0.35299999999999998</c:v>
                </c:pt>
                <c:pt idx="226">
                  <c:v>0.20399999999999999</c:v>
                </c:pt>
                <c:pt idx="227">
                  <c:v>0.311</c:v>
                </c:pt>
                <c:pt idx="228">
                  <c:v>0.254</c:v>
                </c:pt>
                <c:pt idx="229">
                  <c:v>0.154</c:v>
                </c:pt>
                <c:pt idx="230">
                  <c:v>0.13300000000000001</c:v>
                </c:pt>
                <c:pt idx="231">
                  <c:v>0.104</c:v>
                </c:pt>
                <c:pt idx="232">
                  <c:v>0.17799999999999999</c:v>
                </c:pt>
                <c:pt idx="233">
                  <c:v>0.153</c:v>
                </c:pt>
                <c:pt idx="234">
                  <c:v>0.17499999999999999</c:v>
                </c:pt>
                <c:pt idx="235">
                  <c:v>0.70299999999999996</c:v>
                </c:pt>
                <c:pt idx="236">
                  <c:v>0.16300000000000001</c:v>
                </c:pt>
                <c:pt idx="237">
                  <c:v>0.221</c:v>
                </c:pt>
                <c:pt idx="238">
                  <c:v>0.10100000000000001</c:v>
                </c:pt>
                <c:pt idx="239">
                  <c:v>0.13900000000000001</c:v>
                </c:pt>
                <c:pt idx="240">
                  <c:v>0.186</c:v>
                </c:pt>
                <c:pt idx="241">
                  <c:v>0.60899999999999999</c:v>
                </c:pt>
                <c:pt idx="242">
                  <c:v>0.22600000000000001</c:v>
                </c:pt>
                <c:pt idx="243">
                  <c:v>0.27500000000000002</c:v>
                </c:pt>
                <c:pt idx="244">
                  <c:v>5.2999999999999999E-2</c:v>
                </c:pt>
                <c:pt idx="245">
                  <c:v>0.32700000000000001</c:v>
                </c:pt>
                <c:pt idx="246">
                  <c:v>0.26</c:v>
                </c:pt>
                <c:pt idx="247">
                  <c:v>0.11700000000000001</c:v>
                </c:pt>
                <c:pt idx="248">
                  <c:v>7.9000000000000001E-2</c:v>
                </c:pt>
                <c:pt idx="249">
                  <c:v>0.34799999999999998</c:v>
                </c:pt>
                <c:pt idx="250">
                  <c:v>0.20100000000000001</c:v>
                </c:pt>
                <c:pt idx="251">
                  <c:v>0.106</c:v>
                </c:pt>
                <c:pt idx="252">
                  <c:v>0.10299999999999999</c:v>
                </c:pt>
                <c:pt idx="253">
                  <c:v>0.13700000000000001</c:v>
                </c:pt>
                <c:pt idx="254">
                  <c:v>8.6999999999999994E-2</c:v>
                </c:pt>
                <c:pt idx="255">
                  <c:v>7.8E-2</c:v>
                </c:pt>
                <c:pt idx="256">
                  <c:v>5.7000000000000002E-2</c:v>
                </c:pt>
                <c:pt idx="257">
                  <c:v>7.4999999999999997E-2</c:v>
                </c:pt>
                <c:pt idx="258">
                  <c:v>0.27</c:v>
                </c:pt>
                <c:pt idx="259">
                  <c:v>0.23100000000000001</c:v>
                </c:pt>
                <c:pt idx="260">
                  <c:v>7.6999999999999999E-2</c:v>
                </c:pt>
                <c:pt idx="261">
                  <c:v>0.16</c:v>
                </c:pt>
                <c:pt idx="262">
                  <c:v>0.113</c:v>
                </c:pt>
                <c:pt idx="263">
                  <c:v>0.376</c:v>
                </c:pt>
                <c:pt idx="264">
                  <c:v>0.22900000000000001</c:v>
                </c:pt>
                <c:pt idx="265">
                  <c:v>0.153</c:v>
                </c:pt>
                <c:pt idx="266">
                  <c:v>0.111</c:v>
                </c:pt>
                <c:pt idx="267">
                  <c:v>7.0999999999999994E-2</c:v>
                </c:pt>
                <c:pt idx="268">
                  <c:v>7.5999999999999998E-2</c:v>
                </c:pt>
                <c:pt idx="269">
                  <c:v>0.13100000000000001</c:v>
                </c:pt>
                <c:pt idx="270">
                  <c:v>0.115</c:v>
                </c:pt>
                <c:pt idx="271">
                  <c:v>0.27300000000000002</c:v>
                </c:pt>
                <c:pt idx="272">
                  <c:v>0.16900000000000001</c:v>
                </c:pt>
                <c:pt idx="273">
                  <c:v>8.2000000000000003E-2</c:v>
                </c:pt>
                <c:pt idx="274">
                  <c:v>0.32800000000000001</c:v>
                </c:pt>
                <c:pt idx="275">
                  <c:v>0.215</c:v>
                </c:pt>
                <c:pt idx="276">
                  <c:v>0.113</c:v>
                </c:pt>
                <c:pt idx="277">
                  <c:v>0.16700000000000001</c:v>
                </c:pt>
                <c:pt idx="278">
                  <c:v>9.7000000000000003E-2</c:v>
                </c:pt>
                <c:pt idx="279">
                  <c:v>0.36099999999999999</c:v>
                </c:pt>
                <c:pt idx="280">
                  <c:v>0.218</c:v>
                </c:pt>
                <c:pt idx="281">
                  <c:v>0.19600000000000001</c:v>
                </c:pt>
                <c:pt idx="282">
                  <c:v>0.122</c:v>
                </c:pt>
                <c:pt idx="283">
                  <c:v>5.1999999999999998E-2</c:v>
                </c:pt>
                <c:pt idx="284">
                  <c:v>7.5999999999999998E-2</c:v>
                </c:pt>
                <c:pt idx="285">
                  <c:v>0.3</c:v>
                </c:pt>
                <c:pt idx="286">
                  <c:v>0.158</c:v>
                </c:pt>
                <c:pt idx="287">
                  <c:v>0.27800000000000002</c:v>
                </c:pt>
                <c:pt idx="288">
                  <c:v>0.17899999999999999</c:v>
                </c:pt>
                <c:pt idx="289">
                  <c:v>6.0999999999999999E-2</c:v>
                </c:pt>
                <c:pt idx="290">
                  <c:v>0.24299999999999999</c:v>
                </c:pt>
                <c:pt idx="291">
                  <c:v>0.215</c:v>
                </c:pt>
                <c:pt idx="292">
                  <c:v>0.14299999999999999</c:v>
                </c:pt>
                <c:pt idx="293">
                  <c:v>0.13800000000000001</c:v>
                </c:pt>
                <c:pt idx="294">
                  <c:v>8.2000000000000003E-2</c:v>
                </c:pt>
                <c:pt idx="295">
                  <c:v>0.35799999999999998</c:v>
                </c:pt>
                <c:pt idx="296">
                  <c:v>0.20599999999999999</c:v>
                </c:pt>
                <c:pt idx="297">
                  <c:v>0.1</c:v>
                </c:pt>
                <c:pt idx="298">
                  <c:v>0.13300000000000001</c:v>
                </c:pt>
                <c:pt idx="299">
                  <c:v>9.0999999999999998E-2</c:v>
                </c:pt>
                <c:pt idx="300">
                  <c:v>0.06</c:v>
                </c:pt>
                <c:pt idx="301">
                  <c:v>0.17299999999999999</c:v>
                </c:pt>
                <c:pt idx="302">
                  <c:v>8.1000000000000003E-2</c:v>
                </c:pt>
                <c:pt idx="303">
                  <c:v>0.36499999999999999</c:v>
                </c:pt>
                <c:pt idx="304">
                  <c:v>0.22</c:v>
                </c:pt>
                <c:pt idx="305">
                  <c:v>0.128</c:v>
                </c:pt>
                <c:pt idx="306">
                  <c:v>0.121</c:v>
                </c:pt>
                <c:pt idx="307">
                  <c:v>6.7000000000000004E-2</c:v>
                </c:pt>
                <c:pt idx="308">
                  <c:v>8.1000000000000003E-2</c:v>
                </c:pt>
                <c:pt idx="309">
                  <c:v>9.2999999999999999E-2</c:v>
                </c:pt>
                <c:pt idx="310">
                  <c:v>0.372</c:v>
                </c:pt>
                <c:pt idx="311">
                  <c:v>0.20799999999999999</c:v>
                </c:pt>
                <c:pt idx="312">
                  <c:v>0.10199999999999999</c:v>
                </c:pt>
                <c:pt idx="313">
                  <c:v>9.7000000000000003E-2</c:v>
                </c:pt>
                <c:pt idx="314">
                  <c:v>6.6000000000000003E-2</c:v>
                </c:pt>
                <c:pt idx="315">
                  <c:v>5.8999999999999997E-2</c:v>
                </c:pt>
                <c:pt idx="316">
                  <c:v>9.6000000000000002E-2</c:v>
                </c:pt>
                <c:pt idx="317">
                  <c:v>9.6000000000000002E-2</c:v>
                </c:pt>
                <c:pt idx="318">
                  <c:v>0.32200000000000001</c:v>
                </c:pt>
                <c:pt idx="319">
                  <c:v>5.2999999999999999E-2</c:v>
                </c:pt>
                <c:pt idx="320">
                  <c:v>0.106</c:v>
                </c:pt>
                <c:pt idx="321">
                  <c:v>0.34899999999999998</c:v>
                </c:pt>
                <c:pt idx="322">
                  <c:v>9.8000000000000004E-2</c:v>
                </c:pt>
                <c:pt idx="323">
                  <c:v>0.216</c:v>
                </c:pt>
                <c:pt idx="324">
                  <c:v>0.17100000000000001</c:v>
                </c:pt>
                <c:pt idx="325">
                  <c:v>0.115</c:v>
                </c:pt>
                <c:pt idx="326">
                  <c:v>0.13800000000000001</c:v>
                </c:pt>
                <c:pt idx="327">
                  <c:v>0.11600000000000001</c:v>
                </c:pt>
                <c:pt idx="328">
                  <c:v>0.28499999999999998</c:v>
                </c:pt>
                <c:pt idx="329">
                  <c:v>9.4E-2</c:v>
                </c:pt>
                <c:pt idx="330">
                  <c:v>0.08</c:v>
                </c:pt>
                <c:pt idx="331">
                  <c:v>0.16</c:v>
                </c:pt>
                <c:pt idx="332">
                  <c:v>9.8000000000000004E-2</c:v>
                </c:pt>
                <c:pt idx="333">
                  <c:v>9.6000000000000002E-2</c:v>
                </c:pt>
                <c:pt idx="334">
                  <c:v>0.33500000000000002</c:v>
                </c:pt>
                <c:pt idx="335">
                  <c:v>6.5000000000000002E-2</c:v>
                </c:pt>
                <c:pt idx="336">
                  <c:v>0.11799999999999999</c:v>
                </c:pt>
                <c:pt idx="337">
                  <c:v>0.36</c:v>
                </c:pt>
                <c:pt idx="338">
                  <c:v>0.29099999999999998</c:v>
                </c:pt>
                <c:pt idx="339">
                  <c:v>0.16</c:v>
                </c:pt>
                <c:pt idx="340">
                  <c:v>9.1999999999999998E-2</c:v>
                </c:pt>
                <c:pt idx="341">
                  <c:v>0.182</c:v>
                </c:pt>
                <c:pt idx="342">
                  <c:v>0.193</c:v>
                </c:pt>
                <c:pt idx="343">
                  <c:v>9.0999999999999998E-2</c:v>
                </c:pt>
                <c:pt idx="344">
                  <c:v>0.14799999999999999</c:v>
                </c:pt>
                <c:pt idx="345">
                  <c:v>0.16600000000000001</c:v>
                </c:pt>
                <c:pt idx="346">
                  <c:v>8.3000000000000004E-2</c:v>
                </c:pt>
                <c:pt idx="347">
                  <c:v>0.247</c:v>
                </c:pt>
                <c:pt idx="348">
                  <c:v>0.17899999999999999</c:v>
                </c:pt>
                <c:pt idx="350">
                  <c:v>0.17399999999999999</c:v>
                </c:pt>
                <c:pt idx="351">
                  <c:v>0.26600000000000001</c:v>
                </c:pt>
                <c:pt idx="352">
                  <c:v>0.40699999999999997</c:v>
                </c:pt>
                <c:pt idx="353">
                  <c:v>0.123</c:v>
                </c:pt>
                <c:pt idx="354">
                  <c:v>0.255</c:v>
                </c:pt>
                <c:pt idx="355">
                  <c:v>0.128</c:v>
                </c:pt>
                <c:pt idx="356">
                  <c:v>0.123</c:v>
                </c:pt>
                <c:pt idx="357">
                  <c:v>0.19600000000000001</c:v>
                </c:pt>
                <c:pt idx="358">
                  <c:v>0.25900000000000001</c:v>
                </c:pt>
                <c:pt idx="359">
                  <c:v>0.121</c:v>
                </c:pt>
                <c:pt idx="360">
                  <c:v>0.115</c:v>
                </c:pt>
                <c:pt idx="361">
                  <c:v>0.247</c:v>
                </c:pt>
                <c:pt idx="362">
                  <c:v>0.41199999999999998</c:v>
                </c:pt>
                <c:pt idx="363">
                  <c:v>0.122</c:v>
                </c:pt>
                <c:pt idx="364">
                  <c:v>0.26400000000000001</c:v>
                </c:pt>
                <c:pt idx="365">
                  <c:v>0.129</c:v>
                </c:pt>
                <c:pt idx="366">
                  <c:v>0.16200000000000001</c:v>
                </c:pt>
                <c:pt idx="367">
                  <c:v>0.19</c:v>
                </c:pt>
                <c:pt idx="368">
                  <c:v>0.28000000000000003</c:v>
                </c:pt>
                <c:pt idx="369">
                  <c:v>0.14099999999999999</c:v>
                </c:pt>
                <c:pt idx="370">
                  <c:v>0.109</c:v>
                </c:pt>
                <c:pt idx="371">
                  <c:v>0.105</c:v>
                </c:pt>
                <c:pt idx="372">
                  <c:v>7.2999999999999995E-2</c:v>
                </c:pt>
                <c:pt idx="374">
                  <c:v>0.161</c:v>
                </c:pt>
                <c:pt idx="375">
                  <c:v>0.22800000000000001</c:v>
                </c:pt>
                <c:pt idx="376">
                  <c:v>0.20300000000000001</c:v>
                </c:pt>
                <c:pt idx="377">
                  <c:v>7.6999999999999999E-2</c:v>
                </c:pt>
                <c:pt idx="378">
                  <c:v>0.29599999999999999</c:v>
                </c:pt>
                <c:pt idx="379">
                  <c:v>0.40899999999999997</c:v>
                </c:pt>
                <c:pt idx="380">
                  <c:v>0.126</c:v>
                </c:pt>
                <c:pt idx="381">
                  <c:v>0.27100000000000002</c:v>
                </c:pt>
                <c:pt idx="382">
                  <c:v>0.14000000000000001</c:v>
                </c:pt>
                <c:pt idx="383">
                  <c:v>0.10299999999999999</c:v>
                </c:pt>
                <c:pt idx="384">
                  <c:v>0.18</c:v>
                </c:pt>
                <c:pt idx="385">
                  <c:v>0.27500000000000002</c:v>
                </c:pt>
                <c:pt idx="386">
                  <c:v>0.161</c:v>
                </c:pt>
                <c:pt idx="387">
                  <c:v>0.13900000000000001</c:v>
                </c:pt>
                <c:pt idx="388">
                  <c:v>0.115</c:v>
                </c:pt>
                <c:pt idx="389">
                  <c:v>0.114</c:v>
                </c:pt>
                <c:pt idx="390">
                  <c:v>0.316</c:v>
                </c:pt>
                <c:pt idx="391">
                  <c:v>0.46800000000000003</c:v>
                </c:pt>
                <c:pt idx="392">
                  <c:v>0.122</c:v>
                </c:pt>
                <c:pt idx="393">
                  <c:v>0.29299999999999998</c:v>
                </c:pt>
                <c:pt idx="394">
                  <c:v>0.13700000000000001</c:v>
                </c:pt>
                <c:pt idx="395">
                  <c:v>0.14399999999999999</c:v>
                </c:pt>
                <c:pt idx="396">
                  <c:v>0.20300000000000001</c:v>
                </c:pt>
                <c:pt idx="397">
                  <c:v>0.107</c:v>
                </c:pt>
                <c:pt idx="398">
                  <c:v>0.182</c:v>
                </c:pt>
                <c:pt idx="399">
                  <c:v>0.12</c:v>
                </c:pt>
                <c:pt idx="400">
                  <c:v>3.9E-2</c:v>
                </c:pt>
                <c:pt idx="401">
                  <c:v>0.20300000000000001</c:v>
                </c:pt>
                <c:pt idx="402">
                  <c:v>0.123</c:v>
                </c:pt>
                <c:pt idx="403">
                  <c:v>9.5000000000000001E-2</c:v>
                </c:pt>
                <c:pt idx="404">
                  <c:v>0.48</c:v>
                </c:pt>
                <c:pt idx="405">
                  <c:v>0.161</c:v>
                </c:pt>
                <c:pt idx="406">
                  <c:v>0.22700000000000001</c:v>
                </c:pt>
                <c:pt idx="407">
                  <c:v>0.307</c:v>
                </c:pt>
                <c:pt idx="408">
                  <c:v>0.127</c:v>
                </c:pt>
                <c:pt idx="409">
                  <c:v>0.317</c:v>
                </c:pt>
                <c:pt idx="410">
                  <c:v>0.308</c:v>
                </c:pt>
                <c:pt idx="412">
                  <c:v>0.182</c:v>
                </c:pt>
                <c:pt idx="414">
                  <c:v>0.20799999999999999</c:v>
                </c:pt>
                <c:pt idx="415">
                  <c:v>0.28000000000000003</c:v>
                </c:pt>
                <c:pt idx="416">
                  <c:v>0.41199999999999998</c:v>
                </c:pt>
                <c:pt idx="417">
                  <c:v>0.192</c:v>
                </c:pt>
                <c:pt idx="419">
                  <c:v>0.124</c:v>
                </c:pt>
                <c:pt idx="420">
                  <c:v>0.13300000000000001</c:v>
                </c:pt>
                <c:pt idx="421">
                  <c:v>0.17799999999999999</c:v>
                </c:pt>
                <c:pt idx="422">
                  <c:v>0.215</c:v>
                </c:pt>
                <c:pt idx="423">
                  <c:v>0.25</c:v>
                </c:pt>
                <c:pt idx="424">
                  <c:v>0.29399999999999998</c:v>
                </c:pt>
                <c:pt idx="425">
                  <c:v>6.9000000000000006E-2</c:v>
                </c:pt>
                <c:pt idx="426">
                  <c:v>0.11700000000000001</c:v>
                </c:pt>
                <c:pt idx="427">
                  <c:v>0.17199999999999999</c:v>
                </c:pt>
                <c:pt idx="428">
                  <c:v>6.8000000000000005E-2</c:v>
                </c:pt>
                <c:pt idx="429">
                  <c:v>0.38900000000000001</c:v>
                </c:pt>
                <c:pt idx="430">
                  <c:v>5.0999999999999997E-2</c:v>
                </c:pt>
                <c:pt idx="431">
                  <c:v>0.10199999999999999</c:v>
                </c:pt>
                <c:pt idx="432">
                  <c:v>0.20599999999999999</c:v>
                </c:pt>
                <c:pt idx="433">
                  <c:v>0.129</c:v>
                </c:pt>
                <c:pt idx="434">
                  <c:v>0.27200000000000002</c:v>
                </c:pt>
                <c:pt idx="435">
                  <c:v>0.15</c:v>
                </c:pt>
                <c:pt idx="436">
                  <c:v>0.06</c:v>
                </c:pt>
                <c:pt idx="437">
                  <c:v>0.20699999999999999</c:v>
                </c:pt>
                <c:pt idx="438">
                  <c:v>0.14000000000000001</c:v>
                </c:pt>
                <c:pt idx="439">
                  <c:v>8.3000000000000004E-2</c:v>
                </c:pt>
                <c:pt idx="440">
                  <c:v>0.19400000000000001</c:v>
                </c:pt>
                <c:pt idx="441">
                  <c:v>6.6000000000000003E-2</c:v>
                </c:pt>
                <c:pt idx="442">
                  <c:v>0.19900000000000001</c:v>
                </c:pt>
                <c:pt idx="443">
                  <c:v>5.3999999999999999E-2</c:v>
                </c:pt>
                <c:pt idx="444">
                  <c:v>0.14799999999999999</c:v>
                </c:pt>
                <c:pt idx="445">
                  <c:v>0.2</c:v>
                </c:pt>
                <c:pt idx="446">
                  <c:v>0.14799999999999999</c:v>
                </c:pt>
                <c:pt idx="447">
                  <c:v>0.26200000000000001</c:v>
                </c:pt>
                <c:pt idx="448">
                  <c:v>0.16900000000000001</c:v>
                </c:pt>
                <c:pt idx="449">
                  <c:v>6.9000000000000006E-2</c:v>
                </c:pt>
                <c:pt idx="450">
                  <c:v>0.26</c:v>
                </c:pt>
                <c:pt idx="451">
                  <c:v>0.191</c:v>
                </c:pt>
                <c:pt idx="452">
                  <c:v>0.08</c:v>
                </c:pt>
                <c:pt idx="453">
                  <c:v>0.23899999999999999</c:v>
                </c:pt>
                <c:pt idx="454">
                  <c:v>0.191</c:v>
                </c:pt>
                <c:pt idx="456">
                  <c:v>0.153</c:v>
                </c:pt>
                <c:pt idx="457">
                  <c:v>0.25</c:v>
                </c:pt>
                <c:pt idx="458">
                  <c:v>0.371</c:v>
                </c:pt>
                <c:pt idx="459">
                  <c:v>0.123</c:v>
                </c:pt>
                <c:pt idx="460">
                  <c:v>0.218</c:v>
                </c:pt>
                <c:pt idx="461">
                  <c:v>0.22600000000000001</c:v>
                </c:pt>
                <c:pt idx="462">
                  <c:v>0.16600000000000001</c:v>
                </c:pt>
                <c:pt idx="463">
                  <c:v>0.183</c:v>
                </c:pt>
                <c:pt idx="464">
                  <c:v>0.2</c:v>
                </c:pt>
                <c:pt idx="465">
                  <c:v>6.7000000000000004E-2</c:v>
                </c:pt>
                <c:pt idx="466">
                  <c:v>0.39300000000000002</c:v>
                </c:pt>
                <c:pt idx="467">
                  <c:v>0.159</c:v>
                </c:pt>
                <c:pt idx="468">
                  <c:v>0.23200000000000001</c:v>
                </c:pt>
                <c:pt idx="469">
                  <c:v>0.34499999999999997</c:v>
                </c:pt>
                <c:pt idx="470">
                  <c:v>0.1</c:v>
                </c:pt>
                <c:pt idx="471">
                  <c:v>0.32600000000000001</c:v>
                </c:pt>
                <c:pt idx="472">
                  <c:v>0.35499999999999998</c:v>
                </c:pt>
                <c:pt idx="473">
                  <c:v>0.10199999999999999</c:v>
                </c:pt>
                <c:pt idx="474">
                  <c:v>0.10299999999999999</c:v>
                </c:pt>
                <c:pt idx="475">
                  <c:v>0.114</c:v>
                </c:pt>
                <c:pt idx="476">
                  <c:v>7.1999999999999995E-2</c:v>
                </c:pt>
                <c:pt idx="477">
                  <c:v>0.27900000000000003</c:v>
                </c:pt>
                <c:pt idx="478">
                  <c:v>0.14599999999999999</c:v>
                </c:pt>
                <c:pt idx="479">
                  <c:v>0.11700000000000001</c:v>
                </c:pt>
                <c:pt idx="480">
                  <c:v>0.13800000000000001</c:v>
                </c:pt>
                <c:pt idx="481">
                  <c:v>0.14699999999999999</c:v>
                </c:pt>
                <c:pt idx="482">
                  <c:v>0.121</c:v>
                </c:pt>
                <c:pt idx="484">
                  <c:v>0.21099999999999999</c:v>
                </c:pt>
                <c:pt idx="485">
                  <c:v>0.17899999999999999</c:v>
                </c:pt>
                <c:pt idx="486">
                  <c:v>0.17199999999999999</c:v>
                </c:pt>
                <c:pt idx="487">
                  <c:v>0.13600000000000001</c:v>
                </c:pt>
                <c:pt idx="488">
                  <c:v>0.13400000000000001</c:v>
                </c:pt>
                <c:pt idx="489">
                  <c:v>0.156</c:v>
                </c:pt>
                <c:pt idx="490">
                  <c:v>0.23599999999999999</c:v>
                </c:pt>
                <c:pt idx="491">
                  <c:v>0.122</c:v>
                </c:pt>
                <c:pt idx="492">
                  <c:v>0.159</c:v>
                </c:pt>
                <c:pt idx="493">
                  <c:v>0.23300000000000001</c:v>
                </c:pt>
                <c:pt idx="494">
                  <c:v>0.05</c:v>
                </c:pt>
                <c:pt idx="495">
                  <c:v>0.17799999999999999</c:v>
                </c:pt>
                <c:pt idx="496">
                  <c:v>0.153</c:v>
                </c:pt>
                <c:pt idx="497">
                  <c:v>0.13900000000000001</c:v>
                </c:pt>
                <c:pt idx="498">
                  <c:v>9.9000000000000005E-2</c:v>
                </c:pt>
                <c:pt idx="499">
                  <c:v>0.24099999999999999</c:v>
                </c:pt>
                <c:pt idx="500">
                  <c:v>8.6999999999999994E-2</c:v>
                </c:pt>
                <c:pt idx="501">
                  <c:v>5.8000000000000003E-2</c:v>
                </c:pt>
                <c:pt idx="502">
                  <c:v>0.188</c:v>
                </c:pt>
                <c:pt idx="503">
                  <c:v>0.121</c:v>
                </c:pt>
                <c:pt idx="504">
                  <c:v>0.125</c:v>
                </c:pt>
                <c:pt idx="505">
                  <c:v>0.20799999999999999</c:v>
                </c:pt>
                <c:pt idx="506">
                  <c:v>0.13600000000000001</c:v>
                </c:pt>
                <c:pt idx="507">
                  <c:v>0.20300000000000001</c:v>
                </c:pt>
                <c:pt idx="508">
                  <c:v>0.112</c:v>
                </c:pt>
                <c:pt idx="509">
                  <c:v>0.08</c:v>
                </c:pt>
                <c:pt idx="510">
                  <c:v>0.25900000000000001</c:v>
                </c:pt>
                <c:pt idx="511">
                  <c:v>0.28899999999999998</c:v>
                </c:pt>
                <c:pt idx="513">
                  <c:v>0.16600000000000001</c:v>
                </c:pt>
                <c:pt idx="514">
                  <c:v>0.14799999999999999</c:v>
                </c:pt>
                <c:pt idx="515">
                  <c:v>0.27300000000000002</c:v>
                </c:pt>
                <c:pt idx="516">
                  <c:v>0.14899999999999999</c:v>
                </c:pt>
                <c:pt idx="517">
                  <c:v>0.29199999999999998</c:v>
                </c:pt>
                <c:pt idx="518">
                  <c:v>0.41399999999999998</c:v>
                </c:pt>
                <c:pt idx="519">
                  <c:v>0.182</c:v>
                </c:pt>
                <c:pt idx="520">
                  <c:v>0.16300000000000001</c:v>
                </c:pt>
                <c:pt idx="521">
                  <c:v>0.32200000000000001</c:v>
                </c:pt>
                <c:pt idx="522">
                  <c:v>0.23699999999999999</c:v>
                </c:pt>
                <c:pt idx="523">
                  <c:v>0.13600000000000001</c:v>
                </c:pt>
                <c:pt idx="524">
                  <c:v>0.114</c:v>
                </c:pt>
                <c:pt idx="525">
                  <c:v>0.17699999999999999</c:v>
                </c:pt>
                <c:pt idx="526">
                  <c:v>0.25800000000000001</c:v>
                </c:pt>
                <c:pt idx="527">
                  <c:v>0.218</c:v>
                </c:pt>
                <c:pt idx="528">
                  <c:v>0.13700000000000001</c:v>
                </c:pt>
                <c:pt idx="529">
                  <c:v>0.13500000000000001</c:v>
                </c:pt>
                <c:pt idx="530">
                  <c:v>0.106</c:v>
                </c:pt>
                <c:pt idx="531">
                  <c:v>0.16600000000000001</c:v>
                </c:pt>
                <c:pt idx="532">
                  <c:v>0.151</c:v>
                </c:pt>
                <c:pt idx="533">
                  <c:v>0.378</c:v>
                </c:pt>
                <c:pt idx="534">
                  <c:v>0.17499999999999999</c:v>
                </c:pt>
                <c:pt idx="535">
                  <c:v>0.18099999999999999</c:v>
                </c:pt>
                <c:pt idx="536">
                  <c:v>0.17699999999999999</c:v>
                </c:pt>
                <c:pt idx="537">
                  <c:v>0.38300000000000001</c:v>
                </c:pt>
                <c:pt idx="538">
                  <c:v>0.189</c:v>
                </c:pt>
                <c:pt idx="539">
                  <c:v>7.6999999999999999E-2</c:v>
                </c:pt>
                <c:pt idx="540">
                  <c:v>9.0999999999999998E-2</c:v>
                </c:pt>
                <c:pt idx="541">
                  <c:v>0.126</c:v>
                </c:pt>
                <c:pt idx="542">
                  <c:v>0.17</c:v>
                </c:pt>
                <c:pt idx="543">
                  <c:v>8.6999999999999994E-2</c:v>
                </c:pt>
                <c:pt idx="544">
                  <c:v>0.33100000000000002</c:v>
                </c:pt>
                <c:pt idx="545">
                  <c:v>7.3999999999999996E-2</c:v>
                </c:pt>
                <c:pt idx="546">
                  <c:v>0.122</c:v>
                </c:pt>
                <c:pt idx="547">
                  <c:v>0.245</c:v>
                </c:pt>
                <c:pt idx="548">
                  <c:v>0.09</c:v>
                </c:pt>
                <c:pt idx="549">
                  <c:v>0.23899999999999999</c:v>
                </c:pt>
                <c:pt idx="550">
                  <c:v>7.1999999999999995E-2</c:v>
                </c:pt>
                <c:pt idx="551">
                  <c:v>0.14499999999999999</c:v>
                </c:pt>
                <c:pt idx="552">
                  <c:v>0.16300000000000001</c:v>
                </c:pt>
                <c:pt idx="554">
                  <c:v>7.2999999999999995E-2</c:v>
                </c:pt>
                <c:pt idx="555">
                  <c:v>0.153</c:v>
                </c:pt>
                <c:pt idx="556">
                  <c:v>5.1999999999999998E-2</c:v>
                </c:pt>
                <c:pt idx="557">
                  <c:v>0.156</c:v>
                </c:pt>
                <c:pt idx="558">
                  <c:v>8.3000000000000004E-2</c:v>
                </c:pt>
                <c:pt idx="559">
                  <c:v>0.13300000000000001</c:v>
                </c:pt>
                <c:pt idx="560">
                  <c:v>0.13900000000000001</c:v>
                </c:pt>
                <c:pt idx="561">
                  <c:v>0.104</c:v>
                </c:pt>
                <c:pt idx="562">
                  <c:v>6.2E-2</c:v>
                </c:pt>
                <c:pt idx="563">
                  <c:v>0.1</c:v>
                </c:pt>
                <c:pt idx="564">
                  <c:v>0.40200000000000002</c:v>
                </c:pt>
                <c:pt idx="565">
                  <c:v>0.108</c:v>
                </c:pt>
                <c:pt idx="566">
                  <c:v>0.14799999999999999</c:v>
                </c:pt>
                <c:pt idx="567">
                  <c:v>0.115</c:v>
                </c:pt>
                <c:pt idx="568">
                  <c:v>0.16600000000000001</c:v>
                </c:pt>
                <c:pt idx="569">
                  <c:v>0.107</c:v>
                </c:pt>
                <c:pt idx="570">
                  <c:v>6.0999999999999999E-2</c:v>
                </c:pt>
                <c:pt idx="571">
                  <c:v>0.13600000000000001</c:v>
                </c:pt>
                <c:pt idx="572">
                  <c:v>4.8000000000000001E-2</c:v>
                </c:pt>
                <c:pt idx="573">
                  <c:v>0.09</c:v>
                </c:pt>
                <c:pt idx="574">
                  <c:v>0.09</c:v>
                </c:pt>
                <c:pt idx="575">
                  <c:v>0.125</c:v>
                </c:pt>
                <c:pt idx="576">
                  <c:v>0.11899999999999999</c:v>
                </c:pt>
                <c:pt idx="577">
                  <c:v>0.11799999999999999</c:v>
                </c:pt>
                <c:pt idx="578">
                  <c:v>7.2999999999999995E-2</c:v>
                </c:pt>
                <c:pt idx="579">
                  <c:v>8.7999999999999995E-2</c:v>
                </c:pt>
                <c:pt idx="580">
                  <c:v>0.311</c:v>
                </c:pt>
                <c:pt idx="581">
                  <c:v>0.125</c:v>
                </c:pt>
                <c:pt idx="582">
                  <c:v>0.13800000000000001</c:v>
                </c:pt>
                <c:pt idx="583">
                  <c:v>0.107</c:v>
                </c:pt>
                <c:pt idx="584">
                  <c:v>0.221</c:v>
                </c:pt>
                <c:pt idx="585">
                  <c:v>0.28000000000000003</c:v>
                </c:pt>
                <c:pt idx="586">
                  <c:v>0.17899999999999999</c:v>
                </c:pt>
                <c:pt idx="587">
                  <c:v>0.104</c:v>
                </c:pt>
                <c:pt idx="588">
                  <c:v>0.109</c:v>
                </c:pt>
                <c:pt idx="589">
                  <c:v>0.25900000000000001</c:v>
                </c:pt>
                <c:pt idx="590">
                  <c:v>0.113</c:v>
                </c:pt>
                <c:pt idx="591">
                  <c:v>0.08</c:v>
                </c:pt>
                <c:pt idx="592">
                  <c:v>0.11600000000000001</c:v>
                </c:pt>
                <c:pt idx="593">
                  <c:v>6.6000000000000003E-2</c:v>
                </c:pt>
                <c:pt idx="594">
                  <c:v>8.4000000000000005E-2</c:v>
                </c:pt>
                <c:pt idx="595">
                  <c:v>0.108</c:v>
                </c:pt>
                <c:pt idx="596">
                  <c:v>0.129</c:v>
                </c:pt>
                <c:pt idx="597">
                  <c:v>7.6999999999999999E-2</c:v>
                </c:pt>
                <c:pt idx="598">
                  <c:v>9.2999999999999999E-2</c:v>
                </c:pt>
                <c:pt idx="599">
                  <c:v>0.09</c:v>
                </c:pt>
                <c:pt idx="600">
                  <c:v>0.1</c:v>
                </c:pt>
                <c:pt idx="601">
                  <c:v>9.0999999999999998E-2</c:v>
                </c:pt>
                <c:pt idx="602">
                  <c:v>8.7999999999999995E-2</c:v>
                </c:pt>
                <c:pt idx="603">
                  <c:v>0.109</c:v>
                </c:pt>
                <c:pt idx="604">
                  <c:v>0.108</c:v>
                </c:pt>
                <c:pt idx="605">
                  <c:v>9.0999999999999998E-2</c:v>
                </c:pt>
                <c:pt idx="606">
                  <c:v>5.8999999999999997E-2</c:v>
                </c:pt>
                <c:pt idx="607">
                  <c:v>0.10100000000000001</c:v>
                </c:pt>
                <c:pt idx="608">
                  <c:v>0.1</c:v>
                </c:pt>
                <c:pt idx="610">
                  <c:v>0.13900000000000001</c:v>
                </c:pt>
                <c:pt idx="611">
                  <c:v>0.13600000000000001</c:v>
                </c:pt>
                <c:pt idx="612">
                  <c:v>0.112</c:v>
                </c:pt>
                <c:pt idx="613">
                  <c:v>0.253</c:v>
                </c:pt>
                <c:pt idx="614">
                  <c:v>0.128</c:v>
                </c:pt>
                <c:pt idx="615">
                  <c:v>7.1999999999999995E-2</c:v>
                </c:pt>
                <c:pt idx="616">
                  <c:v>0.155</c:v>
                </c:pt>
                <c:pt idx="617">
                  <c:v>7.1999999999999995E-2</c:v>
                </c:pt>
                <c:pt idx="618">
                  <c:v>0.108</c:v>
                </c:pt>
                <c:pt idx="619">
                  <c:v>0.106</c:v>
                </c:pt>
                <c:pt idx="620">
                  <c:v>9.5000000000000001E-2</c:v>
                </c:pt>
                <c:pt idx="621">
                  <c:v>9.2999999999999999E-2</c:v>
                </c:pt>
                <c:pt idx="622">
                  <c:v>0.111</c:v>
                </c:pt>
                <c:pt idx="623">
                  <c:v>8.4000000000000005E-2</c:v>
                </c:pt>
                <c:pt idx="625">
                  <c:v>0.17699999999999999</c:v>
                </c:pt>
                <c:pt idx="626">
                  <c:v>0.1</c:v>
                </c:pt>
                <c:pt idx="627">
                  <c:v>0.122</c:v>
                </c:pt>
                <c:pt idx="628">
                  <c:v>0.23200000000000001</c:v>
                </c:pt>
                <c:pt idx="629">
                  <c:v>0.11899999999999999</c:v>
                </c:pt>
                <c:pt idx="630">
                  <c:v>6.6000000000000003E-2</c:v>
                </c:pt>
                <c:pt idx="631">
                  <c:v>0.16200000000000001</c:v>
                </c:pt>
                <c:pt idx="632">
                  <c:v>7.0999999999999994E-2</c:v>
                </c:pt>
                <c:pt idx="633">
                  <c:v>9.0999999999999998E-2</c:v>
                </c:pt>
                <c:pt idx="634">
                  <c:v>0.129</c:v>
                </c:pt>
                <c:pt idx="635">
                  <c:v>0.14299999999999999</c:v>
                </c:pt>
                <c:pt idx="636">
                  <c:v>0.11799999999999999</c:v>
                </c:pt>
                <c:pt idx="637">
                  <c:v>0.246</c:v>
                </c:pt>
                <c:pt idx="638">
                  <c:v>0.109</c:v>
                </c:pt>
                <c:pt idx="639">
                  <c:v>7.6999999999999999E-2</c:v>
                </c:pt>
                <c:pt idx="640">
                  <c:v>0.16500000000000001</c:v>
                </c:pt>
                <c:pt idx="641">
                  <c:v>8.1000000000000003E-2</c:v>
                </c:pt>
                <c:pt idx="642">
                  <c:v>0.104</c:v>
                </c:pt>
                <c:pt idx="643">
                  <c:v>0.11799999999999999</c:v>
                </c:pt>
                <c:pt idx="644">
                  <c:v>0.1</c:v>
                </c:pt>
                <c:pt idx="646">
                  <c:v>0.122</c:v>
                </c:pt>
                <c:pt idx="647">
                  <c:v>0.13400000000000001</c:v>
                </c:pt>
                <c:pt idx="648">
                  <c:v>0.13400000000000001</c:v>
                </c:pt>
                <c:pt idx="649">
                  <c:v>0.219</c:v>
                </c:pt>
                <c:pt idx="651">
                  <c:v>0.17100000000000001</c:v>
                </c:pt>
                <c:pt idx="652">
                  <c:v>8.2000000000000003E-2</c:v>
                </c:pt>
                <c:pt idx="653">
                  <c:v>0.14699999999999999</c:v>
                </c:pt>
                <c:pt idx="654">
                  <c:v>6.8000000000000005E-2</c:v>
                </c:pt>
                <c:pt idx="655">
                  <c:v>0.113</c:v>
                </c:pt>
                <c:pt idx="656">
                  <c:v>0.113</c:v>
                </c:pt>
                <c:pt idx="657">
                  <c:v>8.5999999999999993E-2</c:v>
                </c:pt>
                <c:pt idx="658">
                  <c:v>0.112</c:v>
                </c:pt>
                <c:pt idx="659">
                  <c:v>0.126</c:v>
                </c:pt>
                <c:pt idx="660">
                  <c:v>8.5000000000000006E-2</c:v>
                </c:pt>
                <c:pt idx="661">
                  <c:v>9.4E-2</c:v>
                </c:pt>
                <c:pt idx="665">
                  <c:v>0.121</c:v>
                </c:pt>
                <c:pt idx="666">
                  <c:v>0.216</c:v>
                </c:pt>
                <c:pt idx="667">
                  <c:v>0.154</c:v>
                </c:pt>
                <c:pt idx="668">
                  <c:v>5.6000000000000001E-2</c:v>
                </c:pt>
                <c:pt idx="669">
                  <c:v>0.16800000000000001</c:v>
                </c:pt>
                <c:pt idx="670">
                  <c:v>7.5999999999999998E-2</c:v>
                </c:pt>
                <c:pt idx="671">
                  <c:v>0.124</c:v>
                </c:pt>
                <c:pt idx="672">
                  <c:v>0.10299999999999999</c:v>
                </c:pt>
                <c:pt idx="673">
                  <c:v>8.8999999999999996E-2</c:v>
                </c:pt>
                <c:pt idx="674">
                  <c:v>0.10299999999999999</c:v>
                </c:pt>
                <c:pt idx="675">
                  <c:v>0.10199999999999999</c:v>
                </c:pt>
                <c:pt idx="676">
                  <c:v>8.5000000000000006E-2</c:v>
                </c:pt>
                <c:pt idx="677">
                  <c:v>8.5000000000000006E-2</c:v>
                </c:pt>
                <c:pt idx="680">
                  <c:v>0.124</c:v>
                </c:pt>
                <c:pt idx="681">
                  <c:v>0.113</c:v>
                </c:pt>
                <c:pt idx="682">
                  <c:v>0.218</c:v>
                </c:pt>
                <c:pt idx="683">
                  <c:v>0.10100000000000001</c:v>
                </c:pt>
                <c:pt idx="684">
                  <c:v>5.8000000000000003E-2</c:v>
                </c:pt>
                <c:pt idx="685">
                  <c:v>0.16300000000000001</c:v>
                </c:pt>
                <c:pt idx="686">
                  <c:v>7.5999999999999998E-2</c:v>
                </c:pt>
                <c:pt idx="687">
                  <c:v>9.8000000000000004E-2</c:v>
                </c:pt>
                <c:pt idx="688">
                  <c:v>0.10299999999999999</c:v>
                </c:pt>
                <c:pt idx="689">
                  <c:v>8.5999999999999993E-2</c:v>
                </c:pt>
                <c:pt idx="690">
                  <c:v>0.10199999999999999</c:v>
                </c:pt>
                <c:pt idx="691">
                  <c:v>0.108</c:v>
                </c:pt>
                <c:pt idx="692">
                  <c:v>8.5000000000000006E-2</c:v>
                </c:pt>
                <c:pt idx="693">
                  <c:v>8.2000000000000003E-2</c:v>
                </c:pt>
                <c:pt idx="694">
                  <c:v>6.7000000000000004E-2</c:v>
                </c:pt>
                <c:pt idx="695">
                  <c:v>5.3999999999999999E-2</c:v>
                </c:pt>
                <c:pt idx="696">
                  <c:v>0.11899999999999999</c:v>
                </c:pt>
                <c:pt idx="697">
                  <c:v>3.6999999999999998E-2</c:v>
                </c:pt>
                <c:pt idx="698">
                  <c:v>0.20799999999999999</c:v>
                </c:pt>
                <c:pt idx="699">
                  <c:v>9.0999999999999998E-2</c:v>
                </c:pt>
                <c:pt idx="700">
                  <c:v>5.6000000000000001E-2</c:v>
                </c:pt>
                <c:pt idx="701">
                  <c:v>0.24199999999999999</c:v>
                </c:pt>
                <c:pt idx="702">
                  <c:v>7.2999999999999995E-2</c:v>
                </c:pt>
                <c:pt idx="703">
                  <c:v>0.16900000000000001</c:v>
                </c:pt>
                <c:pt idx="704">
                  <c:v>7.2999999999999995E-2</c:v>
                </c:pt>
                <c:pt idx="705">
                  <c:v>0.13800000000000001</c:v>
                </c:pt>
                <c:pt idx="706">
                  <c:v>9.6000000000000002E-2</c:v>
                </c:pt>
                <c:pt idx="707">
                  <c:v>5.0999999999999997E-2</c:v>
                </c:pt>
                <c:pt idx="708">
                  <c:v>5.8999999999999997E-2</c:v>
                </c:pt>
                <c:pt idx="709">
                  <c:v>4.2999999999999997E-2</c:v>
                </c:pt>
                <c:pt idx="710">
                  <c:v>7.1999999999999995E-2</c:v>
                </c:pt>
                <c:pt idx="711">
                  <c:v>0.246</c:v>
                </c:pt>
                <c:pt idx="712">
                  <c:v>7.2999999999999995E-2</c:v>
                </c:pt>
                <c:pt idx="713">
                  <c:v>0.16700000000000001</c:v>
                </c:pt>
                <c:pt idx="714">
                  <c:v>0.17299999999999999</c:v>
                </c:pt>
                <c:pt idx="715">
                  <c:v>0.24</c:v>
                </c:pt>
                <c:pt idx="716">
                  <c:v>0.109</c:v>
                </c:pt>
                <c:pt idx="717">
                  <c:v>0.23400000000000001</c:v>
                </c:pt>
                <c:pt idx="718">
                  <c:v>0.156</c:v>
                </c:pt>
                <c:pt idx="719">
                  <c:v>0.14000000000000001</c:v>
                </c:pt>
                <c:pt idx="720">
                  <c:v>0.16200000000000001</c:v>
                </c:pt>
                <c:pt idx="721">
                  <c:v>0.14799999999999999</c:v>
                </c:pt>
                <c:pt idx="722">
                  <c:v>8.2000000000000003E-2</c:v>
                </c:pt>
                <c:pt idx="723">
                  <c:v>0.185</c:v>
                </c:pt>
                <c:pt idx="724">
                  <c:v>0.16200000000000001</c:v>
                </c:pt>
                <c:pt idx="725">
                  <c:v>5.0999999999999997E-2</c:v>
                </c:pt>
                <c:pt idx="726">
                  <c:v>0.124</c:v>
                </c:pt>
                <c:pt idx="727">
                  <c:v>0.03</c:v>
                </c:pt>
                <c:pt idx="728">
                  <c:v>8.8999999999999996E-2</c:v>
                </c:pt>
                <c:pt idx="729">
                  <c:v>4.2000000000000003E-2</c:v>
                </c:pt>
                <c:pt idx="730">
                  <c:v>8.3000000000000004E-2</c:v>
                </c:pt>
                <c:pt idx="731">
                  <c:v>0.12</c:v>
                </c:pt>
                <c:pt idx="732">
                  <c:v>5.1999999999999998E-2</c:v>
                </c:pt>
                <c:pt idx="733">
                  <c:v>7.8E-2</c:v>
                </c:pt>
                <c:pt idx="734">
                  <c:v>3.9E-2</c:v>
                </c:pt>
                <c:pt idx="735">
                  <c:v>4.1000000000000002E-2</c:v>
                </c:pt>
                <c:pt idx="736">
                  <c:v>5.8999999999999997E-2</c:v>
                </c:pt>
                <c:pt idx="737">
                  <c:v>0.13400000000000001</c:v>
                </c:pt>
                <c:pt idx="738">
                  <c:v>0.10100000000000001</c:v>
                </c:pt>
                <c:pt idx="739">
                  <c:v>0.13600000000000001</c:v>
                </c:pt>
                <c:pt idx="740">
                  <c:v>9.1999999999999998E-2</c:v>
                </c:pt>
                <c:pt idx="741">
                  <c:v>0.11</c:v>
                </c:pt>
                <c:pt idx="742">
                  <c:v>0.192</c:v>
                </c:pt>
                <c:pt idx="743">
                  <c:v>0.14899999999999999</c:v>
                </c:pt>
                <c:pt idx="744">
                  <c:v>0.21199999999999999</c:v>
                </c:pt>
                <c:pt idx="745">
                  <c:v>0.14299999999999999</c:v>
                </c:pt>
                <c:pt idx="746">
                  <c:v>0.16600000000000001</c:v>
                </c:pt>
                <c:pt idx="747">
                  <c:v>0.13500000000000001</c:v>
                </c:pt>
                <c:pt idx="748">
                  <c:v>6.9000000000000006E-2</c:v>
                </c:pt>
                <c:pt idx="749">
                  <c:v>9.9000000000000005E-2</c:v>
                </c:pt>
                <c:pt idx="750">
                  <c:v>8.6999999999999994E-2</c:v>
                </c:pt>
                <c:pt idx="751">
                  <c:v>0.107</c:v>
                </c:pt>
                <c:pt idx="752">
                  <c:v>0.153</c:v>
                </c:pt>
                <c:pt idx="753">
                  <c:v>8.7999999999999995E-2</c:v>
                </c:pt>
                <c:pt idx="754">
                  <c:v>8.2000000000000003E-2</c:v>
                </c:pt>
                <c:pt idx="755">
                  <c:v>0.121</c:v>
                </c:pt>
                <c:pt idx="756">
                  <c:v>8.3000000000000004E-2</c:v>
                </c:pt>
                <c:pt idx="757">
                  <c:v>8.2000000000000003E-2</c:v>
                </c:pt>
                <c:pt idx="758">
                  <c:v>0.218</c:v>
                </c:pt>
                <c:pt idx="759">
                  <c:v>6.3E-2</c:v>
                </c:pt>
                <c:pt idx="760">
                  <c:v>6.6000000000000003E-2</c:v>
                </c:pt>
                <c:pt idx="761">
                  <c:v>9.9000000000000005E-2</c:v>
                </c:pt>
                <c:pt idx="762">
                  <c:v>0.20599999999999999</c:v>
                </c:pt>
                <c:pt idx="763">
                  <c:v>0.11</c:v>
                </c:pt>
                <c:pt idx="764">
                  <c:v>0.23799999999999999</c:v>
                </c:pt>
                <c:pt idx="765">
                  <c:v>6.0999999999999999E-2</c:v>
                </c:pt>
                <c:pt idx="766">
                  <c:v>0.105</c:v>
                </c:pt>
                <c:pt idx="767">
                  <c:v>0.253</c:v>
                </c:pt>
                <c:pt idx="768">
                  <c:v>0.32700000000000001</c:v>
                </c:pt>
                <c:pt idx="769">
                  <c:v>0.48799999999999999</c:v>
                </c:pt>
                <c:pt idx="770">
                  <c:v>0.58399999999999996</c:v>
                </c:pt>
                <c:pt idx="771">
                  <c:v>0.40699999999999997</c:v>
                </c:pt>
                <c:pt idx="772">
                  <c:v>0.56899999999999995</c:v>
                </c:pt>
                <c:pt idx="773">
                  <c:v>0.26200000000000001</c:v>
                </c:pt>
                <c:pt idx="774">
                  <c:v>0.20699999999999999</c:v>
                </c:pt>
                <c:pt idx="775">
                  <c:v>0.33700000000000002</c:v>
                </c:pt>
                <c:pt idx="776">
                  <c:v>0.27800000000000002</c:v>
                </c:pt>
                <c:pt idx="778">
                  <c:v>0.222</c:v>
                </c:pt>
                <c:pt idx="779">
                  <c:v>0.193</c:v>
                </c:pt>
                <c:pt idx="780">
                  <c:v>0.124</c:v>
                </c:pt>
                <c:pt idx="781">
                  <c:v>0.10199999999999999</c:v>
                </c:pt>
                <c:pt idx="782">
                  <c:v>7.1999999999999995E-2</c:v>
                </c:pt>
                <c:pt idx="783">
                  <c:v>0.14299999999999999</c:v>
                </c:pt>
                <c:pt idx="784">
                  <c:v>0.152</c:v>
                </c:pt>
                <c:pt idx="785">
                  <c:v>0.11700000000000001</c:v>
                </c:pt>
                <c:pt idx="786">
                  <c:v>0.113</c:v>
                </c:pt>
                <c:pt idx="787">
                  <c:v>5.2999999999999999E-2</c:v>
                </c:pt>
                <c:pt idx="788">
                  <c:v>0.105</c:v>
                </c:pt>
                <c:pt idx="789">
                  <c:v>9.1999999999999998E-2</c:v>
                </c:pt>
                <c:pt idx="790">
                  <c:v>9.5000000000000001E-2</c:v>
                </c:pt>
                <c:pt idx="791">
                  <c:v>4.8000000000000001E-2</c:v>
                </c:pt>
                <c:pt idx="792">
                  <c:v>0.105</c:v>
                </c:pt>
                <c:pt idx="793">
                  <c:v>4.2000000000000003E-2</c:v>
                </c:pt>
                <c:pt idx="794">
                  <c:v>0.126</c:v>
                </c:pt>
                <c:pt idx="795">
                  <c:v>8.7999999999999995E-2</c:v>
                </c:pt>
                <c:pt idx="797">
                  <c:v>8.7999999999999995E-2</c:v>
                </c:pt>
                <c:pt idx="798">
                  <c:v>3.2000000000000001E-2</c:v>
                </c:pt>
                <c:pt idx="799">
                  <c:v>6.7000000000000004E-2</c:v>
                </c:pt>
                <c:pt idx="800">
                  <c:v>6.6000000000000003E-2</c:v>
                </c:pt>
                <c:pt idx="801">
                  <c:v>9.5000000000000001E-2</c:v>
                </c:pt>
                <c:pt idx="802">
                  <c:v>3.7999999999999999E-2</c:v>
                </c:pt>
                <c:pt idx="803">
                  <c:v>0.17899999999999999</c:v>
                </c:pt>
                <c:pt idx="804">
                  <c:v>6.0999999999999999E-2</c:v>
                </c:pt>
                <c:pt idx="805">
                  <c:v>5.5E-2</c:v>
                </c:pt>
                <c:pt idx="806">
                  <c:v>0.105</c:v>
                </c:pt>
                <c:pt idx="807">
                  <c:v>4.9000000000000002E-2</c:v>
                </c:pt>
                <c:pt idx="808">
                  <c:v>0.15</c:v>
                </c:pt>
                <c:pt idx="809">
                  <c:v>0.08</c:v>
                </c:pt>
                <c:pt idx="810">
                  <c:v>4.2000000000000003E-2</c:v>
                </c:pt>
                <c:pt idx="811">
                  <c:v>5.1999999999999998E-2</c:v>
                </c:pt>
                <c:pt idx="812">
                  <c:v>0.03</c:v>
                </c:pt>
                <c:pt idx="813">
                  <c:v>9.6000000000000002E-2</c:v>
                </c:pt>
                <c:pt idx="814">
                  <c:v>4.2000000000000003E-2</c:v>
                </c:pt>
                <c:pt idx="815">
                  <c:v>9.8000000000000004E-2</c:v>
                </c:pt>
                <c:pt idx="816">
                  <c:v>0.04</c:v>
                </c:pt>
                <c:pt idx="817">
                  <c:v>0.17</c:v>
                </c:pt>
                <c:pt idx="818">
                  <c:v>0.10199999999999999</c:v>
                </c:pt>
                <c:pt idx="819">
                  <c:v>5.6000000000000001E-2</c:v>
                </c:pt>
                <c:pt idx="820">
                  <c:v>0.28999999999999998</c:v>
                </c:pt>
                <c:pt idx="821">
                  <c:v>5.6000000000000001E-2</c:v>
                </c:pt>
                <c:pt idx="822">
                  <c:v>0.20599999999999999</c:v>
                </c:pt>
                <c:pt idx="823">
                  <c:v>0.105</c:v>
                </c:pt>
                <c:pt idx="824">
                  <c:v>0.14299999999999999</c:v>
                </c:pt>
                <c:pt idx="825">
                  <c:v>9.6000000000000002E-2</c:v>
                </c:pt>
                <c:pt idx="826">
                  <c:v>4.2999999999999997E-2</c:v>
                </c:pt>
                <c:pt idx="827">
                  <c:v>4.9000000000000002E-2</c:v>
                </c:pt>
                <c:pt idx="828">
                  <c:v>3.5999999999999997E-2</c:v>
                </c:pt>
                <c:pt idx="829">
                  <c:v>0.106</c:v>
                </c:pt>
                <c:pt idx="830">
                  <c:v>4.7E-2</c:v>
                </c:pt>
                <c:pt idx="831">
                  <c:v>0.1</c:v>
                </c:pt>
                <c:pt idx="832">
                  <c:v>0.04</c:v>
                </c:pt>
                <c:pt idx="833">
                  <c:v>0.16</c:v>
                </c:pt>
                <c:pt idx="834">
                  <c:v>9.7000000000000003E-2</c:v>
                </c:pt>
                <c:pt idx="835">
                  <c:v>4.1000000000000002E-2</c:v>
                </c:pt>
                <c:pt idx="836">
                  <c:v>0.34899999999999998</c:v>
                </c:pt>
                <c:pt idx="837">
                  <c:v>5.6000000000000001E-2</c:v>
                </c:pt>
                <c:pt idx="838">
                  <c:v>0.20899999999999999</c:v>
                </c:pt>
                <c:pt idx="839">
                  <c:v>5.8999999999999997E-2</c:v>
                </c:pt>
                <c:pt idx="840">
                  <c:v>0.13500000000000001</c:v>
                </c:pt>
                <c:pt idx="841">
                  <c:v>7.5999999999999998E-2</c:v>
                </c:pt>
                <c:pt idx="842">
                  <c:v>5.0999999999999997E-2</c:v>
                </c:pt>
                <c:pt idx="843">
                  <c:v>7.2999999999999995E-2</c:v>
                </c:pt>
                <c:pt idx="844">
                  <c:v>0.04</c:v>
                </c:pt>
                <c:pt idx="845">
                  <c:v>7.8E-2</c:v>
                </c:pt>
                <c:pt idx="846">
                  <c:v>4.3999999999999997E-2</c:v>
                </c:pt>
                <c:pt idx="847">
                  <c:v>9.8000000000000004E-2</c:v>
                </c:pt>
                <c:pt idx="848">
                  <c:v>3.1E-2</c:v>
                </c:pt>
                <c:pt idx="849">
                  <c:v>0.182</c:v>
                </c:pt>
                <c:pt idx="850">
                  <c:v>9.4E-2</c:v>
                </c:pt>
                <c:pt idx="851">
                  <c:v>4.4999999999999998E-2</c:v>
                </c:pt>
                <c:pt idx="852">
                  <c:v>4.2000000000000003E-2</c:v>
                </c:pt>
                <c:pt idx="853">
                  <c:v>0.106</c:v>
                </c:pt>
                <c:pt idx="854">
                  <c:v>5.5E-2</c:v>
                </c:pt>
                <c:pt idx="855">
                  <c:v>0.105</c:v>
                </c:pt>
                <c:pt idx="856">
                  <c:v>0.04</c:v>
                </c:pt>
                <c:pt idx="857">
                  <c:v>0.155</c:v>
                </c:pt>
                <c:pt idx="858">
                  <c:v>7.2999999999999995E-2</c:v>
                </c:pt>
                <c:pt idx="859">
                  <c:v>4.2000000000000003E-2</c:v>
                </c:pt>
                <c:pt idx="860">
                  <c:v>0.105</c:v>
                </c:pt>
                <c:pt idx="861">
                  <c:v>4.7E-2</c:v>
                </c:pt>
                <c:pt idx="862">
                  <c:v>9.9000000000000005E-2</c:v>
                </c:pt>
                <c:pt idx="863">
                  <c:v>3.7999999999999999E-2</c:v>
                </c:pt>
                <c:pt idx="864">
                  <c:v>0.16400000000000001</c:v>
                </c:pt>
                <c:pt idx="865">
                  <c:v>9.7000000000000003E-2</c:v>
                </c:pt>
                <c:pt idx="866">
                  <c:v>4.1000000000000002E-2</c:v>
                </c:pt>
                <c:pt idx="867">
                  <c:v>0.47599999999999998</c:v>
                </c:pt>
                <c:pt idx="868">
                  <c:v>4.9000000000000002E-2</c:v>
                </c:pt>
                <c:pt idx="869">
                  <c:v>5.8999999999999997E-2</c:v>
                </c:pt>
                <c:pt idx="870">
                  <c:v>2.9000000000000001E-2</c:v>
                </c:pt>
                <c:pt idx="871">
                  <c:v>0.04</c:v>
                </c:pt>
                <c:pt idx="872">
                  <c:v>8.6999999999999994E-2</c:v>
                </c:pt>
                <c:pt idx="873">
                  <c:v>4.7E-2</c:v>
                </c:pt>
                <c:pt idx="874">
                  <c:v>9.0999999999999998E-2</c:v>
                </c:pt>
                <c:pt idx="875">
                  <c:v>0.05</c:v>
                </c:pt>
                <c:pt idx="876">
                  <c:v>3.5999999999999997E-2</c:v>
                </c:pt>
                <c:pt idx="877">
                  <c:v>7.0000000000000007E-2</c:v>
                </c:pt>
                <c:pt idx="878">
                  <c:v>0.13</c:v>
                </c:pt>
                <c:pt idx="879">
                  <c:v>7.0000000000000007E-2</c:v>
                </c:pt>
                <c:pt idx="880">
                  <c:v>0.13800000000000001</c:v>
                </c:pt>
                <c:pt idx="881">
                  <c:v>8.2000000000000003E-2</c:v>
                </c:pt>
                <c:pt idx="882">
                  <c:v>3.7999999999999999E-2</c:v>
                </c:pt>
                <c:pt idx="883">
                  <c:v>0.48399999999999999</c:v>
                </c:pt>
                <c:pt idx="884">
                  <c:v>4.3999999999999997E-2</c:v>
                </c:pt>
                <c:pt idx="885">
                  <c:v>5.7000000000000002E-2</c:v>
                </c:pt>
                <c:pt idx="886">
                  <c:v>3.9E-2</c:v>
                </c:pt>
                <c:pt idx="887">
                  <c:v>4.3999999999999997E-2</c:v>
                </c:pt>
                <c:pt idx="888">
                  <c:v>9.1999999999999998E-2</c:v>
                </c:pt>
                <c:pt idx="889">
                  <c:v>0.08</c:v>
                </c:pt>
                <c:pt idx="890">
                  <c:v>3.3000000000000002E-2</c:v>
                </c:pt>
                <c:pt idx="891">
                  <c:v>0.105</c:v>
                </c:pt>
                <c:pt idx="892">
                  <c:v>4.4999999999999998E-2</c:v>
                </c:pt>
                <c:pt idx="893">
                  <c:v>0.14299999999999999</c:v>
                </c:pt>
                <c:pt idx="894">
                  <c:v>3.7999999999999999E-2</c:v>
                </c:pt>
                <c:pt idx="895">
                  <c:v>0.17</c:v>
                </c:pt>
                <c:pt idx="896">
                  <c:v>6.5000000000000002E-2</c:v>
                </c:pt>
                <c:pt idx="897">
                  <c:v>5.6000000000000001E-2</c:v>
                </c:pt>
                <c:pt idx="898">
                  <c:v>0.22800000000000001</c:v>
                </c:pt>
                <c:pt idx="899">
                  <c:v>3.5999999999999997E-2</c:v>
                </c:pt>
                <c:pt idx="900">
                  <c:v>0.151</c:v>
                </c:pt>
                <c:pt idx="901">
                  <c:v>4.2999999999999997E-2</c:v>
                </c:pt>
                <c:pt idx="902">
                  <c:v>0.2</c:v>
                </c:pt>
                <c:pt idx="903">
                  <c:v>8.2000000000000003E-2</c:v>
                </c:pt>
                <c:pt idx="904">
                  <c:v>5.2999999999999999E-2</c:v>
                </c:pt>
                <c:pt idx="905">
                  <c:v>7.3999999999999996E-2</c:v>
                </c:pt>
                <c:pt idx="906">
                  <c:v>5.1999999999999998E-2</c:v>
                </c:pt>
                <c:pt idx="907">
                  <c:v>7.9000000000000001E-2</c:v>
                </c:pt>
                <c:pt idx="908">
                  <c:v>0.05</c:v>
                </c:pt>
                <c:pt idx="909">
                  <c:v>0.14599999999999999</c:v>
                </c:pt>
                <c:pt idx="910">
                  <c:v>3.3000000000000002E-2</c:v>
                </c:pt>
                <c:pt idx="911">
                  <c:v>0.128</c:v>
                </c:pt>
                <c:pt idx="912">
                  <c:v>0.218</c:v>
                </c:pt>
                <c:pt idx="913">
                  <c:v>8.5999999999999993E-2</c:v>
                </c:pt>
                <c:pt idx="914">
                  <c:v>5.5E-2</c:v>
                </c:pt>
                <c:pt idx="915">
                  <c:v>6.7000000000000004E-2</c:v>
                </c:pt>
                <c:pt idx="916">
                  <c:v>5.1999999999999998E-2</c:v>
                </c:pt>
                <c:pt idx="917">
                  <c:v>7.6999999999999999E-2</c:v>
                </c:pt>
                <c:pt idx="918">
                  <c:v>5.0999999999999997E-2</c:v>
                </c:pt>
                <c:pt idx="919">
                  <c:v>0.14699999999999999</c:v>
                </c:pt>
                <c:pt idx="920">
                  <c:v>3.3000000000000002E-2</c:v>
                </c:pt>
                <c:pt idx="921">
                  <c:v>0.123</c:v>
                </c:pt>
                <c:pt idx="922">
                  <c:v>7.8E-2</c:v>
                </c:pt>
                <c:pt idx="923">
                  <c:v>0.127</c:v>
                </c:pt>
                <c:pt idx="924">
                  <c:v>0.23</c:v>
                </c:pt>
                <c:pt idx="925">
                  <c:v>8.5000000000000006E-2</c:v>
                </c:pt>
                <c:pt idx="926">
                  <c:v>0.127</c:v>
                </c:pt>
                <c:pt idx="927">
                  <c:v>4.7E-2</c:v>
                </c:pt>
                <c:pt idx="928">
                  <c:v>0.14599999999999999</c:v>
                </c:pt>
                <c:pt idx="929">
                  <c:v>0.14299999999999999</c:v>
                </c:pt>
                <c:pt idx="930">
                  <c:v>0.16800000000000001</c:v>
                </c:pt>
                <c:pt idx="931">
                  <c:v>0.06</c:v>
                </c:pt>
                <c:pt idx="932">
                  <c:v>3.6999999999999998E-2</c:v>
                </c:pt>
                <c:pt idx="933">
                  <c:v>3.7999999999999999E-2</c:v>
                </c:pt>
                <c:pt idx="934">
                  <c:v>9.7000000000000003E-2</c:v>
                </c:pt>
                <c:pt idx="935">
                  <c:v>4.7E-2</c:v>
                </c:pt>
                <c:pt idx="936">
                  <c:v>9.4E-2</c:v>
                </c:pt>
                <c:pt idx="937">
                  <c:v>4.1000000000000002E-2</c:v>
                </c:pt>
                <c:pt idx="938">
                  <c:v>0.126</c:v>
                </c:pt>
                <c:pt idx="939">
                  <c:v>9.2999999999999999E-2</c:v>
                </c:pt>
                <c:pt idx="940">
                  <c:v>0.13800000000000001</c:v>
                </c:pt>
                <c:pt idx="941">
                  <c:v>0.13900000000000001</c:v>
                </c:pt>
                <c:pt idx="942">
                  <c:v>0.107</c:v>
                </c:pt>
                <c:pt idx="943">
                  <c:v>6.6000000000000003E-2</c:v>
                </c:pt>
                <c:pt idx="944">
                  <c:v>3.5000000000000003E-2</c:v>
                </c:pt>
                <c:pt idx="945">
                  <c:v>3.5000000000000003E-2</c:v>
                </c:pt>
                <c:pt idx="946">
                  <c:v>8.5999999999999993E-2</c:v>
                </c:pt>
                <c:pt idx="947">
                  <c:v>3.4000000000000002E-2</c:v>
                </c:pt>
                <c:pt idx="948">
                  <c:v>0.125</c:v>
                </c:pt>
                <c:pt idx="949">
                  <c:v>7.1999999999999995E-2</c:v>
                </c:pt>
                <c:pt idx="950">
                  <c:v>0.12</c:v>
                </c:pt>
                <c:pt idx="951">
                  <c:v>2.8000000000000001E-2</c:v>
                </c:pt>
                <c:pt idx="952">
                  <c:v>5.8999999999999997E-2</c:v>
                </c:pt>
                <c:pt idx="953">
                  <c:v>6.3E-2</c:v>
                </c:pt>
                <c:pt idx="954">
                  <c:v>0.17699999999999999</c:v>
                </c:pt>
                <c:pt idx="955">
                  <c:v>0.13400000000000001</c:v>
                </c:pt>
                <c:pt idx="956">
                  <c:v>5.0999999999999997E-2</c:v>
                </c:pt>
                <c:pt idx="957">
                  <c:v>6.8000000000000005E-2</c:v>
                </c:pt>
                <c:pt idx="958">
                  <c:v>0.05</c:v>
                </c:pt>
                <c:pt idx="959">
                  <c:v>0.10299999999999999</c:v>
                </c:pt>
                <c:pt idx="960">
                  <c:v>5.1999999999999998E-2</c:v>
                </c:pt>
                <c:pt idx="961">
                  <c:v>0.13600000000000001</c:v>
                </c:pt>
                <c:pt idx="962">
                  <c:v>0.46600000000000003</c:v>
                </c:pt>
                <c:pt idx="963">
                  <c:v>8.7999999999999995E-2</c:v>
                </c:pt>
                <c:pt idx="964">
                  <c:v>0.16900000000000001</c:v>
                </c:pt>
                <c:pt idx="965">
                  <c:v>5.5E-2</c:v>
                </c:pt>
                <c:pt idx="966">
                  <c:v>0.29499999999999998</c:v>
                </c:pt>
                <c:pt idx="967">
                  <c:v>0.114</c:v>
                </c:pt>
                <c:pt idx="968">
                  <c:v>5.0999999999999997E-2</c:v>
                </c:pt>
                <c:pt idx="969">
                  <c:v>0.122</c:v>
                </c:pt>
                <c:pt idx="970">
                  <c:v>7.0000000000000007E-2</c:v>
                </c:pt>
                <c:pt idx="971">
                  <c:v>0.105</c:v>
                </c:pt>
                <c:pt idx="972">
                  <c:v>6.2E-2</c:v>
                </c:pt>
                <c:pt idx="973">
                  <c:v>6.4000000000000001E-2</c:v>
                </c:pt>
                <c:pt idx="974">
                  <c:v>4.9000000000000002E-2</c:v>
                </c:pt>
                <c:pt idx="975">
                  <c:v>0.11</c:v>
                </c:pt>
                <c:pt idx="976">
                  <c:v>7.8E-2</c:v>
                </c:pt>
                <c:pt idx="977">
                  <c:v>0.11700000000000001</c:v>
                </c:pt>
                <c:pt idx="978">
                  <c:v>0.42399999999999999</c:v>
                </c:pt>
                <c:pt idx="979">
                  <c:v>1E-3</c:v>
                </c:pt>
                <c:pt idx="980">
                  <c:v>5.8999999999999997E-2</c:v>
                </c:pt>
                <c:pt idx="981">
                  <c:v>6.9000000000000006E-2</c:v>
                </c:pt>
                <c:pt idx="982">
                  <c:v>0.1</c:v>
                </c:pt>
                <c:pt idx="983">
                  <c:v>9.0999999999999998E-2</c:v>
                </c:pt>
                <c:pt idx="984">
                  <c:v>0.04</c:v>
                </c:pt>
                <c:pt idx="985">
                  <c:v>0.04</c:v>
                </c:pt>
                <c:pt idx="986">
                  <c:v>2.9000000000000001E-2</c:v>
                </c:pt>
                <c:pt idx="987">
                  <c:v>5.0999999999999997E-2</c:v>
                </c:pt>
                <c:pt idx="988">
                  <c:v>4.5999999999999999E-2</c:v>
                </c:pt>
                <c:pt idx="989">
                  <c:v>9.0999999999999998E-2</c:v>
                </c:pt>
                <c:pt idx="990">
                  <c:v>4.5999999999999999E-2</c:v>
                </c:pt>
                <c:pt idx="991">
                  <c:v>0.09</c:v>
                </c:pt>
                <c:pt idx="992">
                  <c:v>7.8E-2</c:v>
                </c:pt>
                <c:pt idx="993">
                  <c:v>3.3000000000000002E-2</c:v>
                </c:pt>
                <c:pt idx="994">
                  <c:v>6.0999999999999999E-2</c:v>
                </c:pt>
                <c:pt idx="995">
                  <c:v>0.106</c:v>
                </c:pt>
                <c:pt idx="996">
                  <c:v>8.6999999999999994E-2</c:v>
                </c:pt>
                <c:pt idx="997">
                  <c:v>3.7999999999999999E-2</c:v>
                </c:pt>
                <c:pt idx="998">
                  <c:v>4.3999999999999997E-2</c:v>
                </c:pt>
                <c:pt idx="999">
                  <c:v>2.5999999999999999E-2</c:v>
                </c:pt>
                <c:pt idx="1000">
                  <c:v>4.5999999999999999E-2</c:v>
                </c:pt>
                <c:pt idx="1001">
                  <c:v>6.5000000000000002E-2</c:v>
                </c:pt>
                <c:pt idx="1002">
                  <c:v>7.1999999999999995E-2</c:v>
                </c:pt>
                <c:pt idx="1003">
                  <c:v>4.9000000000000002E-2</c:v>
                </c:pt>
                <c:pt idx="1004">
                  <c:v>0.151</c:v>
                </c:pt>
                <c:pt idx="1005">
                  <c:v>8.7999999999999995E-2</c:v>
                </c:pt>
                <c:pt idx="1006">
                  <c:v>0.153</c:v>
                </c:pt>
                <c:pt idx="1007">
                  <c:v>6.4000000000000001E-2</c:v>
                </c:pt>
                <c:pt idx="1008">
                  <c:v>0.23400000000000001</c:v>
                </c:pt>
                <c:pt idx="1009">
                  <c:v>0.16400000000000001</c:v>
                </c:pt>
                <c:pt idx="1010">
                  <c:v>6.6000000000000003E-2</c:v>
                </c:pt>
                <c:pt idx="1011">
                  <c:v>7.3999999999999996E-2</c:v>
                </c:pt>
                <c:pt idx="1012">
                  <c:v>0.246</c:v>
                </c:pt>
                <c:pt idx="1013">
                  <c:v>6.6000000000000003E-2</c:v>
                </c:pt>
                <c:pt idx="1014">
                  <c:v>0.13900000000000001</c:v>
                </c:pt>
                <c:pt idx="1015">
                  <c:v>9.2999999999999999E-2</c:v>
                </c:pt>
                <c:pt idx="1016">
                  <c:v>0.17299999999999999</c:v>
                </c:pt>
                <c:pt idx="1017">
                  <c:v>0.128</c:v>
                </c:pt>
                <c:pt idx="1018">
                  <c:v>4.2000000000000003E-2</c:v>
                </c:pt>
                <c:pt idx="1019">
                  <c:v>6.7000000000000004E-2</c:v>
                </c:pt>
                <c:pt idx="1020">
                  <c:v>2.9000000000000001E-2</c:v>
                </c:pt>
                <c:pt idx="1021">
                  <c:v>7.2999999999999995E-2</c:v>
                </c:pt>
                <c:pt idx="1022">
                  <c:v>4.4999999999999998E-2</c:v>
                </c:pt>
                <c:pt idx="1023">
                  <c:v>0.11</c:v>
                </c:pt>
                <c:pt idx="1024">
                  <c:v>4.2000000000000003E-2</c:v>
                </c:pt>
                <c:pt idx="1025">
                  <c:v>0.16600000000000001</c:v>
                </c:pt>
                <c:pt idx="1026">
                  <c:v>0.11799999999999999</c:v>
                </c:pt>
                <c:pt idx="1027">
                  <c:v>5.6000000000000001E-2</c:v>
                </c:pt>
                <c:pt idx="1028">
                  <c:v>7.8E-2</c:v>
                </c:pt>
                <c:pt idx="1029">
                  <c:v>0.121</c:v>
                </c:pt>
                <c:pt idx="1030">
                  <c:v>6.9000000000000006E-2</c:v>
                </c:pt>
                <c:pt idx="1031">
                  <c:v>9.2999999999999999E-2</c:v>
                </c:pt>
                <c:pt idx="1032">
                  <c:v>0.112</c:v>
                </c:pt>
                <c:pt idx="1033">
                  <c:v>8.3000000000000004E-2</c:v>
                </c:pt>
                <c:pt idx="1034">
                  <c:v>0.157</c:v>
                </c:pt>
                <c:pt idx="1035">
                  <c:v>0.11799999999999999</c:v>
                </c:pt>
                <c:pt idx="1036">
                  <c:v>0.14399999999999999</c:v>
                </c:pt>
                <c:pt idx="1037">
                  <c:v>0.16500000000000001</c:v>
                </c:pt>
                <c:pt idx="1038">
                  <c:v>0.16400000000000001</c:v>
                </c:pt>
                <c:pt idx="1039">
                  <c:v>0.10199999999999999</c:v>
                </c:pt>
                <c:pt idx="1040">
                  <c:v>9.6000000000000002E-2</c:v>
                </c:pt>
                <c:pt idx="1041">
                  <c:v>0.13300000000000001</c:v>
                </c:pt>
                <c:pt idx="1042">
                  <c:v>3.4000000000000002E-2</c:v>
                </c:pt>
                <c:pt idx="1043">
                  <c:v>9.6000000000000002E-2</c:v>
                </c:pt>
                <c:pt idx="1044">
                  <c:v>8.6999999999999994E-2</c:v>
                </c:pt>
                <c:pt idx="1045">
                  <c:v>6.5000000000000002E-2</c:v>
                </c:pt>
                <c:pt idx="1046">
                  <c:v>4.8000000000000001E-2</c:v>
                </c:pt>
                <c:pt idx="1047">
                  <c:v>3.7999999999999999E-2</c:v>
                </c:pt>
                <c:pt idx="1048">
                  <c:v>5.7000000000000002E-2</c:v>
                </c:pt>
                <c:pt idx="1049">
                  <c:v>0.125</c:v>
                </c:pt>
                <c:pt idx="1050">
                  <c:v>0.1</c:v>
                </c:pt>
                <c:pt idx="1051">
                  <c:v>0.14099999999999999</c:v>
                </c:pt>
                <c:pt idx="1052">
                  <c:v>5.2999999999999999E-2</c:v>
                </c:pt>
                <c:pt idx="1053">
                  <c:v>3.9E-2</c:v>
                </c:pt>
                <c:pt idx="1054">
                  <c:v>0.128</c:v>
                </c:pt>
                <c:pt idx="1055">
                  <c:v>0.05</c:v>
                </c:pt>
                <c:pt idx="1056">
                  <c:v>8.5000000000000006E-2</c:v>
                </c:pt>
                <c:pt idx="1057">
                  <c:v>6.5000000000000002E-2</c:v>
                </c:pt>
                <c:pt idx="1058">
                  <c:v>9.4E-2</c:v>
                </c:pt>
                <c:pt idx="1059">
                  <c:v>9.6000000000000002E-2</c:v>
                </c:pt>
                <c:pt idx="1060">
                  <c:v>0.11899999999999999</c:v>
                </c:pt>
                <c:pt idx="1061">
                  <c:v>0.29599999999999999</c:v>
                </c:pt>
                <c:pt idx="1062">
                  <c:v>0.14199999999999999</c:v>
                </c:pt>
                <c:pt idx="1063">
                  <c:v>0.15</c:v>
                </c:pt>
                <c:pt idx="1064">
                  <c:v>0.15</c:v>
                </c:pt>
                <c:pt idx="1065">
                  <c:v>0.16400000000000001</c:v>
                </c:pt>
                <c:pt idx="1066">
                  <c:v>0.191</c:v>
                </c:pt>
                <c:pt idx="1067">
                  <c:v>0.05</c:v>
                </c:pt>
                <c:pt idx="1068">
                  <c:v>7.3999999999999996E-2</c:v>
                </c:pt>
                <c:pt idx="1069">
                  <c:v>7.8E-2</c:v>
                </c:pt>
                <c:pt idx="1070">
                  <c:v>0.16300000000000001</c:v>
                </c:pt>
                <c:pt idx="1071">
                  <c:v>5.0999999999999997E-2</c:v>
                </c:pt>
                <c:pt idx="1072">
                  <c:v>0.125</c:v>
                </c:pt>
                <c:pt idx="1073">
                  <c:v>7.0000000000000007E-2</c:v>
                </c:pt>
                <c:pt idx="1074">
                  <c:v>0.14499999999999999</c:v>
                </c:pt>
                <c:pt idx="1075">
                  <c:v>0.11700000000000001</c:v>
                </c:pt>
                <c:pt idx="1077">
                  <c:v>0.20100000000000001</c:v>
                </c:pt>
                <c:pt idx="1078">
                  <c:v>7.5999999999999998E-2</c:v>
                </c:pt>
                <c:pt idx="1079">
                  <c:v>0.13300000000000001</c:v>
                </c:pt>
                <c:pt idx="1080">
                  <c:v>0.152</c:v>
                </c:pt>
                <c:pt idx="1081">
                  <c:v>0.14699999999999999</c:v>
                </c:pt>
                <c:pt idx="1082">
                  <c:v>8.5000000000000006E-2</c:v>
                </c:pt>
                <c:pt idx="1083">
                  <c:v>4.1000000000000002E-2</c:v>
                </c:pt>
                <c:pt idx="1084">
                  <c:v>0.11</c:v>
                </c:pt>
                <c:pt idx="1085">
                  <c:v>9.6000000000000002E-2</c:v>
                </c:pt>
                <c:pt idx="1086">
                  <c:v>0.113</c:v>
                </c:pt>
                <c:pt idx="1087">
                  <c:v>3.9E-2</c:v>
                </c:pt>
                <c:pt idx="1088">
                  <c:v>0.14000000000000001</c:v>
                </c:pt>
                <c:pt idx="1089">
                  <c:v>5.8999999999999997E-2</c:v>
                </c:pt>
                <c:pt idx="1090">
                  <c:v>0.16</c:v>
                </c:pt>
                <c:pt idx="1091">
                  <c:v>0.13300000000000001</c:v>
                </c:pt>
                <c:pt idx="1092">
                  <c:v>8.8999999999999996E-2</c:v>
                </c:pt>
                <c:pt idx="1093">
                  <c:v>0.29699999999999999</c:v>
                </c:pt>
                <c:pt idx="1094">
                  <c:v>0.02</c:v>
                </c:pt>
                <c:pt idx="1095">
                  <c:v>6.7000000000000004E-2</c:v>
                </c:pt>
                <c:pt idx="1096">
                  <c:v>5.3999999999999999E-2</c:v>
                </c:pt>
                <c:pt idx="1097">
                  <c:v>9.2999999999999999E-2</c:v>
                </c:pt>
                <c:pt idx="1098">
                  <c:v>9.5000000000000001E-2</c:v>
                </c:pt>
                <c:pt idx="1099">
                  <c:v>2.4E-2</c:v>
                </c:pt>
                <c:pt idx="1101">
                  <c:v>7.0999999999999994E-2</c:v>
                </c:pt>
                <c:pt idx="1102">
                  <c:v>6.7000000000000004E-2</c:v>
                </c:pt>
                <c:pt idx="1103">
                  <c:v>8.2000000000000003E-2</c:v>
                </c:pt>
                <c:pt idx="1104">
                  <c:v>0.161</c:v>
                </c:pt>
                <c:pt idx="1105">
                  <c:v>8.3000000000000004E-2</c:v>
                </c:pt>
                <c:pt idx="1106">
                  <c:v>0.115</c:v>
                </c:pt>
                <c:pt idx="1107">
                  <c:v>0.123</c:v>
                </c:pt>
                <c:pt idx="1108">
                  <c:v>8.4000000000000005E-2</c:v>
                </c:pt>
                <c:pt idx="1109">
                  <c:v>0.10299999999999999</c:v>
                </c:pt>
                <c:pt idx="1110">
                  <c:v>9.2999999999999999E-2</c:v>
                </c:pt>
                <c:pt idx="1111">
                  <c:v>0.16700000000000001</c:v>
                </c:pt>
                <c:pt idx="1112">
                  <c:v>8.7999999999999995E-2</c:v>
                </c:pt>
                <c:pt idx="1113">
                  <c:v>5.0999999999999997E-2</c:v>
                </c:pt>
                <c:pt idx="1114">
                  <c:v>9.0999999999999998E-2</c:v>
                </c:pt>
                <c:pt idx="1115">
                  <c:v>0.10299999999999999</c:v>
                </c:pt>
                <c:pt idx="1116">
                  <c:v>7.2999999999999995E-2</c:v>
                </c:pt>
                <c:pt idx="1117">
                  <c:v>0.10199999999999999</c:v>
                </c:pt>
                <c:pt idx="1118">
                  <c:v>7.0999999999999994E-2</c:v>
                </c:pt>
                <c:pt idx="1119">
                  <c:v>8.4000000000000005E-2</c:v>
                </c:pt>
                <c:pt idx="1120">
                  <c:v>0.13400000000000001</c:v>
                </c:pt>
                <c:pt idx="1121">
                  <c:v>7.6999999999999999E-2</c:v>
                </c:pt>
                <c:pt idx="1122">
                  <c:v>0.128</c:v>
                </c:pt>
                <c:pt idx="1123">
                  <c:v>9.9000000000000005E-2</c:v>
                </c:pt>
                <c:pt idx="1124">
                  <c:v>0.11</c:v>
                </c:pt>
                <c:pt idx="1125">
                  <c:v>8.4000000000000005E-2</c:v>
                </c:pt>
                <c:pt idx="1126">
                  <c:v>0.1</c:v>
                </c:pt>
                <c:pt idx="1127">
                  <c:v>0.104</c:v>
                </c:pt>
                <c:pt idx="1128">
                  <c:v>0.11</c:v>
                </c:pt>
                <c:pt idx="1129">
                  <c:v>5.7000000000000002E-2</c:v>
                </c:pt>
                <c:pt idx="1130">
                  <c:v>8.2000000000000003E-2</c:v>
                </c:pt>
                <c:pt idx="1131">
                  <c:v>0.104</c:v>
                </c:pt>
                <c:pt idx="1132">
                  <c:v>9.8000000000000004E-2</c:v>
                </c:pt>
                <c:pt idx="1133">
                  <c:v>0.108</c:v>
                </c:pt>
                <c:pt idx="1134">
                  <c:v>7.2999999999999995E-2</c:v>
                </c:pt>
                <c:pt idx="1135">
                  <c:v>8.5000000000000006E-2</c:v>
                </c:pt>
                <c:pt idx="1136">
                  <c:v>9.1999999999999998E-2</c:v>
                </c:pt>
                <c:pt idx="1137">
                  <c:v>0.106</c:v>
                </c:pt>
                <c:pt idx="1138">
                  <c:v>0.111</c:v>
                </c:pt>
                <c:pt idx="1139">
                  <c:v>8.3000000000000004E-2</c:v>
                </c:pt>
                <c:pt idx="1140">
                  <c:v>8.8999999999999996E-2</c:v>
                </c:pt>
                <c:pt idx="1141">
                  <c:v>9.4E-2</c:v>
                </c:pt>
                <c:pt idx="1142">
                  <c:v>7.6999999999999999E-2</c:v>
                </c:pt>
                <c:pt idx="1143">
                  <c:v>0.151</c:v>
                </c:pt>
                <c:pt idx="1144">
                  <c:v>0.122</c:v>
                </c:pt>
                <c:pt idx="1145">
                  <c:v>8.7999999999999995E-2</c:v>
                </c:pt>
                <c:pt idx="1146">
                  <c:v>9.4E-2</c:v>
                </c:pt>
                <c:pt idx="1147">
                  <c:v>0.11700000000000001</c:v>
                </c:pt>
                <c:pt idx="1148">
                  <c:v>0.10299999999999999</c:v>
                </c:pt>
                <c:pt idx="1149">
                  <c:v>0.1</c:v>
                </c:pt>
                <c:pt idx="1150">
                  <c:v>8.1000000000000003E-2</c:v>
                </c:pt>
                <c:pt idx="1151">
                  <c:v>0.10199999999999999</c:v>
                </c:pt>
                <c:pt idx="1152">
                  <c:v>0.129</c:v>
                </c:pt>
                <c:pt idx="1153">
                  <c:v>0.10100000000000001</c:v>
                </c:pt>
                <c:pt idx="1154">
                  <c:v>5.1999999999999998E-2</c:v>
                </c:pt>
                <c:pt idx="1155">
                  <c:v>9.2999999999999999E-2</c:v>
                </c:pt>
                <c:pt idx="1156">
                  <c:v>0.153</c:v>
                </c:pt>
                <c:pt idx="1157">
                  <c:v>0.121</c:v>
                </c:pt>
                <c:pt idx="1158">
                  <c:v>0.11799999999999999</c:v>
                </c:pt>
                <c:pt idx="1159">
                  <c:v>9.8000000000000004E-2</c:v>
                </c:pt>
                <c:pt idx="1160">
                  <c:v>6.5000000000000002E-2</c:v>
                </c:pt>
                <c:pt idx="1161">
                  <c:v>0.17499999999999999</c:v>
                </c:pt>
                <c:pt idx="1162">
                  <c:v>0.13</c:v>
                </c:pt>
                <c:pt idx="1163">
                  <c:v>7.5999999999999998E-2</c:v>
                </c:pt>
                <c:pt idx="1164">
                  <c:v>8.2000000000000003E-2</c:v>
                </c:pt>
                <c:pt idx="1165">
                  <c:v>9.8000000000000004E-2</c:v>
                </c:pt>
                <c:pt idx="1166">
                  <c:v>9.6000000000000002E-2</c:v>
                </c:pt>
                <c:pt idx="1167">
                  <c:v>0.121</c:v>
                </c:pt>
                <c:pt idx="1168">
                  <c:v>0.123</c:v>
                </c:pt>
                <c:pt idx="1169">
                  <c:v>9.7000000000000003E-2</c:v>
                </c:pt>
                <c:pt idx="1170">
                  <c:v>8.7999999999999995E-2</c:v>
                </c:pt>
                <c:pt idx="1171">
                  <c:v>0.113</c:v>
                </c:pt>
                <c:pt idx="1172">
                  <c:v>0.115</c:v>
                </c:pt>
                <c:pt idx="1173">
                  <c:v>8.2000000000000003E-2</c:v>
                </c:pt>
                <c:pt idx="1174">
                  <c:v>0.08</c:v>
                </c:pt>
                <c:pt idx="1175">
                  <c:v>0.17</c:v>
                </c:pt>
                <c:pt idx="1176">
                  <c:v>0.129</c:v>
                </c:pt>
                <c:pt idx="1177">
                  <c:v>0.14799999999999999</c:v>
                </c:pt>
                <c:pt idx="1178">
                  <c:v>9.0999999999999998E-2</c:v>
                </c:pt>
                <c:pt idx="1179">
                  <c:v>9.1999999999999998E-2</c:v>
                </c:pt>
                <c:pt idx="1180">
                  <c:v>7.6999999999999999E-2</c:v>
                </c:pt>
                <c:pt idx="1181">
                  <c:v>8.5999999999999993E-2</c:v>
                </c:pt>
                <c:pt idx="1182">
                  <c:v>0.127</c:v>
                </c:pt>
                <c:pt idx="1183">
                  <c:v>0.13400000000000001</c:v>
                </c:pt>
                <c:pt idx="1184">
                  <c:v>7.5999999999999998E-2</c:v>
                </c:pt>
                <c:pt idx="1185">
                  <c:v>0.13100000000000001</c:v>
                </c:pt>
                <c:pt idx="1186">
                  <c:v>0.14599999999999999</c:v>
                </c:pt>
                <c:pt idx="1187">
                  <c:v>6.9000000000000006E-2</c:v>
                </c:pt>
                <c:pt idx="1188">
                  <c:v>7.6999999999999999E-2</c:v>
                </c:pt>
                <c:pt idx="1189">
                  <c:v>8.5999999999999993E-2</c:v>
                </c:pt>
                <c:pt idx="1190">
                  <c:v>9.8000000000000004E-2</c:v>
                </c:pt>
                <c:pt idx="1191">
                  <c:v>0.13200000000000001</c:v>
                </c:pt>
                <c:pt idx="1192">
                  <c:v>0.11700000000000001</c:v>
                </c:pt>
                <c:pt idx="1193">
                  <c:v>9.1999999999999998E-2</c:v>
                </c:pt>
                <c:pt idx="1194">
                  <c:v>0.10299999999999999</c:v>
                </c:pt>
                <c:pt idx="1195">
                  <c:v>0.129</c:v>
                </c:pt>
                <c:pt idx="1196">
                  <c:v>6.3E-2</c:v>
                </c:pt>
                <c:pt idx="1197">
                  <c:v>0.248</c:v>
                </c:pt>
                <c:pt idx="1198">
                  <c:v>0.111</c:v>
                </c:pt>
                <c:pt idx="1199">
                  <c:v>4.9000000000000002E-2</c:v>
                </c:pt>
                <c:pt idx="1200">
                  <c:v>7.6999999999999999E-2</c:v>
                </c:pt>
                <c:pt idx="1201">
                  <c:v>0.105</c:v>
                </c:pt>
                <c:pt idx="1202">
                  <c:v>0.114</c:v>
                </c:pt>
                <c:pt idx="1203">
                  <c:v>8.4000000000000005E-2</c:v>
                </c:pt>
                <c:pt idx="1204">
                  <c:v>0.129</c:v>
                </c:pt>
                <c:pt idx="1205">
                  <c:v>0.11899999999999999</c:v>
                </c:pt>
                <c:pt idx="1206">
                  <c:v>7.1999999999999995E-2</c:v>
                </c:pt>
                <c:pt idx="1207">
                  <c:v>8.6999999999999994E-2</c:v>
                </c:pt>
                <c:pt idx="1208">
                  <c:v>0.11799999999999999</c:v>
                </c:pt>
                <c:pt idx="1209">
                  <c:v>0.122</c:v>
                </c:pt>
                <c:pt idx="1210">
                  <c:v>8.4000000000000005E-2</c:v>
                </c:pt>
                <c:pt idx="1211">
                  <c:v>6.0999999999999999E-2</c:v>
                </c:pt>
                <c:pt idx="1212">
                  <c:v>0.1</c:v>
                </c:pt>
                <c:pt idx="1213">
                  <c:v>7.1999999999999995E-2</c:v>
                </c:pt>
                <c:pt idx="1214">
                  <c:v>0.186</c:v>
                </c:pt>
                <c:pt idx="1215">
                  <c:v>0.11899999999999999</c:v>
                </c:pt>
                <c:pt idx="1216">
                  <c:v>0.05</c:v>
                </c:pt>
                <c:pt idx="1217">
                  <c:v>7.9000000000000001E-2</c:v>
                </c:pt>
                <c:pt idx="1218">
                  <c:v>0.153</c:v>
                </c:pt>
                <c:pt idx="1219">
                  <c:v>8.2000000000000003E-2</c:v>
                </c:pt>
                <c:pt idx="1220">
                  <c:v>0.105</c:v>
                </c:pt>
                <c:pt idx="1221">
                  <c:v>0.10299999999999999</c:v>
                </c:pt>
                <c:pt idx="1222">
                  <c:v>6.9000000000000006E-2</c:v>
                </c:pt>
                <c:pt idx="1223">
                  <c:v>9.1999999999999998E-2</c:v>
                </c:pt>
                <c:pt idx="1224">
                  <c:v>0.115</c:v>
                </c:pt>
                <c:pt idx="1225">
                  <c:v>0.13800000000000001</c:v>
                </c:pt>
                <c:pt idx="1226">
                  <c:v>0.10199999999999999</c:v>
                </c:pt>
                <c:pt idx="1227">
                  <c:v>6.5000000000000002E-2</c:v>
                </c:pt>
                <c:pt idx="1228">
                  <c:v>0.104</c:v>
                </c:pt>
                <c:pt idx="1229">
                  <c:v>6.3E-2</c:v>
                </c:pt>
                <c:pt idx="1230">
                  <c:v>0.23599999999999999</c:v>
                </c:pt>
                <c:pt idx="1231">
                  <c:v>0.10299999999999999</c:v>
                </c:pt>
                <c:pt idx="1232">
                  <c:v>5.2999999999999999E-2</c:v>
                </c:pt>
                <c:pt idx="1233">
                  <c:v>7.5999999999999998E-2</c:v>
                </c:pt>
                <c:pt idx="1234">
                  <c:v>0.105</c:v>
                </c:pt>
                <c:pt idx="1235">
                  <c:v>7.6999999999999999E-2</c:v>
                </c:pt>
                <c:pt idx="1236">
                  <c:v>0.108</c:v>
                </c:pt>
                <c:pt idx="1237">
                  <c:v>0.11899999999999999</c:v>
                </c:pt>
                <c:pt idx="1238">
                  <c:v>6.0999999999999999E-2</c:v>
                </c:pt>
                <c:pt idx="1239">
                  <c:v>0.09</c:v>
                </c:pt>
                <c:pt idx="1240">
                  <c:v>0.115</c:v>
                </c:pt>
                <c:pt idx="1241">
                  <c:v>0.13900000000000001</c:v>
                </c:pt>
                <c:pt idx="1242">
                  <c:v>0.106</c:v>
                </c:pt>
                <c:pt idx="1243">
                  <c:v>6.5000000000000002E-2</c:v>
                </c:pt>
                <c:pt idx="1244">
                  <c:v>0.113</c:v>
                </c:pt>
                <c:pt idx="1245">
                  <c:v>3.2000000000000001E-2</c:v>
                </c:pt>
                <c:pt idx="1246">
                  <c:v>9.2999999999999999E-2</c:v>
                </c:pt>
                <c:pt idx="1247">
                  <c:v>5.6000000000000001E-2</c:v>
                </c:pt>
                <c:pt idx="1248">
                  <c:v>7.5999999999999998E-2</c:v>
                </c:pt>
                <c:pt idx="1249">
                  <c:v>0.05</c:v>
                </c:pt>
                <c:pt idx="1250">
                  <c:v>5.1999999999999998E-2</c:v>
                </c:pt>
                <c:pt idx="1251">
                  <c:v>6.4000000000000001E-2</c:v>
                </c:pt>
                <c:pt idx="1252">
                  <c:v>3.4000000000000002E-2</c:v>
                </c:pt>
                <c:pt idx="1253">
                  <c:v>0.13400000000000001</c:v>
                </c:pt>
                <c:pt idx="1254">
                  <c:v>0.128</c:v>
                </c:pt>
                <c:pt idx="1255">
                  <c:v>3.9E-2</c:v>
                </c:pt>
                <c:pt idx="1256">
                  <c:v>1.0999999999999999E-2</c:v>
                </c:pt>
                <c:pt idx="1257">
                  <c:v>0.114</c:v>
                </c:pt>
                <c:pt idx="1258">
                  <c:v>0.02</c:v>
                </c:pt>
                <c:pt idx="1259">
                  <c:v>0.14399999999999999</c:v>
                </c:pt>
                <c:pt idx="1260">
                  <c:v>4.1000000000000002E-2</c:v>
                </c:pt>
                <c:pt idx="1261">
                  <c:v>4.1000000000000002E-2</c:v>
                </c:pt>
                <c:pt idx="1262">
                  <c:v>3.4000000000000002E-2</c:v>
                </c:pt>
                <c:pt idx="1263">
                  <c:v>0.13700000000000001</c:v>
                </c:pt>
                <c:pt idx="1264">
                  <c:v>0.126</c:v>
                </c:pt>
                <c:pt idx="1265">
                  <c:v>0.39800000000000002</c:v>
                </c:pt>
                <c:pt idx="1266">
                  <c:v>0.28599999999999998</c:v>
                </c:pt>
                <c:pt idx="1267">
                  <c:v>0.19</c:v>
                </c:pt>
                <c:pt idx="1268">
                  <c:v>0.41</c:v>
                </c:pt>
                <c:pt idx="1269">
                  <c:v>0.46400000000000002</c:v>
                </c:pt>
                <c:pt idx="1270">
                  <c:v>0.26800000000000002</c:v>
                </c:pt>
                <c:pt idx="1271">
                  <c:v>0.14099999999999999</c:v>
                </c:pt>
                <c:pt idx="1272">
                  <c:v>0.2</c:v>
                </c:pt>
                <c:pt idx="1273">
                  <c:v>0.375</c:v>
                </c:pt>
                <c:pt idx="1274">
                  <c:v>0.27500000000000002</c:v>
                </c:pt>
                <c:pt idx="1275">
                  <c:v>0.16600000000000001</c:v>
                </c:pt>
                <c:pt idx="1276">
                  <c:v>0.255</c:v>
                </c:pt>
                <c:pt idx="1277">
                  <c:v>0.16</c:v>
                </c:pt>
                <c:pt idx="1278">
                  <c:v>0.112</c:v>
                </c:pt>
                <c:pt idx="1279">
                  <c:v>2.1999999999999999E-2</c:v>
                </c:pt>
                <c:pt idx="1280">
                  <c:v>0.01</c:v>
                </c:pt>
                <c:pt idx="1281">
                  <c:v>-1.7000000000000001E-2</c:v>
                </c:pt>
                <c:pt idx="1282">
                  <c:v>1.7000000000000001E-2</c:v>
                </c:pt>
                <c:pt idx="1283">
                  <c:v>1.7999999999999999E-2</c:v>
                </c:pt>
                <c:pt idx="1284">
                  <c:v>6.0999999999999999E-2</c:v>
                </c:pt>
                <c:pt idx="1285">
                  <c:v>2.5999999999999999E-2</c:v>
                </c:pt>
                <c:pt idx="1286">
                  <c:v>3.2000000000000001E-2</c:v>
                </c:pt>
                <c:pt idx="1287">
                  <c:v>0.11799999999999999</c:v>
                </c:pt>
                <c:pt idx="1288">
                  <c:v>0.151</c:v>
                </c:pt>
                <c:pt idx="1289">
                  <c:v>8.1000000000000003E-2</c:v>
                </c:pt>
                <c:pt idx="1290">
                  <c:v>0.153</c:v>
                </c:pt>
                <c:pt idx="1291">
                  <c:v>8.2000000000000003E-2</c:v>
                </c:pt>
                <c:pt idx="1292">
                  <c:v>6.3E-2</c:v>
                </c:pt>
                <c:pt idx="1293">
                  <c:v>7.2999999999999995E-2</c:v>
                </c:pt>
                <c:pt idx="1294">
                  <c:v>9.7000000000000003E-2</c:v>
                </c:pt>
                <c:pt idx="1295">
                  <c:v>8.1000000000000003E-2</c:v>
                </c:pt>
                <c:pt idx="1296">
                  <c:v>6.5000000000000002E-2</c:v>
                </c:pt>
                <c:pt idx="1297">
                  <c:v>4.0000000000000001E-3</c:v>
                </c:pt>
                <c:pt idx="1298">
                  <c:v>8.5000000000000006E-2</c:v>
                </c:pt>
                <c:pt idx="1299">
                  <c:v>0.114</c:v>
                </c:pt>
                <c:pt idx="1300">
                  <c:v>0.17299999999999999</c:v>
                </c:pt>
                <c:pt idx="1301">
                  <c:v>9.1999999999999998E-2</c:v>
                </c:pt>
                <c:pt idx="1302">
                  <c:v>0.104</c:v>
                </c:pt>
                <c:pt idx="1303">
                  <c:v>0.152</c:v>
                </c:pt>
                <c:pt idx="1304">
                  <c:v>7.1999999999999995E-2</c:v>
                </c:pt>
                <c:pt idx="1305">
                  <c:v>0.159</c:v>
                </c:pt>
                <c:pt idx="1306">
                  <c:v>0.108</c:v>
                </c:pt>
                <c:pt idx="1307">
                  <c:v>4.3999999999999997E-2</c:v>
                </c:pt>
                <c:pt idx="1308">
                  <c:v>0.1</c:v>
                </c:pt>
                <c:pt idx="1309">
                  <c:v>3.1E-2</c:v>
                </c:pt>
                <c:pt idx="1310">
                  <c:v>0.09</c:v>
                </c:pt>
                <c:pt idx="1311">
                  <c:v>4.8000000000000001E-2</c:v>
                </c:pt>
                <c:pt idx="1312">
                  <c:v>0.05</c:v>
                </c:pt>
                <c:pt idx="1313">
                  <c:v>2E-3</c:v>
                </c:pt>
                <c:pt idx="1314">
                  <c:v>9.2999999999999999E-2</c:v>
                </c:pt>
                <c:pt idx="1315">
                  <c:v>3.6999999999999998E-2</c:v>
                </c:pt>
                <c:pt idx="1316">
                  <c:v>9.7000000000000003E-2</c:v>
                </c:pt>
                <c:pt idx="1317">
                  <c:v>6.8000000000000005E-2</c:v>
                </c:pt>
                <c:pt idx="1319">
                  <c:v>0.30299999999999999</c:v>
                </c:pt>
                <c:pt idx="1320">
                  <c:v>0.41699999999999998</c:v>
                </c:pt>
                <c:pt idx="1321">
                  <c:v>0.59299999999999997</c:v>
                </c:pt>
                <c:pt idx="1322">
                  <c:v>0.58899999999999997</c:v>
                </c:pt>
                <c:pt idx="1323">
                  <c:v>0.34399999999999997</c:v>
                </c:pt>
                <c:pt idx="1324">
                  <c:v>0.38500000000000001</c:v>
                </c:pt>
                <c:pt idx="1325">
                  <c:v>0.191</c:v>
                </c:pt>
                <c:pt idx="1326">
                  <c:v>0.20499999999999999</c:v>
                </c:pt>
                <c:pt idx="1328">
                  <c:v>0.159</c:v>
                </c:pt>
                <c:pt idx="1329">
                  <c:v>0.14099999999999999</c:v>
                </c:pt>
                <c:pt idx="1330">
                  <c:v>0.27500000000000002</c:v>
                </c:pt>
                <c:pt idx="1331">
                  <c:v>8.8999999999999996E-2</c:v>
                </c:pt>
                <c:pt idx="1332">
                  <c:v>0.13</c:v>
                </c:pt>
                <c:pt idx="1333">
                  <c:v>0.20799999999999999</c:v>
                </c:pt>
                <c:pt idx="1334">
                  <c:v>8.7999999999999995E-2</c:v>
                </c:pt>
                <c:pt idx="1335">
                  <c:v>8.4000000000000005E-2</c:v>
                </c:pt>
                <c:pt idx="1336">
                  <c:v>0.11600000000000001</c:v>
                </c:pt>
                <c:pt idx="1338">
                  <c:v>8.4000000000000005E-2</c:v>
                </c:pt>
                <c:pt idx="1339">
                  <c:v>0.10199999999999999</c:v>
                </c:pt>
                <c:pt idx="1340">
                  <c:v>8.7999999999999995E-2</c:v>
                </c:pt>
                <c:pt idx="1341">
                  <c:v>7.0000000000000007E-2</c:v>
                </c:pt>
                <c:pt idx="1342">
                  <c:v>6.8000000000000005E-2</c:v>
                </c:pt>
                <c:pt idx="1343">
                  <c:v>7.4999999999999997E-2</c:v>
                </c:pt>
                <c:pt idx="1344">
                  <c:v>0.13300000000000001</c:v>
                </c:pt>
                <c:pt idx="1345">
                  <c:v>0.121</c:v>
                </c:pt>
                <c:pt idx="1346">
                  <c:v>6.6000000000000003E-2</c:v>
                </c:pt>
                <c:pt idx="1348">
                  <c:v>2.9000000000000001E-2</c:v>
                </c:pt>
                <c:pt idx="1349">
                  <c:v>3.6999999999999998E-2</c:v>
                </c:pt>
                <c:pt idx="1350">
                  <c:v>4.1000000000000002E-2</c:v>
                </c:pt>
                <c:pt idx="1351">
                  <c:v>8.4000000000000005E-2</c:v>
                </c:pt>
                <c:pt idx="1352">
                  <c:v>4.4999999999999998E-2</c:v>
                </c:pt>
                <c:pt idx="1353">
                  <c:v>7.1999999999999995E-2</c:v>
                </c:pt>
                <c:pt idx="1354">
                  <c:v>4.2000000000000003E-2</c:v>
                </c:pt>
                <c:pt idx="1355">
                  <c:v>4.4999999999999998E-2</c:v>
                </c:pt>
                <c:pt idx="1356">
                  <c:v>6.2E-2</c:v>
                </c:pt>
                <c:pt idx="1357">
                  <c:v>4.7E-2</c:v>
                </c:pt>
                <c:pt idx="1358">
                  <c:v>8.1000000000000003E-2</c:v>
                </c:pt>
                <c:pt idx="1359">
                  <c:v>1.9E-2</c:v>
                </c:pt>
                <c:pt idx="1360">
                  <c:v>4.5999999999999999E-2</c:v>
                </c:pt>
                <c:pt idx="1361">
                  <c:v>4.2999999999999997E-2</c:v>
                </c:pt>
                <c:pt idx="1362">
                  <c:v>0.14399999999999999</c:v>
                </c:pt>
                <c:pt idx="1363">
                  <c:v>3.9E-2</c:v>
                </c:pt>
                <c:pt idx="1364">
                  <c:v>0.05</c:v>
                </c:pt>
                <c:pt idx="1365">
                  <c:v>7.9000000000000001E-2</c:v>
                </c:pt>
                <c:pt idx="1366">
                  <c:v>4.2999999999999997E-2</c:v>
                </c:pt>
                <c:pt idx="1367">
                  <c:v>8.7999999999999995E-2</c:v>
                </c:pt>
                <c:pt idx="1368">
                  <c:v>6.4000000000000001E-2</c:v>
                </c:pt>
                <c:pt idx="1369">
                  <c:v>5.3999999999999999E-2</c:v>
                </c:pt>
                <c:pt idx="1370">
                  <c:v>9.0999999999999998E-2</c:v>
                </c:pt>
                <c:pt idx="1371">
                  <c:v>4.2999999999999997E-2</c:v>
                </c:pt>
                <c:pt idx="1372">
                  <c:v>0.12</c:v>
                </c:pt>
                <c:pt idx="1373">
                  <c:v>9.5000000000000001E-2</c:v>
                </c:pt>
                <c:pt idx="1374">
                  <c:v>3.9E-2</c:v>
                </c:pt>
                <c:pt idx="1375">
                  <c:v>1.7999999999999999E-2</c:v>
                </c:pt>
                <c:pt idx="1376">
                  <c:v>0.05</c:v>
                </c:pt>
                <c:pt idx="1377">
                  <c:v>3.4000000000000002E-2</c:v>
                </c:pt>
                <c:pt idx="1378">
                  <c:v>0.128</c:v>
                </c:pt>
                <c:pt idx="1379">
                  <c:v>4.2999999999999997E-2</c:v>
                </c:pt>
                <c:pt idx="1380">
                  <c:v>4.9000000000000002E-2</c:v>
                </c:pt>
                <c:pt idx="1381">
                  <c:v>0.126</c:v>
                </c:pt>
                <c:pt idx="1382">
                  <c:v>4.9000000000000002E-2</c:v>
                </c:pt>
                <c:pt idx="1383">
                  <c:v>7.6999999999999999E-2</c:v>
                </c:pt>
                <c:pt idx="1384">
                  <c:v>5.6000000000000001E-2</c:v>
                </c:pt>
                <c:pt idx="1385">
                  <c:v>5.2999999999999999E-2</c:v>
                </c:pt>
                <c:pt idx="1386">
                  <c:v>8.8999999999999996E-2</c:v>
                </c:pt>
                <c:pt idx="1387">
                  <c:v>3.7999999999999999E-2</c:v>
                </c:pt>
                <c:pt idx="1388">
                  <c:v>0.14099999999999999</c:v>
                </c:pt>
                <c:pt idx="1389">
                  <c:v>9.4E-2</c:v>
                </c:pt>
                <c:pt idx="1390">
                  <c:v>2.9000000000000001E-2</c:v>
                </c:pt>
                <c:pt idx="1391">
                  <c:v>1.4E-2</c:v>
                </c:pt>
                <c:pt idx="1392">
                  <c:v>3.5999999999999997E-2</c:v>
                </c:pt>
                <c:pt idx="1393">
                  <c:v>2.9000000000000001E-2</c:v>
                </c:pt>
                <c:pt idx="1394">
                  <c:v>4.5999999999999999E-2</c:v>
                </c:pt>
                <c:pt idx="1395">
                  <c:v>5.7000000000000002E-2</c:v>
                </c:pt>
                <c:pt idx="1396">
                  <c:v>5.1999999999999998E-2</c:v>
                </c:pt>
                <c:pt idx="1397">
                  <c:v>0.11</c:v>
                </c:pt>
                <c:pt idx="1398">
                  <c:v>4.8000000000000001E-2</c:v>
                </c:pt>
                <c:pt idx="1399">
                  <c:v>0.08</c:v>
                </c:pt>
                <c:pt idx="1400">
                  <c:v>5.3999999999999999E-2</c:v>
                </c:pt>
                <c:pt idx="1401">
                  <c:v>5.2999999999999999E-2</c:v>
                </c:pt>
                <c:pt idx="1402">
                  <c:v>8.1000000000000003E-2</c:v>
                </c:pt>
                <c:pt idx="1403">
                  <c:v>3.6999999999999998E-2</c:v>
                </c:pt>
                <c:pt idx="1404">
                  <c:v>0.04</c:v>
                </c:pt>
                <c:pt idx="1405">
                  <c:v>9.6000000000000002E-2</c:v>
                </c:pt>
                <c:pt idx="1406">
                  <c:v>4.1000000000000002E-2</c:v>
                </c:pt>
                <c:pt idx="1407">
                  <c:v>7.5999999999999998E-2</c:v>
                </c:pt>
                <c:pt idx="1408">
                  <c:v>5.6000000000000001E-2</c:v>
                </c:pt>
                <c:pt idx="1409">
                  <c:v>5.8999999999999997E-2</c:v>
                </c:pt>
                <c:pt idx="1410">
                  <c:v>6.3E-2</c:v>
                </c:pt>
                <c:pt idx="1411">
                  <c:v>4.4999999999999998E-2</c:v>
                </c:pt>
                <c:pt idx="1412">
                  <c:v>0.13400000000000001</c:v>
                </c:pt>
                <c:pt idx="1413">
                  <c:v>4.4999999999999998E-2</c:v>
                </c:pt>
                <c:pt idx="1414">
                  <c:v>7.3999999999999996E-2</c:v>
                </c:pt>
                <c:pt idx="1415">
                  <c:v>5.6000000000000001E-2</c:v>
                </c:pt>
                <c:pt idx="1416">
                  <c:v>5.0999999999999997E-2</c:v>
                </c:pt>
                <c:pt idx="1417">
                  <c:v>9.0999999999999998E-2</c:v>
                </c:pt>
                <c:pt idx="1418">
                  <c:v>5.8999999999999997E-2</c:v>
                </c:pt>
                <c:pt idx="1419">
                  <c:v>5.5E-2</c:v>
                </c:pt>
                <c:pt idx="1420">
                  <c:v>5.3999999999999999E-2</c:v>
                </c:pt>
                <c:pt idx="1421">
                  <c:v>2.1999999999999999E-2</c:v>
                </c:pt>
                <c:pt idx="1422">
                  <c:v>8.0000000000000002E-3</c:v>
                </c:pt>
                <c:pt idx="1423">
                  <c:v>2.1999999999999999E-2</c:v>
                </c:pt>
                <c:pt idx="1424">
                  <c:v>2.8000000000000001E-2</c:v>
                </c:pt>
                <c:pt idx="1425">
                  <c:v>5.8000000000000003E-2</c:v>
                </c:pt>
                <c:pt idx="1426">
                  <c:v>3.7999999999999999E-2</c:v>
                </c:pt>
                <c:pt idx="1427">
                  <c:v>5.2999999999999999E-2</c:v>
                </c:pt>
                <c:pt idx="1428">
                  <c:v>0.11600000000000001</c:v>
                </c:pt>
                <c:pt idx="1429">
                  <c:v>5.5E-2</c:v>
                </c:pt>
                <c:pt idx="1430">
                  <c:v>0.15</c:v>
                </c:pt>
                <c:pt idx="1431">
                  <c:v>2.7E-2</c:v>
                </c:pt>
                <c:pt idx="1432">
                  <c:v>5.3999999999999999E-2</c:v>
                </c:pt>
                <c:pt idx="1433">
                  <c:v>4.3999999999999997E-2</c:v>
                </c:pt>
                <c:pt idx="1434">
                  <c:v>4.7E-2</c:v>
                </c:pt>
                <c:pt idx="1435">
                  <c:v>7.0999999999999994E-2</c:v>
                </c:pt>
                <c:pt idx="1436">
                  <c:v>5.1999999999999998E-2</c:v>
                </c:pt>
                <c:pt idx="1437">
                  <c:v>1.2E-2</c:v>
                </c:pt>
                <c:pt idx="1438">
                  <c:v>8.9999999999999993E-3</c:v>
                </c:pt>
                <c:pt idx="1439">
                  <c:v>2.3E-2</c:v>
                </c:pt>
                <c:pt idx="1440">
                  <c:v>2.8000000000000001E-2</c:v>
                </c:pt>
                <c:pt idx="1441">
                  <c:v>2.8000000000000001E-2</c:v>
                </c:pt>
                <c:pt idx="1442">
                  <c:v>2.8000000000000001E-2</c:v>
                </c:pt>
                <c:pt idx="1443">
                  <c:v>2.8000000000000001E-2</c:v>
                </c:pt>
                <c:pt idx="1444">
                  <c:v>3.9E-2</c:v>
                </c:pt>
                <c:pt idx="1445">
                  <c:v>3.6999999999999998E-2</c:v>
                </c:pt>
                <c:pt idx="1446">
                  <c:v>3.7999999999999999E-2</c:v>
                </c:pt>
                <c:pt idx="1447">
                  <c:v>0.121</c:v>
                </c:pt>
                <c:pt idx="1448">
                  <c:v>0.05</c:v>
                </c:pt>
                <c:pt idx="1449">
                  <c:v>7.9000000000000001E-2</c:v>
                </c:pt>
                <c:pt idx="1450">
                  <c:v>0.05</c:v>
                </c:pt>
                <c:pt idx="1451">
                  <c:v>5.1999999999999998E-2</c:v>
                </c:pt>
                <c:pt idx="1452">
                  <c:v>4.7E-2</c:v>
                </c:pt>
                <c:pt idx="1453">
                  <c:v>7.8E-2</c:v>
                </c:pt>
                <c:pt idx="1454">
                  <c:v>7.8E-2</c:v>
                </c:pt>
                <c:pt idx="1455">
                  <c:v>7.3999999999999996E-2</c:v>
                </c:pt>
                <c:pt idx="1456">
                  <c:v>2.1000000000000001E-2</c:v>
                </c:pt>
                <c:pt idx="1457">
                  <c:v>0.01</c:v>
                </c:pt>
                <c:pt idx="1458">
                  <c:v>4.1000000000000002E-2</c:v>
                </c:pt>
                <c:pt idx="1459">
                  <c:v>2.4E-2</c:v>
                </c:pt>
                <c:pt idx="1460">
                  <c:v>0.16</c:v>
                </c:pt>
                <c:pt idx="1461">
                  <c:v>4.5999999999999999E-2</c:v>
                </c:pt>
                <c:pt idx="1462">
                  <c:v>5.3999999999999999E-2</c:v>
                </c:pt>
                <c:pt idx="1463">
                  <c:v>6.7000000000000004E-2</c:v>
                </c:pt>
                <c:pt idx="1464">
                  <c:v>8.5000000000000006E-2</c:v>
                </c:pt>
                <c:pt idx="1465">
                  <c:v>7.0000000000000007E-2</c:v>
                </c:pt>
                <c:pt idx="1466">
                  <c:v>5.5E-2</c:v>
                </c:pt>
                <c:pt idx="1467">
                  <c:v>8.9999999999999993E-3</c:v>
                </c:pt>
                <c:pt idx="1468">
                  <c:v>4.2000000000000003E-2</c:v>
                </c:pt>
                <c:pt idx="1469">
                  <c:v>2.4E-2</c:v>
                </c:pt>
                <c:pt idx="1470">
                  <c:v>0.14899999999999999</c:v>
                </c:pt>
                <c:pt idx="1471">
                  <c:v>4.7E-2</c:v>
                </c:pt>
                <c:pt idx="1472">
                  <c:v>4.4999999999999998E-2</c:v>
                </c:pt>
                <c:pt idx="1473">
                  <c:v>6.6000000000000003E-2</c:v>
                </c:pt>
                <c:pt idx="1474">
                  <c:v>7.0999999999999994E-2</c:v>
                </c:pt>
                <c:pt idx="1475">
                  <c:v>7.0000000000000007E-2</c:v>
                </c:pt>
                <c:pt idx="1476">
                  <c:v>5.8000000000000003E-2</c:v>
                </c:pt>
                <c:pt idx="1477">
                  <c:v>0.05</c:v>
                </c:pt>
                <c:pt idx="1478">
                  <c:v>7.0999999999999994E-2</c:v>
                </c:pt>
                <c:pt idx="1479">
                  <c:v>5.7000000000000002E-2</c:v>
                </c:pt>
                <c:pt idx="1480">
                  <c:v>7.0999999999999994E-2</c:v>
                </c:pt>
                <c:pt idx="1481">
                  <c:v>4.2999999999999997E-2</c:v>
                </c:pt>
                <c:pt idx="1482">
                  <c:v>1.7000000000000001E-2</c:v>
                </c:pt>
                <c:pt idx="1483">
                  <c:v>7.8E-2</c:v>
                </c:pt>
                <c:pt idx="1484">
                  <c:v>7.0000000000000001E-3</c:v>
                </c:pt>
                <c:pt idx="1485">
                  <c:v>7.6999999999999999E-2</c:v>
                </c:pt>
                <c:pt idx="1486">
                  <c:v>2.5000000000000001E-2</c:v>
                </c:pt>
                <c:pt idx="1487">
                  <c:v>0.09</c:v>
                </c:pt>
                <c:pt idx="1488">
                  <c:v>0.03</c:v>
                </c:pt>
                <c:pt idx="1489">
                  <c:v>5.6000000000000001E-2</c:v>
                </c:pt>
                <c:pt idx="1490">
                  <c:v>0.05</c:v>
                </c:pt>
                <c:pt idx="1491">
                  <c:v>3.1E-2</c:v>
                </c:pt>
                <c:pt idx="1492">
                  <c:v>7.2999999999999995E-2</c:v>
                </c:pt>
                <c:pt idx="1493">
                  <c:v>4.7E-2</c:v>
                </c:pt>
                <c:pt idx="1494">
                  <c:v>4.8000000000000001E-2</c:v>
                </c:pt>
                <c:pt idx="1495">
                  <c:v>5.8999999999999997E-2</c:v>
                </c:pt>
                <c:pt idx="1496">
                  <c:v>8.9999999999999993E-3</c:v>
                </c:pt>
                <c:pt idx="1497">
                  <c:v>7.6999999999999999E-2</c:v>
                </c:pt>
                <c:pt idx="1498">
                  <c:v>2.8000000000000001E-2</c:v>
                </c:pt>
                <c:pt idx="1499">
                  <c:v>4.2999999999999997E-2</c:v>
                </c:pt>
                <c:pt idx="1500">
                  <c:v>3.4000000000000002E-2</c:v>
                </c:pt>
                <c:pt idx="1501">
                  <c:v>2.7E-2</c:v>
                </c:pt>
                <c:pt idx="1502">
                  <c:v>9.7000000000000003E-2</c:v>
                </c:pt>
                <c:pt idx="1503">
                  <c:v>2.5000000000000001E-2</c:v>
                </c:pt>
                <c:pt idx="1504">
                  <c:v>5.2999999999999999E-2</c:v>
                </c:pt>
                <c:pt idx="1505">
                  <c:v>4.4999999999999998E-2</c:v>
                </c:pt>
                <c:pt idx="1506">
                  <c:v>4.4999999999999998E-2</c:v>
                </c:pt>
                <c:pt idx="1507">
                  <c:v>0.125</c:v>
                </c:pt>
                <c:pt idx="1508">
                  <c:v>4.5999999999999999E-2</c:v>
                </c:pt>
                <c:pt idx="1509">
                  <c:v>2.1000000000000001E-2</c:v>
                </c:pt>
                <c:pt idx="1510">
                  <c:v>5.8999999999999997E-2</c:v>
                </c:pt>
                <c:pt idx="1511">
                  <c:v>3.1E-2</c:v>
                </c:pt>
                <c:pt idx="1512">
                  <c:v>0.126</c:v>
                </c:pt>
                <c:pt idx="1513">
                  <c:v>6.0999999999999999E-2</c:v>
                </c:pt>
                <c:pt idx="1514">
                  <c:v>0.06</c:v>
                </c:pt>
                <c:pt idx="1515">
                  <c:v>0.125</c:v>
                </c:pt>
                <c:pt idx="1516">
                  <c:v>5.5E-2</c:v>
                </c:pt>
                <c:pt idx="1517">
                  <c:v>0.14899999999999999</c:v>
                </c:pt>
                <c:pt idx="1518">
                  <c:v>0.1</c:v>
                </c:pt>
                <c:pt idx="1519">
                  <c:v>0.08</c:v>
                </c:pt>
                <c:pt idx="1520">
                  <c:v>0.04</c:v>
                </c:pt>
                <c:pt idx="1521">
                  <c:v>1.4999999999999999E-2</c:v>
                </c:pt>
                <c:pt idx="1522">
                  <c:v>5.8000000000000003E-2</c:v>
                </c:pt>
                <c:pt idx="1523">
                  <c:v>6.9000000000000006E-2</c:v>
                </c:pt>
                <c:pt idx="1524">
                  <c:v>0.23200000000000001</c:v>
                </c:pt>
                <c:pt idx="1525">
                  <c:v>8.5000000000000006E-2</c:v>
                </c:pt>
                <c:pt idx="1526">
                  <c:v>0.11899999999999999</c:v>
                </c:pt>
                <c:pt idx="1527">
                  <c:v>5.3999999999999999E-2</c:v>
                </c:pt>
                <c:pt idx="1528">
                  <c:v>6.2E-2</c:v>
                </c:pt>
                <c:pt idx="1529">
                  <c:v>7.4999999999999997E-2</c:v>
                </c:pt>
                <c:pt idx="1530">
                  <c:v>6.9000000000000006E-2</c:v>
                </c:pt>
                <c:pt idx="1531">
                  <c:v>6.0999999999999999E-2</c:v>
                </c:pt>
                <c:pt idx="1532">
                  <c:v>8.3000000000000004E-2</c:v>
                </c:pt>
                <c:pt idx="1533">
                  <c:v>3.0000000000000001E-3</c:v>
                </c:pt>
                <c:pt idx="1534">
                  <c:v>2.1000000000000001E-2</c:v>
                </c:pt>
                <c:pt idx="1535">
                  <c:v>0.03</c:v>
                </c:pt>
                <c:pt idx="1536">
                  <c:v>2.1999999999999999E-2</c:v>
                </c:pt>
                <c:pt idx="1537">
                  <c:v>0.01</c:v>
                </c:pt>
                <c:pt idx="1538">
                  <c:v>1.4E-2</c:v>
                </c:pt>
                <c:pt idx="1539">
                  <c:v>3.5000000000000003E-2</c:v>
                </c:pt>
                <c:pt idx="1540">
                  <c:v>4.8000000000000001E-2</c:v>
                </c:pt>
                <c:pt idx="1541">
                  <c:v>6.5000000000000002E-2</c:v>
                </c:pt>
                <c:pt idx="1542">
                  <c:v>1.4999999999999999E-2</c:v>
                </c:pt>
                <c:pt idx="1543">
                  <c:v>6.9000000000000006E-2</c:v>
                </c:pt>
                <c:pt idx="1544">
                  <c:v>5.7000000000000002E-2</c:v>
                </c:pt>
                <c:pt idx="1545">
                  <c:v>5.8999999999999997E-2</c:v>
                </c:pt>
                <c:pt idx="1546">
                  <c:v>5.2999999999999999E-2</c:v>
                </c:pt>
                <c:pt idx="1547">
                  <c:v>4.9000000000000002E-2</c:v>
                </c:pt>
                <c:pt idx="1548">
                  <c:v>6.0999999999999999E-2</c:v>
                </c:pt>
                <c:pt idx="1549">
                  <c:v>1.4999999999999999E-2</c:v>
                </c:pt>
                <c:pt idx="1550">
                  <c:v>0.02</c:v>
                </c:pt>
                <c:pt idx="1551">
                  <c:v>-7.0000000000000001E-3</c:v>
                </c:pt>
                <c:pt idx="1552">
                  <c:v>4.5999999999999999E-2</c:v>
                </c:pt>
                <c:pt idx="1553">
                  <c:v>6.2E-2</c:v>
                </c:pt>
                <c:pt idx="1554">
                  <c:v>5.3999999999999999E-2</c:v>
                </c:pt>
                <c:pt idx="1555">
                  <c:v>3.2000000000000001E-2</c:v>
                </c:pt>
                <c:pt idx="1556">
                  <c:v>0.106</c:v>
                </c:pt>
                <c:pt idx="1557">
                  <c:v>0.06</c:v>
                </c:pt>
                <c:pt idx="1558">
                  <c:v>9.2999999999999999E-2</c:v>
                </c:pt>
                <c:pt idx="1559">
                  <c:v>0.13</c:v>
                </c:pt>
                <c:pt idx="1560">
                  <c:v>0.106</c:v>
                </c:pt>
                <c:pt idx="1561">
                  <c:v>7.4999999999999997E-2</c:v>
                </c:pt>
                <c:pt idx="1562">
                  <c:v>4.4999999999999998E-2</c:v>
                </c:pt>
                <c:pt idx="1563">
                  <c:v>6.0000000000000001E-3</c:v>
                </c:pt>
                <c:pt idx="1564">
                  <c:v>7.6999999999999999E-2</c:v>
                </c:pt>
                <c:pt idx="1565">
                  <c:v>3.2000000000000001E-2</c:v>
                </c:pt>
                <c:pt idx="1566">
                  <c:v>7.6999999999999999E-2</c:v>
                </c:pt>
                <c:pt idx="1567">
                  <c:v>4.4999999999999998E-2</c:v>
                </c:pt>
                <c:pt idx="1568">
                  <c:v>0.108</c:v>
                </c:pt>
                <c:pt idx="1569">
                  <c:v>0.124</c:v>
                </c:pt>
                <c:pt idx="1570">
                  <c:v>7.5999999999999998E-2</c:v>
                </c:pt>
                <c:pt idx="1571">
                  <c:v>1.0999999999999999E-2</c:v>
                </c:pt>
                <c:pt idx="1572">
                  <c:v>0.05</c:v>
                </c:pt>
                <c:pt idx="1573">
                  <c:v>2.1000000000000001E-2</c:v>
                </c:pt>
                <c:pt idx="1574">
                  <c:v>0.128</c:v>
                </c:pt>
                <c:pt idx="1575">
                  <c:v>0.04</c:v>
                </c:pt>
                <c:pt idx="1576">
                  <c:v>3.1E-2</c:v>
                </c:pt>
                <c:pt idx="1577">
                  <c:v>9.1999999999999998E-2</c:v>
                </c:pt>
                <c:pt idx="1578">
                  <c:v>6.3E-2</c:v>
                </c:pt>
                <c:pt idx="1579">
                  <c:v>6.2E-2</c:v>
                </c:pt>
                <c:pt idx="1580">
                  <c:v>5.8000000000000003E-2</c:v>
                </c:pt>
                <c:pt idx="1581">
                  <c:v>0.04</c:v>
                </c:pt>
                <c:pt idx="1582">
                  <c:v>5.6000000000000001E-2</c:v>
                </c:pt>
                <c:pt idx="1583">
                  <c:v>7.0999999999999994E-2</c:v>
                </c:pt>
                <c:pt idx="1584">
                  <c:v>0.128</c:v>
                </c:pt>
                <c:pt idx="1585">
                  <c:v>0.115</c:v>
                </c:pt>
                <c:pt idx="1586">
                  <c:v>6.5000000000000002E-2</c:v>
                </c:pt>
                <c:pt idx="1587">
                  <c:v>5.5E-2</c:v>
                </c:pt>
                <c:pt idx="1588">
                  <c:v>0.107</c:v>
                </c:pt>
                <c:pt idx="1589">
                  <c:v>0.10100000000000001</c:v>
                </c:pt>
                <c:pt idx="1590">
                  <c:v>0.112</c:v>
                </c:pt>
                <c:pt idx="1591">
                  <c:v>9.1999999999999998E-2</c:v>
                </c:pt>
                <c:pt idx="1592">
                  <c:v>0.1</c:v>
                </c:pt>
                <c:pt idx="1593">
                  <c:v>1.6E-2</c:v>
                </c:pt>
                <c:pt idx="1594">
                  <c:v>0.10100000000000001</c:v>
                </c:pt>
                <c:pt idx="1595">
                  <c:v>6.9000000000000006E-2</c:v>
                </c:pt>
                <c:pt idx="1596">
                  <c:v>0.10100000000000001</c:v>
                </c:pt>
                <c:pt idx="1597">
                  <c:v>0.13</c:v>
                </c:pt>
                <c:pt idx="1598">
                  <c:v>0.1</c:v>
                </c:pt>
                <c:pt idx="1599">
                  <c:v>5.8999999999999997E-2</c:v>
                </c:pt>
                <c:pt idx="1600">
                  <c:v>6.0000000000000001E-3</c:v>
                </c:pt>
                <c:pt idx="1601">
                  <c:v>3.7999999999999999E-2</c:v>
                </c:pt>
                <c:pt idx="1602">
                  <c:v>3.3000000000000002E-2</c:v>
                </c:pt>
                <c:pt idx="1603">
                  <c:v>0.125</c:v>
                </c:pt>
                <c:pt idx="1604">
                  <c:v>4.7E-2</c:v>
                </c:pt>
                <c:pt idx="1605">
                  <c:v>0.17399999999999999</c:v>
                </c:pt>
                <c:pt idx="1606">
                  <c:v>2.5999999999999999E-2</c:v>
                </c:pt>
                <c:pt idx="1607">
                  <c:v>4.8000000000000001E-2</c:v>
                </c:pt>
                <c:pt idx="1608">
                  <c:v>5.0999999999999997E-2</c:v>
                </c:pt>
                <c:pt idx="1609">
                  <c:v>8.7999999999999995E-2</c:v>
                </c:pt>
                <c:pt idx="1610">
                  <c:v>3.5999999999999997E-2</c:v>
                </c:pt>
                <c:pt idx="1611">
                  <c:v>8.5999999999999993E-2</c:v>
                </c:pt>
                <c:pt idx="1612">
                  <c:v>9.5000000000000001E-2</c:v>
                </c:pt>
                <c:pt idx="1613">
                  <c:v>8.3000000000000004E-2</c:v>
                </c:pt>
                <c:pt idx="1614">
                  <c:v>4.7E-2</c:v>
                </c:pt>
                <c:pt idx="1615">
                  <c:v>6.2E-2</c:v>
                </c:pt>
                <c:pt idx="1616">
                  <c:v>7.0999999999999994E-2</c:v>
                </c:pt>
                <c:pt idx="1617">
                  <c:v>9.9000000000000005E-2</c:v>
                </c:pt>
                <c:pt idx="1618">
                  <c:v>0.10299999999999999</c:v>
                </c:pt>
                <c:pt idx="1619">
                  <c:v>0.10100000000000001</c:v>
                </c:pt>
                <c:pt idx="1620">
                  <c:v>3.1E-2</c:v>
                </c:pt>
                <c:pt idx="1622">
                  <c:v>4.1000000000000002E-2</c:v>
                </c:pt>
                <c:pt idx="1623">
                  <c:v>0.186</c:v>
                </c:pt>
                <c:pt idx="1624">
                  <c:v>8.4000000000000005E-2</c:v>
                </c:pt>
                <c:pt idx="1625">
                  <c:v>0.109</c:v>
                </c:pt>
                <c:pt idx="1626">
                  <c:v>0.122</c:v>
                </c:pt>
                <c:pt idx="1627">
                  <c:v>7.2999999999999995E-2</c:v>
                </c:pt>
                <c:pt idx="1628">
                  <c:v>0.08</c:v>
                </c:pt>
                <c:pt idx="1629">
                  <c:v>8.3000000000000004E-2</c:v>
                </c:pt>
                <c:pt idx="1630">
                  <c:v>6.0999999999999999E-2</c:v>
                </c:pt>
                <c:pt idx="1631">
                  <c:v>0.14299999999999999</c:v>
                </c:pt>
                <c:pt idx="1632">
                  <c:v>0.06</c:v>
                </c:pt>
                <c:pt idx="1633">
                  <c:v>9.8000000000000004E-2</c:v>
                </c:pt>
                <c:pt idx="1634">
                  <c:v>9.2999999999999999E-2</c:v>
                </c:pt>
                <c:pt idx="1635">
                  <c:v>3.9E-2</c:v>
                </c:pt>
                <c:pt idx="1636">
                  <c:v>1.9E-2</c:v>
                </c:pt>
                <c:pt idx="1637">
                  <c:v>8.5000000000000006E-2</c:v>
                </c:pt>
                <c:pt idx="1638">
                  <c:v>3.4000000000000002E-2</c:v>
                </c:pt>
                <c:pt idx="1639">
                  <c:v>0.20899999999999999</c:v>
                </c:pt>
                <c:pt idx="1640">
                  <c:v>5.6000000000000001E-2</c:v>
                </c:pt>
                <c:pt idx="1641">
                  <c:v>6.9000000000000006E-2</c:v>
                </c:pt>
                <c:pt idx="1642">
                  <c:v>0.11</c:v>
                </c:pt>
                <c:pt idx="1643">
                  <c:v>0.108</c:v>
                </c:pt>
                <c:pt idx="1644">
                  <c:v>6.0999999999999999E-2</c:v>
                </c:pt>
                <c:pt idx="1645">
                  <c:v>6.7000000000000004E-2</c:v>
                </c:pt>
                <c:pt idx="1646">
                  <c:v>5.8999999999999997E-2</c:v>
                </c:pt>
                <c:pt idx="1647">
                  <c:v>0.105</c:v>
                </c:pt>
                <c:pt idx="1648">
                  <c:v>2.5999999999999999E-2</c:v>
                </c:pt>
                <c:pt idx="1649">
                  <c:v>2.3E-2</c:v>
                </c:pt>
                <c:pt idx="1650">
                  <c:v>3.9E-2</c:v>
                </c:pt>
                <c:pt idx="1652">
                  <c:v>2E-3</c:v>
                </c:pt>
                <c:pt idx="1653">
                  <c:v>1.7000000000000001E-2</c:v>
                </c:pt>
                <c:pt idx="1654">
                  <c:v>5.5E-2</c:v>
                </c:pt>
              </c:numCache>
            </c:numRef>
          </c:xVal>
          <c:yVal>
            <c:numRef>
              <c:f>'Autumn Correlation'!$E$2:$E$1656</c:f>
              <c:numCache>
                <c:formatCode>General</c:formatCode>
                <c:ptCount val="1655"/>
                <c:pt idx="0">
                  <c:v>5.1749999999999998</c:v>
                </c:pt>
                <c:pt idx="2">
                  <c:v>5.9124999999999996</c:v>
                </c:pt>
                <c:pt idx="4">
                  <c:v>8.7814814814814799</c:v>
                </c:pt>
                <c:pt idx="6">
                  <c:v>4.0730769230769202</c:v>
                </c:pt>
                <c:pt idx="7">
                  <c:v>4.21</c:v>
                </c:pt>
                <c:pt idx="8">
                  <c:v>2.2745535714285698</c:v>
                </c:pt>
                <c:pt idx="9">
                  <c:v>3.7217158176943701</c:v>
                </c:pt>
                <c:pt idx="10">
                  <c:v>4.27710027100271</c:v>
                </c:pt>
                <c:pt idx="11">
                  <c:v>5.4489510489510504</c:v>
                </c:pt>
                <c:pt idx="12">
                  <c:v>4.7058823529411802</c:v>
                </c:pt>
                <c:pt idx="13">
                  <c:v>5.2408963585434201</c:v>
                </c:pt>
                <c:pt idx="14">
                  <c:v>4.6897959183673503</c:v>
                </c:pt>
                <c:pt idx="15">
                  <c:v>6.4068965517241399</c:v>
                </c:pt>
                <c:pt idx="16">
                  <c:v>5.4172413793103402</c:v>
                </c:pt>
                <c:pt idx="17">
                  <c:v>5.1100000000000003</c:v>
                </c:pt>
                <c:pt idx="18">
                  <c:v>5.8966666666666701</c:v>
                </c:pt>
                <c:pt idx="19">
                  <c:v>0</c:v>
                </c:pt>
                <c:pt idx="20">
                  <c:v>8.7449999999999992</c:v>
                </c:pt>
                <c:pt idx="21">
                  <c:v>10.9888888888889</c:v>
                </c:pt>
                <c:pt idx="22">
                  <c:v>6.6032951289398296</c:v>
                </c:pt>
                <c:pt idx="23">
                  <c:v>7.6652759084791402</c:v>
                </c:pt>
                <c:pt idx="24">
                  <c:v>5.6808357348703202</c:v>
                </c:pt>
                <c:pt idx="25">
                  <c:v>4.1696312364425197</c:v>
                </c:pt>
                <c:pt idx="26">
                  <c:v>4.5332884097035002</c:v>
                </c:pt>
                <c:pt idx="27">
                  <c:v>4.1636363636363596</c:v>
                </c:pt>
                <c:pt idx="28">
                  <c:v>4.4988148148148204</c:v>
                </c:pt>
                <c:pt idx="29">
                  <c:v>5.3608819345661498</c:v>
                </c:pt>
                <c:pt idx="30">
                  <c:v>4.8943243243243204</c:v>
                </c:pt>
                <c:pt idx="31">
                  <c:v>8.9855742296918795</c:v>
                </c:pt>
                <c:pt idx="32">
                  <c:v>7.6430362116991599</c:v>
                </c:pt>
                <c:pt idx="33">
                  <c:v>7.0780726256983204</c:v>
                </c:pt>
                <c:pt idx="34">
                  <c:v>8.3170662905500699</c:v>
                </c:pt>
                <c:pt idx="36">
                  <c:v>6.91</c:v>
                </c:pt>
                <c:pt idx="37">
                  <c:v>5.3482758620689701</c:v>
                </c:pt>
                <c:pt idx="38">
                  <c:v>5.75</c:v>
                </c:pt>
                <c:pt idx="39">
                  <c:v>6.4580645161290304</c:v>
                </c:pt>
                <c:pt idx="40">
                  <c:v>0</c:v>
                </c:pt>
                <c:pt idx="41">
                  <c:v>7.25142857142857</c:v>
                </c:pt>
                <c:pt idx="42">
                  <c:v>6.6878787878787902</c:v>
                </c:pt>
                <c:pt idx="43">
                  <c:v>4.7281250000000004</c:v>
                </c:pt>
                <c:pt idx="44">
                  <c:v>5.109375</c:v>
                </c:pt>
                <c:pt idx="45">
                  <c:v>3.80714285714286</c:v>
                </c:pt>
                <c:pt idx="46">
                  <c:v>4.6590909090909101</c:v>
                </c:pt>
                <c:pt idx="47">
                  <c:v>4.07</c:v>
                </c:pt>
                <c:pt idx="48">
                  <c:v>4.06666666666667</c:v>
                </c:pt>
                <c:pt idx="49">
                  <c:v>4.1666666666666696</c:v>
                </c:pt>
                <c:pt idx="50">
                  <c:v>4.9000000000000004</c:v>
                </c:pt>
                <c:pt idx="51">
                  <c:v>3.75</c:v>
                </c:pt>
                <c:pt idx="52">
                  <c:v>6.0730088495575201</c:v>
                </c:pt>
                <c:pt idx="53">
                  <c:v>6.8795549374130696</c:v>
                </c:pt>
                <c:pt idx="54">
                  <c:v>6.6270194986072397</c:v>
                </c:pt>
                <c:pt idx="55">
                  <c:v>6.5630617977528098</c:v>
                </c:pt>
                <c:pt idx="56">
                  <c:v>6.7357653791130199</c:v>
                </c:pt>
                <c:pt idx="57">
                  <c:v>7.0977653631284898</c:v>
                </c:pt>
                <c:pt idx="58">
                  <c:v>7.45514018691589</c:v>
                </c:pt>
                <c:pt idx="59">
                  <c:v>5.3085714285714296</c:v>
                </c:pt>
                <c:pt idx="60">
                  <c:v>7.9828571428571404</c:v>
                </c:pt>
                <c:pt idx="61">
                  <c:v>5.8354447439353097</c:v>
                </c:pt>
                <c:pt idx="62">
                  <c:v>7.32211796246649</c:v>
                </c:pt>
                <c:pt idx="63">
                  <c:v>6.79933774834437</c:v>
                </c:pt>
                <c:pt idx="64">
                  <c:v>5.3732943469785601</c:v>
                </c:pt>
                <c:pt idx="65">
                  <c:v>9.1884097035040408</c:v>
                </c:pt>
                <c:pt idx="66">
                  <c:v>9.6108974358974404</c:v>
                </c:pt>
                <c:pt idx="67">
                  <c:v>7.5288537549407097</c:v>
                </c:pt>
                <c:pt idx="68">
                  <c:v>8.4393470790378</c:v>
                </c:pt>
                <c:pt idx="69">
                  <c:v>6.8688654353562004</c:v>
                </c:pt>
                <c:pt idx="70">
                  <c:v>6.8917539267015702</c:v>
                </c:pt>
                <c:pt idx="71">
                  <c:v>6.8634812286689399</c:v>
                </c:pt>
                <c:pt idx="72">
                  <c:v>5.8619047619047597</c:v>
                </c:pt>
                <c:pt idx="73">
                  <c:v>5.64</c:v>
                </c:pt>
                <c:pt idx="74">
                  <c:v>5.8066666666666702</c:v>
                </c:pt>
                <c:pt idx="75">
                  <c:v>7.7888888888888896</c:v>
                </c:pt>
                <c:pt idx="76">
                  <c:v>5.5777777777777802</c:v>
                </c:pt>
                <c:pt idx="77">
                  <c:v>6.8687500000000004</c:v>
                </c:pt>
                <c:pt idx="78">
                  <c:v>6.62</c:v>
                </c:pt>
                <c:pt idx="79">
                  <c:v>6.1444444444444404</c:v>
                </c:pt>
                <c:pt idx="80">
                  <c:v>7.2880000000000003</c:v>
                </c:pt>
                <c:pt idx="81">
                  <c:v>7.1033333333333299</c:v>
                </c:pt>
                <c:pt idx="82">
                  <c:v>4.9866666666666699</c:v>
                </c:pt>
                <c:pt idx="83">
                  <c:v>5.508</c:v>
                </c:pt>
                <c:pt idx="84">
                  <c:v>6.75</c:v>
                </c:pt>
                <c:pt idx="85">
                  <c:v>5.74</c:v>
                </c:pt>
                <c:pt idx="86">
                  <c:v>5.48</c:v>
                </c:pt>
                <c:pt idx="87">
                  <c:v>7.0111111111111102</c:v>
                </c:pt>
                <c:pt idx="88">
                  <c:v>0</c:v>
                </c:pt>
                <c:pt idx="89">
                  <c:v>8.62222222222222</c:v>
                </c:pt>
                <c:pt idx="90">
                  <c:v>8.6750000000000007</c:v>
                </c:pt>
                <c:pt idx="91">
                  <c:v>5.2</c:v>
                </c:pt>
                <c:pt idx="92">
                  <c:v>6.7249999999999996</c:v>
                </c:pt>
                <c:pt idx="93">
                  <c:v>5.6428571428571397</c:v>
                </c:pt>
                <c:pt idx="94">
                  <c:v>4.7080000000000002</c:v>
                </c:pt>
                <c:pt idx="95">
                  <c:v>5.6935099999999998</c:v>
                </c:pt>
                <c:pt idx="96">
                  <c:v>4.0567000000000002</c:v>
                </c:pt>
                <c:pt idx="97">
                  <c:v>5.85276</c:v>
                </c:pt>
                <c:pt idx="98">
                  <c:v>6.4432099999999997</c:v>
                </c:pt>
                <c:pt idx="99">
                  <c:v>5.2225400000000004</c:v>
                </c:pt>
                <c:pt idx="100">
                  <c:v>7.9702099999999998</c:v>
                </c:pt>
                <c:pt idx="101">
                  <c:v>8.66</c:v>
                </c:pt>
                <c:pt idx="102">
                  <c:v>8.01</c:v>
                </c:pt>
                <c:pt idx="103">
                  <c:v>4.79</c:v>
                </c:pt>
                <c:pt idx="104">
                  <c:v>5.24</c:v>
                </c:pt>
                <c:pt idx="105">
                  <c:v>4.2833333333333297</c:v>
                </c:pt>
                <c:pt idx="106">
                  <c:v>4.58</c:v>
                </c:pt>
                <c:pt idx="107">
                  <c:v>4.2699999999999996</c:v>
                </c:pt>
                <c:pt idx="108">
                  <c:v>5.1666666666666696</c:v>
                </c:pt>
                <c:pt idx="109">
                  <c:v>5</c:v>
                </c:pt>
                <c:pt idx="110">
                  <c:v>5.96</c:v>
                </c:pt>
                <c:pt idx="111">
                  <c:v>5.43</c:v>
                </c:pt>
                <c:pt idx="112">
                  <c:v>10.49375</c:v>
                </c:pt>
                <c:pt idx="113">
                  <c:v>7.9882352941176498</c:v>
                </c:pt>
                <c:pt idx="114">
                  <c:v>10.38</c:v>
                </c:pt>
                <c:pt idx="115">
                  <c:v>10.703018372703401</c:v>
                </c:pt>
                <c:pt idx="116">
                  <c:v>11.4685393258427</c:v>
                </c:pt>
                <c:pt idx="117">
                  <c:v>12.3942693409742</c:v>
                </c:pt>
                <c:pt idx="118">
                  <c:v>11.8846870838881</c:v>
                </c:pt>
                <c:pt idx="119">
                  <c:v>9.5687943262411306</c:v>
                </c:pt>
                <c:pt idx="120">
                  <c:v>10.2193197278912</c:v>
                </c:pt>
                <c:pt idx="121">
                  <c:v>7.8822972972973</c:v>
                </c:pt>
                <c:pt idx="122">
                  <c:v>8.6195622435020507</c:v>
                </c:pt>
                <c:pt idx="123">
                  <c:v>8.3867197875166006</c:v>
                </c:pt>
                <c:pt idx="124">
                  <c:v>8.5428571428571392</c:v>
                </c:pt>
                <c:pt idx="125">
                  <c:v>9.6085447263017407</c:v>
                </c:pt>
                <c:pt idx="126">
                  <c:v>9.40490463215259</c:v>
                </c:pt>
                <c:pt idx="127">
                  <c:v>8.2677376171352108</c:v>
                </c:pt>
                <c:pt idx="128">
                  <c:v>6.375</c:v>
                </c:pt>
                <c:pt idx="129">
                  <c:v>5.6576923076923098</c:v>
                </c:pt>
                <c:pt idx="130">
                  <c:v>5.53</c:v>
                </c:pt>
                <c:pt idx="131">
                  <c:v>6.37</c:v>
                </c:pt>
                <c:pt idx="132">
                  <c:v>8.6160642570281105</c:v>
                </c:pt>
                <c:pt idx="133">
                  <c:v>9.5194857916102809</c:v>
                </c:pt>
                <c:pt idx="134">
                  <c:v>10.112845303867401</c:v>
                </c:pt>
                <c:pt idx="135">
                  <c:v>7.5724517906336102</c:v>
                </c:pt>
                <c:pt idx="136">
                  <c:v>8.1940387481371104</c:v>
                </c:pt>
                <c:pt idx="137">
                  <c:v>6.43346883468835</c:v>
                </c:pt>
                <c:pt idx="138">
                  <c:v>6.8294117647058803</c:v>
                </c:pt>
                <c:pt idx="139">
                  <c:v>7.1941504178273004</c:v>
                </c:pt>
                <c:pt idx="140">
                  <c:v>7.3894814814814804</c:v>
                </c:pt>
                <c:pt idx="141">
                  <c:v>7.5908602150537599</c:v>
                </c:pt>
                <c:pt idx="142">
                  <c:v>8.3217931034482806</c:v>
                </c:pt>
                <c:pt idx="143">
                  <c:v>6.98779069767442</c:v>
                </c:pt>
                <c:pt idx="144">
                  <c:v>6.0372661870503599</c:v>
                </c:pt>
                <c:pt idx="145">
                  <c:v>50.352916666666701</c:v>
                </c:pt>
                <c:pt idx="146">
                  <c:v>9.8281118881118896</c:v>
                </c:pt>
                <c:pt idx="147">
                  <c:v>0</c:v>
                </c:pt>
                <c:pt idx="148">
                  <c:v>5.38716119828816</c:v>
                </c:pt>
                <c:pt idx="149">
                  <c:v>5.8675111773472404</c:v>
                </c:pt>
                <c:pt idx="150">
                  <c:v>6.5256060606060604</c:v>
                </c:pt>
                <c:pt idx="151">
                  <c:v>8.0399999999999991</c:v>
                </c:pt>
                <c:pt idx="152">
                  <c:v>8.52</c:v>
                </c:pt>
                <c:pt idx="153">
                  <c:v>8.0299999999999994</c:v>
                </c:pt>
                <c:pt idx="154">
                  <c:v>10</c:v>
                </c:pt>
                <c:pt idx="155">
                  <c:v>7.2</c:v>
                </c:pt>
                <c:pt idx="156">
                  <c:v>10.8</c:v>
                </c:pt>
                <c:pt idx="157">
                  <c:v>7.7545454545454504</c:v>
                </c:pt>
                <c:pt idx="158">
                  <c:v>8.2100000000000009</c:v>
                </c:pt>
                <c:pt idx="159">
                  <c:v>7.6</c:v>
                </c:pt>
                <c:pt idx="160">
                  <c:v>7.08</c:v>
                </c:pt>
                <c:pt idx="161">
                  <c:v>7.64</c:v>
                </c:pt>
                <c:pt idx="162">
                  <c:v>9.01</c:v>
                </c:pt>
                <c:pt idx="163">
                  <c:v>8.32</c:v>
                </c:pt>
                <c:pt idx="164">
                  <c:v>9.6066666666666691</c:v>
                </c:pt>
                <c:pt idx="165">
                  <c:v>9.4888888888888907</c:v>
                </c:pt>
                <c:pt idx="166">
                  <c:v>12.3</c:v>
                </c:pt>
                <c:pt idx="167">
                  <c:v>9.3615384615384603</c:v>
                </c:pt>
                <c:pt idx="168">
                  <c:v>5.6666666666666696</c:v>
                </c:pt>
                <c:pt idx="169">
                  <c:v>6.6363636363636402</c:v>
                </c:pt>
                <c:pt idx="170">
                  <c:v>5.2833333333333297</c:v>
                </c:pt>
                <c:pt idx="171">
                  <c:v>8.1</c:v>
                </c:pt>
                <c:pt idx="172">
                  <c:v>8.1454545454545393</c:v>
                </c:pt>
                <c:pt idx="173">
                  <c:v>5.93333333333333</c:v>
                </c:pt>
                <c:pt idx="174">
                  <c:v>6.1428571428571397</c:v>
                </c:pt>
                <c:pt idx="175">
                  <c:v>0</c:v>
                </c:pt>
                <c:pt idx="176">
                  <c:v>4.8090909090909104</c:v>
                </c:pt>
                <c:pt idx="177">
                  <c:v>10.01</c:v>
                </c:pt>
                <c:pt idx="178">
                  <c:v>10.033333333333299</c:v>
                </c:pt>
                <c:pt idx="179">
                  <c:v>12.33</c:v>
                </c:pt>
                <c:pt idx="180">
                  <c:v>15.4125</c:v>
                </c:pt>
                <c:pt idx="181">
                  <c:v>17.309999999999999</c:v>
                </c:pt>
                <c:pt idx="182">
                  <c:v>11.82</c:v>
                </c:pt>
                <c:pt idx="183">
                  <c:v>6.92</c:v>
                </c:pt>
                <c:pt idx="184">
                  <c:v>10.97</c:v>
                </c:pt>
                <c:pt idx="185">
                  <c:v>7.57</c:v>
                </c:pt>
                <c:pt idx="186">
                  <c:v>6.7281073446327699</c:v>
                </c:pt>
                <c:pt idx="187">
                  <c:v>7.4901114206128101</c:v>
                </c:pt>
                <c:pt idx="188">
                  <c:v>5.5667593880389399</c:v>
                </c:pt>
                <c:pt idx="189">
                  <c:v>7.6340306834030702</c:v>
                </c:pt>
                <c:pt idx="190">
                  <c:v>7.9002805049088396</c:v>
                </c:pt>
                <c:pt idx="191">
                  <c:v>6.8333333333333304</c:v>
                </c:pt>
                <c:pt idx="192">
                  <c:v>6.02</c:v>
                </c:pt>
                <c:pt idx="193">
                  <c:v>5.24</c:v>
                </c:pt>
                <c:pt idx="194">
                  <c:v>6.7</c:v>
                </c:pt>
                <c:pt idx="195">
                  <c:v>7.5833333333333304</c:v>
                </c:pt>
                <c:pt idx="196">
                  <c:v>12.4</c:v>
                </c:pt>
                <c:pt idx="197">
                  <c:v>8.02</c:v>
                </c:pt>
                <c:pt idx="198">
                  <c:v>4.6100000000000003</c:v>
                </c:pt>
                <c:pt idx="199">
                  <c:v>6.7435616438356201</c:v>
                </c:pt>
                <c:pt idx="200">
                  <c:v>5.35393103448276</c:v>
                </c:pt>
                <c:pt idx="201">
                  <c:v>6.52246575342466</c:v>
                </c:pt>
                <c:pt idx="202">
                  <c:v>5.9369168356998001</c:v>
                </c:pt>
                <c:pt idx="203">
                  <c:v>6.2979108635097498</c:v>
                </c:pt>
                <c:pt idx="204">
                  <c:v>5.9518828451882797</c:v>
                </c:pt>
                <c:pt idx="205">
                  <c:v>6.9951388888888903</c:v>
                </c:pt>
                <c:pt idx="206">
                  <c:v>5.86981132075472</c:v>
                </c:pt>
                <c:pt idx="207">
                  <c:v>8.3004300000000004</c:v>
                </c:pt>
                <c:pt idx="208">
                  <c:v>8.6598100000000002</c:v>
                </c:pt>
                <c:pt idx="209">
                  <c:v>6.9817499999999999</c:v>
                </c:pt>
                <c:pt idx="210">
                  <c:v>0</c:v>
                </c:pt>
                <c:pt idx="211">
                  <c:v>0</c:v>
                </c:pt>
                <c:pt idx="212">
                  <c:v>13.5410111111111</c:v>
                </c:pt>
                <c:pt idx="213">
                  <c:v>8.01</c:v>
                </c:pt>
                <c:pt idx="214">
                  <c:v>9.4421052631579006</c:v>
                </c:pt>
                <c:pt idx="215">
                  <c:v>7.37222222222222</c:v>
                </c:pt>
                <c:pt idx="216">
                  <c:v>7.99444444444444</c:v>
                </c:pt>
                <c:pt idx="217">
                  <c:v>10.4571428571429</c:v>
                </c:pt>
                <c:pt idx="218">
                  <c:v>11.4133333333333</c:v>
                </c:pt>
                <c:pt idx="219">
                  <c:v>8.1999999999999993</c:v>
                </c:pt>
                <c:pt idx="220">
                  <c:v>6.4818181818181797</c:v>
                </c:pt>
                <c:pt idx="221">
                  <c:v>7.60769230769231</c:v>
                </c:pt>
                <c:pt idx="222">
                  <c:v>5.04</c:v>
                </c:pt>
                <c:pt idx="223">
                  <c:v>7.6384615384615397</c:v>
                </c:pt>
                <c:pt idx="224">
                  <c:v>8.4363636363636392</c:v>
                </c:pt>
                <c:pt idx="225">
                  <c:v>0</c:v>
                </c:pt>
                <c:pt idx="226">
                  <c:v>5.3833333333333302</c:v>
                </c:pt>
                <c:pt idx="227">
                  <c:v>4.4000000000000004</c:v>
                </c:pt>
                <c:pt idx="228">
                  <c:v>4.9692307692307702</c:v>
                </c:pt>
                <c:pt idx="229">
                  <c:v>4.62</c:v>
                </c:pt>
                <c:pt idx="230">
                  <c:v>4.82</c:v>
                </c:pt>
                <c:pt idx="231">
                  <c:v>5.5250000000000004</c:v>
                </c:pt>
                <c:pt idx="232">
                  <c:v>5.59</c:v>
                </c:pt>
                <c:pt idx="233">
                  <c:v>4.3</c:v>
                </c:pt>
                <c:pt idx="234">
                  <c:v>5.54</c:v>
                </c:pt>
                <c:pt idx="235">
                  <c:v>11.5145185185185</c:v>
                </c:pt>
                <c:pt idx="236">
                  <c:v>8.6039215686274506</c:v>
                </c:pt>
                <c:pt idx="237">
                  <c:v>6.1801952580195296</c:v>
                </c:pt>
                <c:pt idx="238">
                  <c:v>6.9252824858757096</c:v>
                </c:pt>
                <c:pt idx="239">
                  <c:v>5.4282700421940904</c:v>
                </c:pt>
                <c:pt idx="240">
                  <c:v>6.4929429429429399</c:v>
                </c:pt>
                <c:pt idx="241">
                  <c:v>6.8305084745762699</c:v>
                </c:pt>
                <c:pt idx="242">
                  <c:v>7.66614349775785</c:v>
                </c:pt>
                <c:pt idx="243">
                  <c:v>6.1319727891156504</c:v>
                </c:pt>
                <c:pt idx="244">
                  <c:v>6.4364153627311502</c:v>
                </c:pt>
                <c:pt idx="245">
                  <c:v>6.4106544901065403</c:v>
                </c:pt>
                <c:pt idx="246">
                  <c:v>10.1341498559078</c:v>
                </c:pt>
                <c:pt idx="247">
                  <c:v>10.8348251748252</c:v>
                </c:pt>
                <c:pt idx="248">
                  <c:v>7.5149859943977599</c:v>
                </c:pt>
                <c:pt idx="249">
                  <c:v>10.1098039215686</c:v>
                </c:pt>
                <c:pt idx="250">
                  <c:v>10.9140056022409</c:v>
                </c:pt>
                <c:pt idx="251">
                  <c:v>0</c:v>
                </c:pt>
                <c:pt idx="252">
                  <c:v>8.1549019607843096</c:v>
                </c:pt>
                <c:pt idx="253">
                  <c:v>4.2308035714285701</c:v>
                </c:pt>
                <c:pt idx="254">
                  <c:v>8.0633967789165393</c:v>
                </c:pt>
                <c:pt idx="255">
                  <c:v>5.9595698924731204</c:v>
                </c:pt>
                <c:pt idx="256">
                  <c:v>4.5555555555555598</c:v>
                </c:pt>
                <c:pt idx="257">
                  <c:v>10.351503759398501</c:v>
                </c:pt>
                <c:pt idx="258">
                  <c:v>16.820584144645299</c:v>
                </c:pt>
                <c:pt idx="259">
                  <c:v>11.971264367816101</c:v>
                </c:pt>
                <c:pt idx="260">
                  <c:v>8.8086524822694994</c:v>
                </c:pt>
                <c:pt idx="261">
                  <c:v>9.3176880222841199</c:v>
                </c:pt>
                <c:pt idx="262">
                  <c:v>5.23498583569405</c:v>
                </c:pt>
                <c:pt idx="263">
                  <c:v>6.4098437500000003</c:v>
                </c:pt>
                <c:pt idx="264">
                  <c:v>8.4656424581005592</c:v>
                </c:pt>
                <c:pt idx="265">
                  <c:v>4.13983286908078</c:v>
                </c:pt>
                <c:pt idx="266">
                  <c:v>5.0355694227769101</c:v>
                </c:pt>
                <c:pt idx="267">
                  <c:v>4.42103064066852</c:v>
                </c:pt>
                <c:pt idx="268">
                  <c:v>4.2634588563458902</c:v>
                </c:pt>
                <c:pt idx="269">
                  <c:v>8.5500000000000007</c:v>
                </c:pt>
                <c:pt idx="270">
                  <c:v>9.8093749999999993</c:v>
                </c:pt>
                <c:pt idx="271">
                  <c:v>7.7687499999999998</c:v>
                </c:pt>
                <c:pt idx="272">
                  <c:v>9.3562499999999993</c:v>
                </c:pt>
                <c:pt idx="273">
                  <c:v>11.0863636363636</c:v>
                </c:pt>
                <c:pt idx="274">
                  <c:v>14.367647058823501</c:v>
                </c:pt>
                <c:pt idx="275">
                  <c:v>10.6885714285714</c:v>
                </c:pt>
                <c:pt idx="276">
                  <c:v>7.0250000000000004</c:v>
                </c:pt>
                <c:pt idx="277">
                  <c:v>8.1181818181818208</c:v>
                </c:pt>
                <c:pt idx="278">
                  <c:v>5.3533333333333299</c:v>
                </c:pt>
                <c:pt idx="279">
                  <c:v>8.7774193548387096</c:v>
                </c:pt>
                <c:pt idx="280">
                  <c:v>10.9451612903226</c:v>
                </c:pt>
                <c:pt idx="281">
                  <c:v>5.72</c:v>
                </c:pt>
                <c:pt idx="282">
                  <c:v>5.8161290322580603</c:v>
                </c:pt>
                <c:pt idx="283">
                  <c:v>4.6733333333333302</c:v>
                </c:pt>
                <c:pt idx="284">
                  <c:v>6.0413793103448299</c:v>
                </c:pt>
                <c:pt idx="285">
                  <c:v>7.6296296296296298</c:v>
                </c:pt>
                <c:pt idx="286">
                  <c:v>8.9137931034482794</c:v>
                </c:pt>
                <c:pt idx="287">
                  <c:v>7.0629629629629598</c:v>
                </c:pt>
                <c:pt idx="288">
                  <c:v>9.0310344827586206</c:v>
                </c:pt>
                <c:pt idx="289">
                  <c:v>13.9600418410042</c:v>
                </c:pt>
                <c:pt idx="290">
                  <c:v>17.5066844919786</c:v>
                </c:pt>
                <c:pt idx="291">
                  <c:v>11.1546558704453</c:v>
                </c:pt>
                <c:pt idx="292">
                  <c:v>8.4926829268292696</c:v>
                </c:pt>
                <c:pt idx="293">
                  <c:v>9.5008053691275194</c:v>
                </c:pt>
                <c:pt idx="294">
                  <c:v>5.2590846047156701</c:v>
                </c:pt>
                <c:pt idx="295">
                  <c:v>7.6950468540830004</c:v>
                </c:pt>
                <c:pt idx="296">
                  <c:v>8.3589022757697506</c:v>
                </c:pt>
                <c:pt idx="297">
                  <c:v>3.5560493827160502</c:v>
                </c:pt>
                <c:pt idx="298">
                  <c:v>3.5544846050870098</c:v>
                </c:pt>
                <c:pt idx="299">
                  <c:v>3.19176201372998</c:v>
                </c:pt>
                <c:pt idx="300">
                  <c:v>5.5333333333333297</c:v>
                </c:pt>
                <c:pt idx="301">
                  <c:v>7.9529329608938504</c:v>
                </c:pt>
                <c:pt idx="302">
                  <c:v>4.0712290502793298</c:v>
                </c:pt>
                <c:pt idx="303">
                  <c:v>8.1774447949526792</c:v>
                </c:pt>
                <c:pt idx="304">
                  <c:v>9.9629007633587801</c:v>
                </c:pt>
                <c:pt idx="305">
                  <c:v>4.60769230769231</c:v>
                </c:pt>
                <c:pt idx="306">
                  <c:v>4.6028288543139997</c:v>
                </c:pt>
                <c:pt idx="307">
                  <c:v>5.0679597701149399</c:v>
                </c:pt>
                <c:pt idx="308">
                  <c:v>4.2958273381294996</c:v>
                </c:pt>
                <c:pt idx="309">
                  <c:v>5.9633333333333303</c:v>
                </c:pt>
                <c:pt idx="310">
                  <c:v>9.5137931034482808</c:v>
                </c:pt>
                <c:pt idx="311">
                  <c:v>6.35</c:v>
                </c:pt>
                <c:pt idx="312">
                  <c:v>4.8181818181818201</c:v>
                </c:pt>
                <c:pt idx="313">
                  <c:v>6.7689655172413801</c:v>
                </c:pt>
                <c:pt idx="314">
                  <c:v>5.26</c:v>
                </c:pt>
                <c:pt idx="315">
                  <c:v>6.7103448275862103</c:v>
                </c:pt>
                <c:pt idx="316">
                  <c:v>11.8390883977901</c:v>
                </c:pt>
                <c:pt idx="317">
                  <c:v>12.547397260274</c:v>
                </c:pt>
                <c:pt idx="318">
                  <c:v>10.6031796502385</c:v>
                </c:pt>
                <c:pt idx="319">
                  <c:v>14.2201657458564</c:v>
                </c:pt>
                <c:pt idx="320">
                  <c:v>17.995438596491201</c:v>
                </c:pt>
                <c:pt idx="321">
                  <c:v>22.2945429740791</c:v>
                </c:pt>
                <c:pt idx="322">
                  <c:v>15.3508891928865</c:v>
                </c:pt>
                <c:pt idx="323">
                  <c:v>11.761232876712301</c:v>
                </c:pt>
                <c:pt idx="324">
                  <c:v>12.0938440492476</c:v>
                </c:pt>
                <c:pt idx="325">
                  <c:v>9.0831506849315105</c:v>
                </c:pt>
                <c:pt idx="326">
                  <c:v>11.401436265709201</c:v>
                </c:pt>
                <c:pt idx="327">
                  <c:v>10.976000000000001</c:v>
                </c:pt>
                <c:pt idx="328">
                  <c:v>8.4466113416320905</c:v>
                </c:pt>
                <c:pt idx="329">
                  <c:v>9.6572614107883794</c:v>
                </c:pt>
                <c:pt idx="330">
                  <c:v>7.9839662447257398</c:v>
                </c:pt>
                <c:pt idx="331">
                  <c:v>8.6947586206896492</c:v>
                </c:pt>
                <c:pt idx="332">
                  <c:v>10.97</c:v>
                </c:pt>
                <c:pt idx="333">
                  <c:v>13.6466666666667</c:v>
                </c:pt>
                <c:pt idx="334">
                  <c:v>13.3607142857143</c:v>
                </c:pt>
                <c:pt idx="335">
                  <c:v>14.4142857142857</c:v>
                </c:pt>
                <c:pt idx="336">
                  <c:v>10.82</c:v>
                </c:pt>
                <c:pt idx="337">
                  <c:v>19.965517241379299</c:v>
                </c:pt>
                <c:pt idx="338">
                  <c:v>10.7368124118477</c:v>
                </c:pt>
                <c:pt idx="339">
                  <c:v>11.951008645533101</c:v>
                </c:pt>
                <c:pt idx="340">
                  <c:v>8.0721059972106008</c:v>
                </c:pt>
                <c:pt idx="341">
                  <c:v>9.9694019471488193</c:v>
                </c:pt>
                <c:pt idx="342">
                  <c:v>11.4032167832168</c:v>
                </c:pt>
                <c:pt idx="344">
                  <c:v>8.7941915227629508</c:v>
                </c:pt>
                <c:pt idx="345">
                  <c:v>6.7481065918653602</c:v>
                </c:pt>
                <c:pt idx="346">
                  <c:v>7.0102097902097897</c:v>
                </c:pt>
                <c:pt idx="347">
                  <c:v>10.4606060606061</c:v>
                </c:pt>
                <c:pt idx="348">
                  <c:v>10.4034482758621</c:v>
                </c:pt>
                <c:pt idx="349">
                  <c:v>10.6890374331551</c:v>
                </c:pt>
                <c:pt idx="350">
                  <c:v>10.503733333333299</c:v>
                </c:pt>
                <c:pt idx="351">
                  <c:v>9.8875197472353893</c:v>
                </c:pt>
                <c:pt idx="352">
                  <c:v>16.425506072874501</c:v>
                </c:pt>
                <c:pt idx="353">
                  <c:v>11.389130434782601</c:v>
                </c:pt>
                <c:pt idx="354">
                  <c:v>8.4065246338215704</c:v>
                </c:pt>
                <c:pt idx="355">
                  <c:v>9.6055096418732795</c:v>
                </c:pt>
                <c:pt idx="356">
                  <c:v>8.4430093209054604</c:v>
                </c:pt>
                <c:pt idx="357">
                  <c:v>8.8648044692737393</c:v>
                </c:pt>
                <c:pt idx="358">
                  <c:v>10.289716840536499</c:v>
                </c:pt>
                <c:pt idx="359">
                  <c:v>8.95843793584379</c:v>
                </c:pt>
                <c:pt idx="360">
                  <c:v>6.9424999999999999</c:v>
                </c:pt>
                <c:pt idx="361">
                  <c:v>7.6501945525291797</c:v>
                </c:pt>
                <c:pt idx="362">
                  <c:v>14.845897079276799</c:v>
                </c:pt>
                <c:pt idx="363">
                  <c:v>12.012674094707499</c:v>
                </c:pt>
                <c:pt idx="364">
                  <c:v>8.8737134909596698</c:v>
                </c:pt>
                <c:pt idx="365">
                  <c:v>10.279944289693599</c:v>
                </c:pt>
                <c:pt idx="366">
                  <c:v>8.2931659693166004</c:v>
                </c:pt>
                <c:pt idx="367">
                  <c:v>9.0236467236467206</c:v>
                </c:pt>
                <c:pt idx="368">
                  <c:v>9.3954038997214493</c:v>
                </c:pt>
                <c:pt idx="369">
                  <c:v>8.2497461928934008</c:v>
                </c:pt>
                <c:pt idx="370">
                  <c:v>7.0832402234636902</c:v>
                </c:pt>
                <c:pt idx="371">
                  <c:v>8.4170153417015303</c:v>
                </c:pt>
                <c:pt idx="372">
                  <c:v>7.3941585535465899</c:v>
                </c:pt>
                <c:pt idx="373">
                  <c:v>9.4441176470588193</c:v>
                </c:pt>
                <c:pt idx="374">
                  <c:v>10.199999999999999</c:v>
                </c:pt>
                <c:pt idx="375">
                  <c:v>8.3424999999999994</c:v>
                </c:pt>
                <c:pt idx="376">
                  <c:v>9.4924999999999997</c:v>
                </c:pt>
                <c:pt idx="377">
                  <c:v>9.3263888888888893</c:v>
                </c:pt>
                <c:pt idx="378">
                  <c:v>9.1727272727272702</c:v>
                </c:pt>
                <c:pt idx="379">
                  <c:v>14.0135135135135</c:v>
                </c:pt>
                <c:pt idx="380">
                  <c:v>10.3769230769231</c:v>
                </c:pt>
                <c:pt idx="381">
                  <c:v>7.3054054054054101</c:v>
                </c:pt>
                <c:pt idx="382">
                  <c:v>7.8025000000000002</c:v>
                </c:pt>
                <c:pt idx="383">
                  <c:v>6.5049999999999999</c:v>
                </c:pt>
                <c:pt idx="384">
                  <c:v>7.1868421052631604</c:v>
                </c:pt>
                <c:pt idx="385">
                  <c:v>7.5880952380952396</c:v>
                </c:pt>
                <c:pt idx="386">
                  <c:v>7.99444444444444</c:v>
                </c:pt>
                <c:pt idx="387">
                  <c:v>5.6459459459459502</c:v>
                </c:pt>
                <c:pt idx="388">
                  <c:v>6.1444295302013403</c:v>
                </c:pt>
                <c:pt idx="389">
                  <c:v>5.6054054054054099</c:v>
                </c:pt>
                <c:pt idx="390">
                  <c:v>8.8109510086455298</c:v>
                </c:pt>
                <c:pt idx="391">
                  <c:v>16.5703196347032</c:v>
                </c:pt>
                <c:pt idx="392">
                  <c:v>11.1966611018364</c:v>
                </c:pt>
                <c:pt idx="393">
                  <c:v>11.1350974930362</c:v>
                </c:pt>
                <c:pt idx="394">
                  <c:v>11.926425591098701</c:v>
                </c:pt>
                <c:pt idx="395">
                  <c:v>8.3211404728789997</c:v>
                </c:pt>
                <c:pt idx="396">
                  <c:v>12.489260808926099</c:v>
                </c:pt>
                <c:pt idx="397">
                  <c:v>10.070821114369499</c:v>
                </c:pt>
                <c:pt idx="398">
                  <c:v>7.3264044943820199</c:v>
                </c:pt>
                <c:pt idx="399">
                  <c:v>9.6143854748603292</c:v>
                </c:pt>
                <c:pt idx="400">
                  <c:v>7.2098039215686303</c:v>
                </c:pt>
                <c:pt idx="401">
                  <c:v>7.8234636871508396</c:v>
                </c:pt>
                <c:pt idx="402">
                  <c:v>9.5026515151515092</c:v>
                </c:pt>
                <c:pt idx="404">
                  <c:v>16.426582278481</c:v>
                </c:pt>
                <c:pt idx="405">
                  <c:v>9.7345885634588605</c:v>
                </c:pt>
                <c:pt idx="406">
                  <c:v>7.3930555555555602</c:v>
                </c:pt>
                <c:pt idx="407">
                  <c:v>9.0288858321870702</c:v>
                </c:pt>
                <c:pt idx="408">
                  <c:v>7.5457990115321296</c:v>
                </c:pt>
                <c:pt idx="409">
                  <c:v>10.1440336134454</c:v>
                </c:pt>
                <c:pt idx="410">
                  <c:v>0</c:v>
                </c:pt>
                <c:pt idx="411">
                  <c:v>7.2416666666666698</c:v>
                </c:pt>
                <c:pt idx="412">
                  <c:v>5.3133333333333299</c:v>
                </c:pt>
                <c:pt idx="413">
                  <c:v>5.66</c:v>
                </c:pt>
                <c:pt idx="414">
                  <c:v>6.6666666666666696</c:v>
                </c:pt>
                <c:pt idx="415">
                  <c:v>7.1538461538461497</c:v>
                </c:pt>
                <c:pt idx="416">
                  <c:v>12.706666666666701</c:v>
                </c:pt>
                <c:pt idx="417">
                  <c:v>6.5266666666666699</c:v>
                </c:pt>
                <c:pt idx="418">
                  <c:v>4.8250000000000002</c:v>
                </c:pt>
                <c:pt idx="419">
                  <c:v>5.8357142857142899</c:v>
                </c:pt>
                <c:pt idx="420">
                  <c:v>5.9449579831932802</c:v>
                </c:pt>
                <c:pt idx="421">
                  <c:v>6.6833091436865004</c:v>
                </c:pt>
                <c:pt idx="422">
                  <c:v>7.4882926829268301</c:v>
                </c:pt>
                <c:pt idx="423">
                  <c:v>4.3460992907801401</c:v>
                </c:pt>
                <c:pt idx="424">
                  <c:v>5.8943448275862096</c:v>
                </c:pt>
                <c:pt idx="425">
                  <c:v>7.3034782608695696</c:v>
                </c:pt>
                <c:pt idx="426">
                  <c:v>5.3537604456824504</c:v>
                </c:pt>
                <c:pt idx="427">
                  <c:v>9.8714285714285701</c:v>
                </c:pt>
                <c:pt idx="428">
                  <c:v>11.2</c:v>
                </c:pt>
                <c:pt idx="429">
                  <c:v>13.283333333333299</c:v>
                </c:pt>
                <c:pt idx="430">
                  <c:v>17.3296474358974</c:v>
                </c:pt>
                <c:pt idx="431">
                  <c:v>14.0478527607362</c:v>
                </c:pt>
                <c:pt idx="432">
                  <c:v>24.950311526479801</c:v>
                </c:pt>
                <c:pt idx="433">
                  <c:v>16.4580732700136</c:v>
                </c:pt>
                <c:pt idx="434">
                  <c:v>11.0338335607094</c:v>
                </c:pt>
                <c:pt idx="435">
                  <c:v>13.083791208791199</c:v>
                </c:pt>
                <c:pt idx="436">
                  <c:v>8.1828101644245095</c:v>
                </c:pt>
                <c:pt idx="437">
                  <c:v>12.191784702549599</c:v>
                </c:pt>
                <c:pt idx="438">
                  <c:v>9.5740112994350302</c:v>
                </c:pt>
                <c:pt idx="439">
                  <c:v>6.60929899856938</c:v>
                </c:pt>
                <c:pt idx="440">
                  <c:v>6.9986206896551701</c:v>
                </c:pt>
                <c:pt idx="441">
                  <c:v>7.7647867950481402</c:v>
                </c:pt>
                <c:pt idx="442">
                  <c:v>8.5630344827586207</c:v>
                </c:pt>
                <c:pt idx="443">
                  <c:v>14.0376146788991</c:v>
                </c:pt>
                <c:pt idx="444">
                  <c:v>13.083225806451599</c:v>
                </c:pt>
                <c:pt idx="445">
                  <c:v>17.713748191027499</c:v>
                </c:pt>
                <c:pt idx="446">
                  <c:v>12.5936170212766</c:v>
                </c:pt>
                <c:pt idx="447">
                  <c:v>9.9930535455861094</c:v>
                </c:pt>
                <c:pt idx="448">
                  <c:v>11.018793828892001</c:v>
                </c:pt>
                <c:pt idx="449">
                  <c:v>10.605991440798901</c:v>
                </c:pt>
                <c:pt idx="450">
                  <c:v>10.2343884892086</c:v>
                </c:pt>
                <c:pt idx="451">
                  <c:v>8.5990196078431396</c:v>
                </c:pt>
                <c:pt idx="452">
                  <c:v>7.5618915159944402</c:v>
                </c:pt>
                <c:pt idx="453">
                  <c:v>9.1199999999999992</c:v>
                </c:pt>
                <c:pt idx="454">
                  <c:v>6.9714285714285698</c:v>
                </c:pt>
                <c:pt idx="455">
                  <c:v>7.8</c:v>
                </c:pt>
                <c:pt idx="456">
                  <c:v>8.92</c:v>
                </c:pt>
                <c:pt idx="457">
                  <c:v>8.2200000000000006</c:v>
                </c:pt>
                <c:pt idx="458">
                  <c:v>11.79</c:v>
                </c:pt>
                <c:pt idx="459">
                  <c:v>7.31</c:v>
                </c:pt>
                <c:pt idx="460">
                  <c:v>5.1100000000000003</c:v>
                </c:pt>
                <c:pt idx="461">
                  <c:v>7.5888888888888903</c:v>
                </c:pt>
                <c:pt idx="462">
                  <c:v>9.48</c:v>
                </c:pt>
                <c:pt idx="463">
                  <c:v>7.63</c:v>
                </c:pt>
                <c:pt idx="464">
                  <c:v>8.6777777777777807</c:v>
                </c:pt>
                <c:pt idx="465">
                  <c:v>10.199999999999999</c:v>
                </c:pt>
                <c:pt idx="466">
                  <c:v>13.2875</c:v>
                </c:pt>
                <c:pt idx="467">
                  <c:v>10.029999999999999</c:v>
                </c:pt>
                <c:pt idx="468">
                  <c:v>5.23</c:v>
                </c:pt>
                <c:pt idx="469">
                  <c:v>0</c:v>
                </c:pt>
                <c:pt idx="470">
                  <c:v>7.5558544303797497</c:v>
                </c:pt>
                <c:pt idx="471">
                  <c:v>8.8080667593880406</c:v>
                </c:pt>
                <c:pt idx="472">
                  <c:v>10.847740963855401</c:v>
                </c:pt>
                <c:pt idx="473">
                  <c:v>7.1606397774687096</c:v>
                </c:pt>
                <c:pt idx="474">
                  <c:v>6.4921896792189697</c:v>
                </c:pt>
                <c:pt idx="475">
                  <c:v>7.2778409090909104</c:v>
                </c:pt>
                <c:pt idx="476">
                  <c:v>5.4180203045685298</c:v>
                </c:pt>
                <c:pt idx="477">
                  <c:v>7.2763231197771603</c:v>
                </c:pt>
                <c:pt idx="478">
                  <c:v>6.2111111111111104</c:v>
                </c:pt>
                <c:pt idx="479">
                  <c:v>6.2921739130434799</c:v>
                </c:pt>
                <c:pt idx="480">
                  <c:v>5.4851393188854498</c:v>
                </c:pt>
                <c:pt idx="481">
                  <c:v>6.62205882352941</c:v>
                </c:pt>
                <c:pt idx="482">
                  <c:v>5.5304283604135902</c:v>
                </c:pt>
                <c:pt idx="483">
                  <c:v>6.8666666666666698</c:v>
                </c:pt>
                <c:pt idx="484">
                  <c:v>7.2</c:v>
                </c:pt>
                <c:pt idx="485">
                  <c:v>5.2642857142857098</c:v>
                </c:pt>
                <c:pt idx="486">
                  <c:v>6.7416666666666698</c:v>
                </c:pt>
                <c:pt idx="487">
                  <c:v>2.62</c:v>
                </c:pt>
                <c:pt idx="488">
                  <c:v>12.879591836734701</c:v>
                </c:pt>
                <c:pt idx="489">
                  <c:v>10.357240437158501</c:v>
                </c:pt>
                <c:pt idx="490">
                  <c:v>7.2300835654596103</c:v>
                </c:pt>
                <c:pt idx="491">
                  <c:v>7.3812328767123301</c:v>
                </c:pt>
                <c:pt idx="492">
                  <c:v>5.5373961218836598</c:v>
                </c:pt>
                <c:pt idx="493">
                  <c:v>5.7230769230769196</c:v>
                </c:pt>
                <c:pt idx="494">
                  <c:v>11.22</c:v>
                </c:pt>
                <c:pt idx="495">
                  <c:v>11.925487465181099</c:v>
                </c:pt>
                <c:pt idx="496">
                  <c:v>8.5989180834621308</c:v>
                </c:pt>
                <c:pt idx="497">
                  <c:v>9.7816384180790994</c:v>
                </c:pt>
                <c:pt idx="498">
                  <c:v>10.400304414002999</c:v>
                </c:pt>
                <c:pt idx="499">
                  <c:v>8.8675524475524501</c:v>
                </c:pt>
                <c:pt idx="500">
                  <c:v>9.2872403560830907</c:v>
                </c:pt>
                <c:pt idx="501">
                  <c:v>7.8408647140864698</c:v>
                </c:pt>
                <c:pt idx="502">
                  <c:v>8.0119013062409294</c:v>
                </c:pt>
                <c:pt idx="503">
                  <c:v>11.979691876750699</c:v>
                </c:pt>
                <c:pt idx="504">
                  <c:v>10.884011220196401</c:v>
                </c:pt>
                <c:pt idx="505">
                  <c:v>9.2247552447552508</c:v>
                </c:pt>
                <c:pt idx="506">
                  <c:v>7.1635474860335204</c:v>
                </c:pt>
                <c:pt idx="507">
                  <c:v>7.0706075533661696</c:v>
                </c:pt>
                <c:pt idx="508">
                  <c:v>7.4253835425383503</c:v>
                </c:pt>
                <c:pt idx="509">
                  <c:v>6.8916548797736903</c:v>
                </c:pt>
                <c:pt idx="510">
                  <c:v>8.1466666666666701</c:v>
                </c:pt>
                <c:pt idx="511">
                  <c:v>7.1384615384615397</c:v>
                </c:pt>
                <c:pt idx="512">
                  <c:v>6.43333333333333</c:v>
                </c:pt>
                <c:pt idx="513">
                  <c:v>8.6142857142857103</c:v>
                </c:pt>
                <c:pt idx="514">
                  <c:v>11.153846153846199</c:v>
                </c:pt>
                <c:pt idx="515">
                  <c:v>13.34</c:v>
                </c:pt>
                <c:pt idx="516">
                  <c:v>8.7533333333333303</c:v>
                </c:pt>
                <c:pt idx="517">
                  <c:v>5.4466666666666699</c:v>
                </c:pt>
                <c:pt idx="518">
                  <c:v>6.2454545454545496</c:v>
                </c:pt>
                <c:pt idx="519">
                  <c:v>4.1818181818181799</c:v>
                </c:pt>
                <c:pt idx="520">
                  <c:v>6.9083333333333297</c:v>
                </c:pt>
                <c:pt idx="521">
                  <c:v>7.1666666666666696</c:v>
                </c:pt>
                <c:pt idx="522">
                  <c:v>5.8</c:v>
                </c:pt>
                <c:pt idx="523">
                  <c:v>3.77142857142857</c:v>
                </c:pt>
                <c:pt idx="524">
                  <c:v>2.8</c:v>
                </c:pt>
                <c:pt idx="525">
                  <c:v>5</c:v>
                </c:pt>
                <c:pt idx="526">
                  <c:v>8.24444444444444</c:v>
                </c:pt>
                <c:pt idx="527">
                  <c:v>7.66</c:v>
                </c:pt>
                <c:pt idx="528">
                  <c:v>6.24444444444444</c:v>
                </c:pt>
                <c:pt idx="529">
                  <c:v>8.3000000000000007</c:v>
                </c:pt>
                <c:pt idx="530">
                  <c:v>8.9124999999999996</c:v>
                </c:pt>
                <c:pt idx="531">
                  <c:v>13.35</c:v>
                </c:pt>
                <c:pt idx="532">
                  <c:v>10.16</c:v>
                </c:pt>
                <c:pt idx="533">
                  <c:v>5.06666666666667</c:v>
                </c:pt>
                <c:pt idx="534">
                  <c:v>7.5841201716738196</c:v>
                </c:pt>
                <c:pt idx="535">
                  <c:v>5.6027624309392303</c:v>
                </c:pt>
                <c:pt idx="536">
                  <c:v>7.7745127436281898</c:v>
                </c:pt>
                <c:pt idx="537">
                  <c:v>9.5055325034578093</c:v>
                </c:pt>
                <c:pt idx="538">
                  <c:v>7.1611814345991602</c:v>
                </c:pt>
                <c:pt idx="539">
                  <c:v>6.6002797202797199</c:v>
                </c:pt>
                <c:pt idx="540">
                  <c:v>6.96019553072626</c:v>
                </c:pt>
                <c:pt idx="541">
                  <c:v>6.5386206896551702</c:v>
                </c:pt>
                <c:pt idx="542">
                  <c:v>9.5396999999999998</c:v>
                </c:pt>
                <c:pt idx="543">
                  <c:v>8.5624874999999996</c:v>
                </c:pt>
                <c:pt idx="544">
                  <c:v>8.1929300000000005</c:v>
                </c:pt>
                <c:pt idx="545">
                  <c:v>10.17029</c:v>
                </c:pt>
                <c:pt idx="546">
                  <c:v>10.585850000000001</c:v>
                </c:pt>
                <c:pt idx="547">
                  <c:v>14.5240368421053</c:v>
                </c:pt>
                <c:pt idx="548">
                  <c:v>8.1490510948905097</c:v>
                </c:pt>
                <c:pt idx="549">
                  <c:v>5.0107142857142897</c:v>
                </c:pt>
                <c:pt idx="551">
                  <c:v>8.3172413793103406</c:v>
                </c:pt>
                <c:pt idx="552">
                  <c:v>7.6842105263157903</c:v>
                </c:pt>
                <c:pt idx="555">
                  <c:v>3.9766666666666701</c:v>
                </c:pt>
                <c:pt idx="556">
                  <c:v>5.1280000000000001</c:v>
                </c:pt>
                <c:pt idx="557">
                  <c:v>4.5225260416666702</c:v>
                </c:pt>
                <c:pt idx="558">
                  <c:v>9.7023591087811294</c:v>
                </c:pt>
                <c:pt idx="559">
                  <c:v>6.2019736842105297</c:v>
                </c:pt>
                <c:pt idx="560">
                  <c:v>5.5979381443299001</c:v>
                </c:pt>
                <c:pt idx="561">
                  <c:v>6.7803738317756999</c:v>
                </c:pt>
                <c:pt idx="562">
                  <c:v>5.9499192245557397</c:v>
                </c:pt>
                <c:pt idx="563">
                  <c:v>5.36301369863014</c:v>
                </c:pt>
                <c:pt idx="564">
                  <c:v>10.9161290322581</c:v>
                </c:pt>
                <c:pt idx="565">
                  <c:v>4.8857142857142897</c:v>
                </c:pt>
                <c:pt idx="566">
                  <c:v>5.9032258064516103</c:v>
                </c:pt>
                <c:pt idx="567">
                  <c:v>7.53</c:v>
                </c:pt>
                <c:pt idx="568">
                  <c:v>10.26</c:v>
                </c:pt>
                <c:pt idx="569">
                  <c:v>7.6</c:v>
                </c:pt>
                <c:pt idx="570">
                  <c:v>7.1571428571428601</c:v>
                </c:pt>
                <c:pt idx="571">
                  <c:v>7.0636363636363599</c:v>
                </c:pt>
                <c:pt idx="572">
                  <c:v>6.6830729166666698</c:v>
                </c:pt>
                <c:pt idx="573">
                  <c:v>7.3528072837632799</c:v>
                </c:pt>
                <c:pt idx="574">
                  <c:v>7.7219354838709702</c:v>
                </c:pt>
                <c:pt idx="575">
                  <c:v>6.99298701298701</c:v>
                </c:pt>
                <c:pt idx="576">
                  <c:v>5.6</c:v>
                </c:pt>
                <c:pt idx="577">
                  <c:v>6.5762273901808799</c:v>
                </c:pt>
                <c:pt idx="578">
                  <c:v>4.2711864406779698</c:v>
                </c:pt>
                <c:pt idx="579">
                  <c:v>6.5534516765286002</c:v>
                </c:pt>
                <c:pt idx="580">
                  <c:v>12.613802435724001</c:v>
                </c:pt>
                <c:pt idx="581">
                  <c:v>8.6383152173913</c:v>
                </c:pt>
                <c:pt idx="582">
                  <c:v>7.2334688346883498</c:v>
                </c:pt>
                <c:pt idx="583">
                  <c:v>9.22462380300958</c:v>
                </c:pt>
                <c:pt idx="585">
                  <c:v>11.535483870967701</c:v>
                </c:pt>
                <c:pt idx="586">
                  <c:v>5.6333333333333302</c:v>
                </c:pt>
                <c:pt idx="587">
                  <c:v>5.8806451612903201</c:v>
                </c:pt>
                <c:pt idx="588">
                  <c:v>8.0147058823529402</c:v>
                </c:pt>
                <c:pt idx="589">
                  <c:v>6.8159999999999998</c:v>
                </c:pt>
                <c:pt idx="590">
                  <c:v>6.7312500000000002</c:v>
                </c:pt>
                <c:pt idx="591">
                  <c:v>6.62307692307692</c:v>
                </c:pt>
                <c:pt idx="592">
                  <c:v>4.5</c:v>
                </c:pt>
                <c:pt idx="593">
                  <c:v>5.4529411764705902</c:v>
                </c:pt>
                <c:pt idx="594">
                  <c:v>4.85666666666667</c:v>
                </c:pt>
                <c:pt idx="595">
                  <c:v>6.9612903225806404</c:v>
                </c:pt>
                <c:pt idx="596">
                  <c:v>5.1064516129032302</c:v>
                </c:pt>
                <c:pt idx="597">
                  <c:v>0</c:v>
                </c:pt>
                <c:pt idx="598">
                  <c:v>3.97272727272727</c:v>
                </c:pt>
                <c:pt idx="599">
                  <c:v>4.8499999999999996</c:v>
                </c:pt>
                <c:pt idx="600">
                  <c:v>4.0111111111111102</c:v>
                </c:pt>
                <c:pt idx="601">
                  <c:v>7.3219424460431703</c:v>
                </c:pt>
                <c:pt idx="602">
                  <c:v>9.0376358695652197</c:v>
                </c:pt>
                <c:pt idx="603">
                  <c:v>6.9101078167115899</c:v>
                </c:pt>
                <c:pt idx="604">
                  <c:v>7.5081673306772903</c:v>
                </c:pt>
                <c:pt idx="605">
                  <c:v>5.8466947960618798</c:v>
                </c:pt>
                <c:pt idx="606">
                  <c:v>6.4263083451202299</c:v>
                </c:pt>
                <c:pt idx="607">
                  <c:v>0</c:v>
                </c:pt>
                <c:pt idx="608">
                  <c:v>5.4382352941176499</c:v>
                </c:pt>
                <c:pt idx="609">
                  <c:v>10.7257142857143</c:v>
                </c:pt>
                <c:pt idx="610">
                  <c:v>6.4151238591916604</c:v>
                </c:pt>
                <c:pt idx="611">
                  <c:v>6.5593548387096803</c:v>
                </c:pt>
                <c:pt idx="612">
                  <c:v>8.0218911917098392</c:v>
                </c:pt>
                <c:pt idx="613">
                  <c:v>6.6373641304347801</c:v>
                </c:pt>
                <c:pt idx="614">
                  <c:v>7.6233511586452796</c:v>
                </c:pt>
                <c:pt idx="615">
                  <c:v>8.79058064516129</c:v>
                </c:pt>
                <c:pt idx="616">
                  <c:v>7.95657216494845</c:v>
                </c:pt>
                <c:pt idx="617">
                  <c:v>7.8337563451776697</c:v>
                </c:pt>
                <c:pt idx="618">
                  <c:v>7.1566157760814297</c:v>
                </c:pt>
                <c:pt idx="619">
                  <c:v>8.9202170963365006</c:v>
                </c:pt>
                <c:pt idx="620">
                  <c:v>7.2351522842639602</c:v>
                </c:pt>
                <c:pt idx="621">
                  <c:v>6.25555555555556</c:v>
                </c:pt>
                <c:pt idx="622">
                  <c:v>5.2545454545454504</c:v>
                </c:pt>
                <c:pt idx="623">
                  <c:v>5.0642857142857096</c:v>
                </c:pt>
                <c:pt idx="624">
                  <c:v>11.3709677419355</c:v>
                </c:pt>
                <c:pt idx="625">
                  <c:v>6.1387096774193504</c:v>
                </c:pt>
                <c:pt idx="626">
                  <c:v>6.2266666666666701</c:v>
                </c:pt>
                <c:pt idx="627">
                  <c:v>7.1319999999999997</c:v>
                </c:pt>
                <c:pt idx="628">
                  <c:v>6.5677419354838698</c:v>
                </c:pt>
                <c:pt idx="629">
                  <c:v>3.43333333333333</c:v>
                </c:pt>
                <c:pt idx="630">
                  <c:v>7.0250000000000004</c:v>
                </c:pt>
                <c:pt idx="631">
                  <c:v>4.91612903225806</c:v>
                </c:pt>
                <c:pt idx="632">
                  <c:v>5.7035714285714301</c:v>
                </c:pt>
                <c:pt idx="633">
                  <c:v>12.7</c:v>
                </c:pt>
                <c:pt idx="634">
                  <c:v>6.0888888888888903</c:v>
                </c:pt>
                <c:pt idx="635">
                  <c:v>5.62</c:v>
                </c:pt>
                <c:pt idx="636">
                  <c:v>7.7666666666666702</c:v>
                </c:pt>
                <c:pt idx="637">
                  <c:v>6.6</c:v>
                </c:pt>
                <c:pt idx="638">
                  <c:v>4.8499999999999996</c:v>
                </c:pt>
                <c:pt idx="639">
                  <c:v>7.51</c:v>
                </c:pt>
                <c:pt idx="640">
                  <c:v>5.05</c:v>
                </c:pt>
                <c:pt idx="641">
                  <c:v>6.06666666666667</c:v>
                </c:pt>
                <c:pt idx="642">
                  <c:v>5.1923076923076898</c:v>
                </c:pt>
                <c:pt idx="643">
                  <c:v>7.4225806451612897</c:v>
                </c:pt>
                <c:pt idx="644">
                  <c:v>5.85</c:v>
                </c:pt>
                <c:pt idx="645">
                  <c:v>10.200279999999999</c:v>
                </c:pt>
                <c:pt idx="646">
                  <c:v>4.4654454545454501</c:v>
                </c:pt>
                <c:pt idx="647">
                  <c:v>4.2622900000000001</c:v>
                </c:pt>
                <c:pt idx="648">
                  <c:v>6.7675200000000002</c:v>
                </c:pt>
                <c:pt idx="649">
                  <c:v>5.2099099999999998</c:v>
                </c:pt>
                <c:pt idx="650">
                  <c:v>5.1702250000000003</c:v>
                </c:pt>
                <c:pt idx="651">
                  <c:v>6.35</c:v>
                </c:pt>
                <c:pt idx="652">
                  <c:v>7.25</c:v>
                </c:pt>
                <c:pt idx="653">
                  <c:v>5.32</c:v>
                </c:pt>
                <c:pt idx="654">
                  <c:v>6.05</c:v>
                </c:pt>
                <c:pt idx="655">
                  <c:v>4.8636363636363598</c:v>
                </c:pt>
                <c:pt idx="656">
                  <c:v>7.41</c:v>
                </c:pt>
                <c:pt idx="657">
                  <c:v>5.4</c:v>
                </c:pt>
                <c:pt idx="658">
                  <c:v>0</c:v>
                </c:pt>
                <c:pt idx="659">
                  <c:v>4.3666666666666698</c:v>
                </c:pt>
                <c:pt idx="660">
                  <c:v>5.27</c:v>
                </c:pt>
                <c:pt idx="661">
                  <c:v>5.29</c:v>
                </c:pt>
                <c:pt idx="662">
                  <c:v>14.3088235294118</c:v>
                </c:pt>
                <c:pt idx="663">
                  <c:v>7.8951219512195099</c:v>
                </c:pt>
                <c:pt idx="664">
                  <c:v>9.8642201834862409</c:v>
                </c:pt>
                <c:pt idx="665">
                  <c:v>11.449265905383401</c:v>
                </c:pt>
                <c:pt idx="666">
                  <c:v>11.4632102272727</c:v>
                </c:pt>
                <c:pt idx="667">
                  <c:v>11.2998080614203</c:v>
                </c:pt>
                <c:pt idx="668">
                  <c:v>11.006657789613801</c:v>
                </c:pt>
                <c:pt idx="669">
                  <c:v>8.96719424460432</c:v>
                </c:pt>
                <c:pt idx="670">
                  <c:v>9.5138769670958503</c:v>
                </c:pt>
                <c:pt idx="671">
                  <c:v>8.1200270635994602</c:v>
                </c:pt>
                <c:pt idx="672">
                  <c:v>10.8334196891192</c:v>
                </c:pt>
                <c:pt idx="673">
                  <c:v>8.3200549450549506</c:v>
                </c:pt>
                <c:pt idx="674">
                  <c:v>8.8489247311827999</c:v>
                </c:pt>
                <c:pt idx="675">
                  <c:v>8.1320261437908492</c:v>
                </c:pt>
                <c:pt idx="676">
                  <c:v>8.5713914174252306</c:v>
                </c:pt>
                <c:pt idx="677">
                  <c:v>8.2063225806451605</c:v>
                </c:pt>
                <c:pt idx="678">
                  <c:v>12.9888888888889</c:v>
                </c:pt>
                <c:pt idx="679">
                  <c:v>5.7433333333333296</c:v>
                </c:pt>
                <c:pt idx="680">
                  <c:v>6.0709677419354797</c:v>
                </c:pt>
                <c:pt idx="681">
                  <c:v>7.8258064516129</c:v>
                </c:pt>
                <c:pt idx="682">
                  <c:v>9.1322077922077902</c:v>
                </c:pt>
                <c:pt idx="683">
                  <c:v>7.9884030418250997</c:v>
                </c:pt>
                <c:pt idx="684">
                  <c:v>9.0615183246073308</c:v>
                </c:pt>
                <c:pt idx="685">
                  <c:v>7.35</c:v>
                </c:pt>
                <c:pt idx="686">
                  <c:v>8.1525827814569496</c:v>
                </c:pt>
                <c:pt idx="687">
                  <c:v>6.9612217795484703</c:v>
                </c:pt>
                <c:pt idx="688">
                  <c:v>9.0204188481675391</c:v>
                </c:pt>
                <c:pt idx="689">
                  <c:v>7.63743386243386</c:v>
                </c:pt>
                <c:pt idx="690">
                  <c:v>7.2863070539419104</c:v>
                </c:pt>
                <c:pt idx="691">
                  <c:v>7.2208499335989398</c:v>
                </c:pt>
                <c:pt idx="692">
                  <c:v>7.2121251629726197</c:v>
                </c:pt>
                <c:pt idx="693">
                  <c:v>6.9175324675324701</c:v>
                </c:pt>
                <c:pt idx="694">
                  <c:v>7.1726783310901796</c:v>
                </c:pt>
                <c:pt idx="695">
                  <c:v>59.630645161290303</c:v>
                </c:pt>
                <c:pt idx="696">
                  <c:v>7.2728693181818196</c:v>
                </c:pt>
                <c:pt idx="697">
                  <c:v>7.1088023088023098</c:v>
                </c:pt>
                <c:pt idx="698">
                  <c:v>5.9358024691358002</c:v>
                </c:pt>
                <c:pt idx="699">
                  <c:v>6.5750688705234204</c:v>
                </c:pt>
                <c:pt idx="700">
                  <c:v>5.9666214382632301</c:v>
                </c:pt>
                <c:pt idx="701">
                  <c:v>11.09</c:v>
                </c:pt>
                <c:pt idx="702">
                  <c:v>6.9</c:v>
                </c:pt>
                <c:pt idx="703">
                  <c:v>10.17</c:v>
                </c:pt>
                <c:pt idx="704">
                  <c:v>10.966666666666701</c:v>
                </c:pt>
                <c:pt idx="705">
                  <c:v>9.24444444444444</c:v>
                </c:pt>
                <c:pt idx="706">
                  <c:v>8.93333333333333</c:v>
                </c:pt>
                <c:pt idx="707">
                  <c:v>8.7555555555555493</c:v>
                </c:pt>
                <c:pt idx="708">
                  <c:v>7.4636363636363603</c:v>
                </c:pt>
                <c:pt idx="709">
                  <c:v>9.4090909090909101</c:v>
                </c:pt>
                <c:pt idx="710">
                  <c:v>8.4444444444444393</c:v>
                </c:pt>
                <c:pt idx="711">
                  <c:v>10.9</c:v>
                </c:pt>
                <c:pt idx="712">
                  <c:v>7.29</c:v>
                </c:pt>
                <c:pt idx="713">
                  <c:v>10.92</c:v>
                </c:pt>
                <c:pt idx="714">
                  <c:v>11.28</c:v>
                </c:pt>
                <c:pt idx="715">
                  <c:v>11.641666666666699</c:v>
                </c:pt>
                <c:pt idx="716">
                  <c:v>9.3764705882352892</c:v>
                </c:pt>
                <c:pt idx="717">
                  <c:v>9.0500000000000007</c:v>
                </c:pt>
                <c:pt idx="718">
                  <c:v>6.1749999999999998</c:v>
                </c:pt>
                <c:pt idx="719">
                  <c:v>5.4090909090909101</c:v>
                </c:pt>
                <c:pt idx="720">
                  <c:v>6.2562499999999996</c:v>
                </c:pt>
                <c:pt idx="721">
                  <c:v>10.3333333333333</c:v>
                </c:pt>
                <c:pt idx="722">
                  <c:v>5.6</c:v>
                </c:pt>
                <c:pt idx="723">
                  <c:v>0</c:v>
                </c:pt>
                <c:pt idx="724">
                  <c:v>6.6428571428571397</c:v>
                </c:pt>
                <c:pt idx="725">
                  <c:v>4.6285714285714299</c:v>
                </c:pt>
                <c:pt idx="726">
                  <c:v>3.3727272727272699</c:v>
                </c:pt>
                <c:pt idx="727">
                  <c:v>9.18</c:v>
                </c:pt>
                <c:pt idx="728">
                  <c:v>10.87</c:v>
                </c:pt>
                <c:pt idx="729">
                  <c:v>14.47</c:v>
                </c:pt>
                <c:pt idx="730">
                  <c:v>15.34</c:v>
                </c:pt>
                <c:pt idx="731">
                  <c:v>11.8363636363636</c:v>
                </c:pt>
                <c:pt idx="732">
                  <c:v>12.53</c:v>
                </c:pt>
                <c:pt idx="733">
                  <c:v>0</c:v>
                </c:pt>
                <c:pt idx="734">
                  <c:v>8.16</c:v>
                </c:pt>
                <c:pt idx="735">
                  <c:v>6.9454545454545498</c:v>
                </c:pt>
                <c:pt idx="736">
                  <c:v>-0.41428571428571398</c:v>
                </c:pt>
                <c:pt idx="737">
                  <c:v>6.60525606469003</c:v>
                </c:pt>
                <c:pt idx="738">
                  <c:v>7.0939477303988996</c:v>
                </c:pt>
                <c:pt idx="739">
                  <c:v>7.5174324324324298</c:v>
                </c:pt>
                <c:pt idx="740">
                  <c:v>10.0168236877524</c:v>
                </c:pt>
                <c:pt idx="741">
                  <c:v>7.4539918809201602</c:v>
                </c:pt>
                <c:pt idx="742">
                  <c:v>11.3777777777778</c:v>
                </c:pt>
                <c:pt idx="743">
                  <c:v>5</c:v>
                </c:pt>
                <c:pt idx="744">
                  <c:v>7.05</c:v>
                </c:pt>
                <c:pt idx="745">
                  <c:v>6.51</c:v>
                </c:pt>
                <c:pt idx="746">
                  <c:v>8</c:v>
                </c:pt>
                <c:pt idx="747">
                  <c:v>7.9181818181818198</c:v>
                </c:pt>
                <c:pt idx="748">
                  <c:v>8.92</c:v>
                </c:pt>
                <c:pt idx="749">
                  <c:v>8.0740963855421697</c:v>
                </c:pt>
                <c:pt idx="750">
                  <c:v>7.3591455273698303</c:v>
                </c:pt>
                <c:pt idx="751">
                  <c:v>6.8823138297872299</c:v>
                </c:pt>
                <c:pt idx="752">
                  <c:v>8.4335552596538008</c:v>
                </c:pt>
                <c:pt idx="753">
                  <c:v>6.1850070721357904</c:v>
                </c:pt>
                <c:pt idx="754">
                  <c:v>8.1190871369294602</c:v>
                </c:pt>
                <c:pt idx="755">
                  <c:v>6.6957390146471401</c:v>
                </c:pt>
                <c:pt idx="756">
                  <c:v>7.1763052208835303</c:v>
                </c:pt>
                <c:pt idx="757">
                  <c:v>5.6179144385026696</c:v>
                </c:pt>
                <c:pt idx="758">
                  <c:v>10.6359333333333</c:v>
                </c:pt>
                <c:pt idx="759">
                  <c:v>6.37715454545455</c:v>
                </c:pt>
                <c:pt idx="760">
                  <c:v>8.9662400000000009</c:v>
                </c:pt>
                <c:pt idx="761">
                  <c:v>0</c:v>
                </c:pt>
                <c:pt idx="762">
                  <c:v>0</c:v>
                </c:pt>
                <c:pt idx="763">
                  <c:v>10.8834</c:v>
                </c:pt>
                <c:pt idx="764">
                  <c:v>12.84</c:v>
                </c:pt>
                <c:pt idx="765">
                  <c:v>6.5111111111111102</c:v>
                </c:pt>
                <c:pt idx="766">
                  <c:v>9.4473684210526301</c:v>
                </c:pt>
                <c:pt idx="767">
                  <c:v>10.015789473684199</c:v>
                </c:pt>
                <c:pt idx="768">
                  <c:v>11.338888888888899</c:v>
                </c:pt>
                <c:pt idx="769">
                  <c:v>10.1846153846154</c:v>
                </c:pt>
                <c:pt idx="770">
                  <c:v>8.78571428571429</c:v>
                </c:pt>
                <c:pt idx="771">
                  <c:v>7.1153846153846096</c:v>
                </c:pt>
                <c:pt idx="772">
                  <c:v>6.1</c:v>
                </c:pt>
                <c:pt idx="773">
                  <c:v>5.19</c:v>
                </c:pt>
                <c:pt idx="774">
                  <c:v>9.7818181818181795</c:v>
                </c:pt>
                <c:pt idx="775">
                  <c:v>5.1454545454545499</c:v>
                </c:pt>
                <c:pt idx="776">
                  <c:v>7.94</c:v>
                </c:pt>
                <c:pt idx="777">
                  <c:v>5.8416666666666703</c:v>
                </c:pt>
                <c:pt idx="778">
                  <c:v>5.7</c:v>
                </c:pt>
                <c:pt idx="779">
                  <c:v>3.9750000000000001</c:v>
                </c:pt>
                <c:pt idx="780">
                  <c:v>8.06</c:v>
                </c:pt>
                <c:pt idx="781">
                  <c:v>6.04</c:v>
                </c:pt>
                <c:pt idx="782">
                  <c:v>0</c:v>
                </c:pt>
                <c:pt idx="783">
                  <c:v>4.8</c:v>
                </c:pt>
                <c:pt idx="784">
                  <c:v>5.0833333333333304</c:v>
                </c:pt>
                <c:pt idx="785">
                  <c:v>5.62</c:v>
                </c:pt>
                <c:pt idx="786">
                  <c:v>9.9703216374269008</c:v>
                </c:pt>
                <c:pt idx="787">
                  <c:v>9.7153225806451609</c:v>
                </c:pt>
                <c:pt idx="788">
                  <c:v>6.3221921515561599</c:v>
                </c:pt>
                <c:pt idx="789">
                  <c:v>7.3170662905500699</c:v>
                </c:pt>
                <c:pt idx="790">
                  <c:v>6.5349120433017598</c:v>
                </c:pt>
                <c:pt idx="791">
                  <c:v>10.693835616438401</c:v>
                </c:pt>
                <c:pt idx="792">
                  <c:v>6.4322448979591798</c:v>
                </c:pt>
                <c:pt idx="793">
                  <c:v>7.7427223719676501</c:v>
                </c:pt>
                <c:pt idx="794">
                  <c:v>7.86171662125341</c:v>
                </c:pt>
                <c:pt idx="795">
                  <c:v>7.0038251366120203</c:v>
                </c:pt>
                <c:pt idx="796">
                  <c:v>6.3578500707213603</c:v>
                </c:pt>
                <c:pt idx="797">
                  <c:v>8.5776422764227593</c:v>
                </c:pt>
                <c:pt idx="798">
                  <c:v>13.8127922971114</c:v>
                </c:pt>
                <c:pt idx="799">
                  <c:v>8.5018893387314396</c:v>
                </c:pt>
                <c:pt idx="800">
                  <c:v>11.476048714479001</c:v>
                </c:pt>
                <c:pt idx="801">
                  <c:v>7.7916129032258103</c:v>
                </c:pt>
                <c:pt idx="802">
                  <c:v>9.2776470588235291</c:v>
                </c:pt>
                <c:pt idx="803">
                  <c:v>9.8594339622641503</c:v>
                </c:pt>
                <c:pt idx="804">
                  <c:v>6.7228358208955203</c:v>
                </c:pt>
                <c:pt idx="805">
                  <c:v>4.4435064935064901</c:v>
                </c:pt>
                <c:pt idx="806">
                  <c:v>8.9514824797843708</c:v>
                </c:pt>
                <c:pt idx="807">
                  <c:v>5.9723202170963399</c:v>
                </c:pt>
                <c:pt idx="808">
                  <c:v>14.2029569892473</c:v>
                </c:pt>
                <c:pt idx="809">
                  <c:v>11.248655913978499</c:v>
                </c:pt>
                <c:pt idx="810">
                  <c:v>10.451612903225801</c:v>
                </c:pt>
                <c:pt idx="811">
                  <c:v>7.7559139784946201</c:v>
                </c:pt>
                <c:pt idx="812">
                  <c:v>9.1429539295392992</c:v>
                </c:pt>
                <c:pt idx="813">
                  <c:v>5.3421917808219197</c:v>
                </c:pt>
                <c:pt idx="814">
                  <c:v>7.1821862348178103</c:v>
                </c:pt>
                <c:pt idx="815">
                  <c:v>5.6686111111111099</c:v>
                </c:pt>
                <c:pt idx="816">
                  <c:v>4.6529649595687301</c:v>
                </c:pt>
                <c:pt idx="817">
                  <c:v>4.9457650273224001</c:v>
                </c:pt>
                <c:pt idx="818">
                  <c:v>6.2107883817427396</c:v>
                </c:pt>
                <c:pt idx="819">
                  <c:v>3.3751009421265099</c:v>
                </c:pt>
                <c:pt idx="820">
                  <c:v>14.8333333333333</c:v>
                </c:pt>
                <c:pt idx="821">
                  <c:v>7.1242424242424196</c:v>
                </c:pt>
                <c:pt idx="822">
                  <c:v>11.275</c:v>
                </c:pt>
                <c:pt idx="823">
                  <c:v>12.5653846153846</c:v>
                </c:pt>
                <c:pt idx="824">
                  <c:v>14.063333333333301</c:v>
                </c:pt>
                <c:pt idx="825">
                  <c:v>11.964516129032299</c:v>
                </c:pt>
                <c:pt idx="826">
                  <c:v>9.8371428571428599</c:v>
                </c:pt>
                <c:pt idx="827">
                  <c:v>6.9787878787878803</c:v>
                </c:pt>
                <c:pt idx="828">
                  <c:v>8.0909090909090899</c:v>
                </c:pt>
                <c:pt idx="829">
                  <c:v>7.7794117647058796</c:v>
                </c:pt>
                <c:pt idx="830">
                  <c:v>10.5393939393939</c:v>
                </c:pt>
                <c:pt idx="831">
                  <c:v>6.4852941176470598</c:v>
                </c:pt>
                <c:pt idx="832">
                  <c:v>0</c:v>
                </c:pt>
                <c:pt idx="833">
                  <c:v>6.5909090909090899</c:v>
                </c:pt>
                <c:pt idx="834">
                  <c:v>6.0315789473684198</c:v>
                </c:pt>
                <c:pt idx="835">
                  <c:v>5.0548387096774201</c:v>
                </c:pt>
                <c:pt idx="836">
                  <c:v>15.2678571428571</c:v>
                </c:pt>
                <c:pt idx="837">
                  <c:v>7.1064516129032302</c:v>
                </c:pt>
                <c:pt idx="838">
                  <c:v>10.776666666666699</c:v>
                </c:pt>
                <c:pt idx="839">
                  <c:v>11.533333333333299</c:v>
                </c:pt>
                <c:pt idx="840">
                  <c:v>14.3237662337662</c:v>
                </c:pt>
                <c:pt idx="841">
                  <c:v>11.624062095730901</c:v>
                </c:pt>
                <c:pt idx="842">
                  <c:v>10.364987080103401</c:v>
                </c:pt>
                <c:pt idx="843">
                  <c:v>7.9502680965147396</c:v>
                </c:pt>
                <c:pt idx="844">
                  <c:v>9.0345854922279791</c:v>
                </c:pt>
                <c:pt idx="845">
                  <c:v>5.95760728218466</c:v>
                </c:pt>
                <c:pt idx="846">
                  <c:v>8.1852331606217597</c:v>
                </c:pt>
                <c:pt idx="847">
                  <c:v>5.1139141742522796</c:v>
                </c:pt>
                <c:pt idx="848">
                  <c:v>4.0940000000000003</c:v>
                </c:pt>
                <c:pt idx="849">
                  <c:v>4.4271297509829601</c:v>
                </c:pt>
                <c:pt idx="850">
                  <c:v>4.8528052805280497</c:v>
                </c:pt>
                <c:pt idx="851">
                  <c:v>4.91785714285714</c:v>
                </c:pt>
                <c:pt idx="852">
                  <c:v>8.3947368421052602</c:v>
                </c:pt>
                <c:pt idx="853">
                  <c:v>5.97388809182209</c:v>
                </c:pt>
                <c:pt idx="854">
                  <c:v>9.00871934604905</c:v>
                </c:pt>
                <c:pt idx="855">
                  <c:v>5.5039455782312903</c:v>
                </c:pt>
                <c:pt idx="856">
                  <c:v>5.1678331090174998</c:v>
                </c:pt>
                <c:pt idx="857">
                  <c:v>5.0668067226890798</c:v>
                </c:pt>
                <c:pt idx="858">
                  <c:v>6.2415531335149899</c:v>
                </c:pt>
                <c:pt idx="859">
                  <c:v>3.0138356164383602</c:v>
                </c:pt>
                <c:pt idx="860">
                  <c:v>7.9344827586206899</c:v>
                </c:pt>
                <c:pt idx="861">
                  <c:v>10.603703703703699</c:v>
                </c:pt>
                <c:pt idx="862">
                  <c:v>8.2333333333333307</c:v>
                </c:pt>
                <c:pt idx="863">
                  <c:v>0</c:v>
                </c:pt>
                <c:pt idx="864">
                  <c:v>7.9793103448275904</c:v>
                </c:pt>
                <c:pt idx="865">
                  <c:v>7.3458333333333297</c:v>
                </c:pt>
                <c:pt idx="866">
                  <c:v>6.10666666666667</c:v>
                </c:pt>
                <c:pt idx="867">
                  <c:v>19.230705394190899</c:v>
                </c:pt>
                <c:pt idx="868">
                  <c:v>9.4668928086838502</c:v>
                </c:pt>
                <c:pt idx="869">
                  <c:v>11.798952879581201</c:v>
                </c:pt>
                <c:pt idx="870">
                  <c:v>15.0029769959405</c:v>
                </c:pt>
                <c:pt idx="871">
                  <c:v>16.682677165354299</c:v>
                </c:pt>
                <c:pt idx="872">
                  <c:v>17.031323722149398</c:v>
                </c:pt>
                <c:pt idx="873">
                  <c:v>12.805019815059399</c:v>
                </c:pt>
                <c:pt idx="874">
                  <c:v>9.1423638778220493</c:v>
                </c:pt>
                <c:pt idx="875">
                  <c:v>10.348275862069</c:v>
                </c:pt>
                <c:pt idx="876">
                  <c:v>7.8615691489361703</c:v>
                </c:pt>
                <c:pt idx="877">
                  <c:v>11.4301061007958</c:v>
                </c:pt>
                <c:pt idx="878">
                  <c:v>8.9073138297872294</c:v>
                </c:pt>
                <c:pt idx="879">
                  <c:v>9.3978260869565204</c:v>
                </c:pt>
                <c:pt idx="880">
                  <c:v>8.5490384615384603</c:v>
                </c:pt>
                <c:pt idx="881">
                  <c:v>8.7793758480325597</c:v>
                </c:pt>
                <c:pt idx="882">
                  <c:v>8.2230894308943103</c:v>
                </c:pt>
                <c:pt idx="883">
                  <c:v>19.02</c:v>
                </c:pt>
                <c:pt idx="884">
                  <c:v>11.1</c:v>
                </c:pt>
                <c:pt idx="885">
                  <c:v>12.310344827586199</c:v>
                </c:pt>
                <c:pt idx="886">
                  <c:v>16.977419354838698</c:v>
                </c:pt>
                <c:pt idx="887">
                  <c:v>16.637499999999999</c:v>
                </c:pt>
                <c:pt idx="888">
                  <c:v>16.347826086956498</c:v>
                </c:pt>
                <c:pt idx="889">
                  <c:v>10.380991735537201</c:v>
                </c:pt>
                <c:pt idx="890">
                  <c:v>10.3754098360656</c:v>
                </c:pt>
                <c:pt idx="891">
                  <c:v>8.2738544474393496</c:v>
                </c:pt>
                <c:pt idx="892">
                  <c:v>10.884438430311199</c:v>
                </c:pt>
                <c:pt idx="893">
                  <c:v>8.3091644204851693</c:v>
                </c:pt>
                <c:pt idx="894">
                  <c:v>8.4951523545706404</c:v>
                </c:pt>
                <c:pt idx="895">
                  <c:v>9.1911202185792291</c:v>
                </c:pt>
                <c:pt idx="896">
                  <c:v>9.3126984126984098</c:v>
                </c:pt>
                <c:pt idx="897">
                  <c:v>5.4632398753894096</c:v>
                </c:pt>
                <c:pt idx="898">
                  <c:v>15.8055555555556</c:v>
                </c:pt>
                <c:pt idx="899">
                  <c:v>7.6171428571428601</c:v>
                </c:pt>
                <c:pt idx="900">
                  <c:v>11.531153846153799</c:v>
                </c:pt>
                <c:pt idx="901">
                  <c:v>11.737323037323</c:v>
                </c:pt>
                <c:pt idx="902">
                  <c:v>13.657657657657699</c:v>
                </c:pt>
                <c:pt idx="903">
                  <c:v>13.516775884665799</c:v>
                </c:pt>
                <c:pt idx="904">
                  <c:v>10.701038961039</c:v>
                </c:pt>
                <c:pt idx="905">
                  <c:v>8.2254521963824292</c:v>
                </c:pt>
                <c:pt idx="906">
                  <c:v>8.7449612403100794</c:v>
                </c:pt>
                <c:pt idx="907">
                  <c:v>8.5803973509933797</c:v>
                </c:pt>
                <c:pt idx="908">
                  <c:v>11.3314789687924</c:v>
                </c:pt>
                <c:pt idx="909">
                  <c:v>7.8277401894452003</c:v>
                </c:pt>
                <c:pt idx="910">
                  <c:v>8.6005509641873292</c:v>
                </c:pt>
                <c:pt idx="911">
                  <c:v>8.3600278551532003</c:v>
                </c:pt>
                <c:pt idx="912">
                  <c:v>13.7887301587302</c:v>
                </c:pt>
                <c:pt idx="913">
                  <c:v>12.1601719197708</c:v>
                </c:pt>
                <c:pt idx="914">
                  <c:v>11.3204330175913</c:v>
                </c:pt>
                <c:pt idx="915">
                  <c:v>8.6623815967523701</c:v>
                </c:pt>
                <c:pt idx="916">
                  <c:v>9.1376693766937702</c:v>
                </c:pt>
                <c:pt idx="917">
                  <c:v>8.4738191632928501</c:v>
                </c:pt>
                <c:pt idx="918">
                  <c:v>11.3103773584906</c:v>
                </c:pt>
                <c:pt idx="919">
                  <c:v>7.1891791044776099</c:v>
                </c:pt>
                <c:pt idx="920">
                  <c:v>8.6198618307426607</c:v>
                </c:pt>
                <c:pt idx="921">
                  <c:v>9.0530529172320193</c:v>
                </c:pt>
                <c:pt idx="922">
                  <c:v>8.7968011126564694</c:v>
                </c:pt>
                <c:pt idx="923">
                  <c:v>7.1107191316146503</c:v>
                </c:pt>
                <c:pt idx="924">
                  <c:v>15.1325</c:v>
                </c:pt>
                <c:pt idx="925">
                  <c:v>7.8</c:v>
                </c:pt>
                <c:pt idx="926">
                  <c:v>10.5560975609756</c:v>
                </c:pt>
                <c:pt idx="927">
                  <c:v>10.690243902439001</c:v>
                </c:pt>
                <c:pt idx="928">
                  <c:v>8.4289972899728998</c:v>
                </c:pt>
                <c:pt idx="929">
                  <c:v>16.821951219512201</c:v>
                </c:pt>
                <c:pt idx="930">
                  <c:v>11.88</c:v>
                </c:pt>
                <c:pt idx="931">
                  <c:v>10.1717948717949</c:v>
                </c:pt>
                <c:pt idx="932">
                  <c:v>6.6524999999999999</c:v>
                </c:pt>
                <c:pt idx="933">
                  <c:v>7.4230769230769198</c:v>
                </c:pt>
                <c:pt idx="934">
                  <c:v>7.2947368421052596</c:v>
                </c:pt>
                <c:pt idx="935">
                  <c:v>9.7750000000000004</c:v>
                </c:pt>
                <c:pt idx="936">
                  <c:v>6.0565217391304396</c:v>
                </c:pt>
                <c:pt idx="937">
                  <c:v>8.3090909090909104</c:v>
                </c:pt>
                <c:pt idx="938">
                  <c:v>6.7102564102564104</c:v>
                </c:pt>
                <c:pt idx="939">
                  <c:v>10.0348930481283</c:v>
                </c:pt>
                <c:pt idx="940">
                  <c:v>5.6307692307692303</c:v>
                </c:pt>
                <c:pt idx="941">
                  <c:v>13.658064516129</c:v>
                </c:pt>
                <c:pt idx="942">
                  <c:v>11.689487870619899</c:v>
                </c:pt>
                <c:pt idx="943">
                  <c:v>10.9652232746955</c:v>
                </c:pt>
                <c:pt idx="944">
                  <c:v>8.3051420838971595</c:v>
                </c:pt>
                <c:pt idx="945">
                  <c:v>10.245087483176301</c:v>
                </c:pt>
                <c:pt idx="946">
                  <c:v>7.6561994609164401</c:v>
                </c:pt>
                <c:pt idx="947">
                  <c:v>12.130282637954201</c:v>
                </c:pt>
                <c:pt idx="948">
                  <c:v>8.1622132253711204</c:v>
                </c:pt>
                <c:pt idx="949">
                  <c:v>8.5211590296495991</c:v>
                </c:pt>
                <c:pt idx="950">
                  <c:v>9.8113667117726706</c:v>
                </c:pt>
                <c:pt idx="951">
                  <c:v>9.1861413043478297</c:v>
                </c:pt>
                <c:pt idx="952">
                  <c:v>7.1494579945799499</c:v>
                </c:pt>
                <c:pt idx="953">
                  <c:v>10.4092140921409</c:v>
                </c:pt>
                <c:pt idx="954">
                  <c:v>11.905307262569799</c:v>
                </c:pt>
                <c:pt idx="955">
                  <c:v>10.6860946745562</c:v>
                </c:pt>
                <c:pt idx="956">
                  <c:v>8.8511821974965201</c:v>
                </c:pt>
                <c:pt idx="957">
                  <c:v>9.6410998552821994</c:v>
                </c:pt>
                <c:pt idx="958">
                  <c:v>7.9064245810055898</c:v>
                </c:pt>
                <c:pt idx="959">
                  <c:v>8.3646648044692693</c:v>
                </c:pt>
                <c:pt idx="960">
                  <c:v>9.2109177215189906</c:v>
                </c:pt>
                <c:pt idx="961">
                  <c:v>5.9191709844559597</c:v>
                </c:pt>
                <c:pt idx="962">
                  <c:v>12.85</c:v>
                </c:pt>
                <c:pt idx="963">
                  <c:v>6.2374999999999998</c:v>
                </c:pt>
                <c:pt idx="964">
                  <c:v>7.7214285714285698</c:v>
                </c:pt>
                <c:pt idx="965">
                  <c:v>9.06</c:v>
                </c:pt>
                <c:pt idx="966">
                  <c:v>7.2562499999999996</c:v>
                </c:pt>
                <c:pt idx="967">
                  <c:v>7.6266666666666696</c:v>
                </c:pt>
                <c:pt idx="968">
                  <c:v>9.1071428571428594</c:v>
                </c:pt>
                <c:pt idx="969">
                  <c:v>6.1166666666666698</c:v>
                </c:pt>
                <c:pt idx="970">
                  <c:v>6.8</c:v>
                </c:pt>
                <c:pt idx="971">
                  <c:v>6.9342975206611603</c:v>
                </c:pt>
                <c:pt idx="972">
                  <c:v>10.6338607594937</c:v>
                </c:pt>
                <c:pt idx="973">
                  <c:v>6.3754032258064504</c:v>
                </c:pt>
                <c:pt idx="974">
                  <c:v>6.8426807760141104</c:v>
                </c:pt>
                <c:pt idx="975">
                  <c:v>6.8771164021163997</c:v>
                </c:pt>
                <c:pt idx="976">
                  <c:v>7.4028378378378399</c:v>
                </c:pt>
                <c:pt idx="977">
                  <c:v>5.9613733905579398</c:v>
                </c:pt>
                <c:pt idx="978">
                  <c:v>15.94</c:v>
                </c:pt>
                <c:pt idx="979">
                  <c:v>12.08</c:v>
                </c:pt>
                <c:pt idx="980">
                  <c:v>14.038095238095201</c:v>
                </c:pt>
                <c:pt idx="981">
                  <c:v>15.7217391304348</c:v>
                </c:pt>
                <c:pt idx="982">
                  <c:v>18.729894179894199</c:v>
                </c:pt>
                <c:pt idx="983">
                  <c:v>14.3606578947368</c:v>
                </c:pt>
                <c:pt idx="984">
                  <c:v>13.931537450722701</c:v>
                </c:pt>
                <c:pt idx="985">
                  <c:v>9.9758256274768797</c:v>
                </c:pt>
                <c:pt idx="986">
                  <c:v>12.2692969870875</c:v>
                </c:pt>
                <c:pt idx="987">
                  <c:v>8.5192866578599702</c:v>
                </c:pt>
                <c:pt idx="988">
                  <c:v>12.2521220159151</c:v>
                </c:pt>
                <c:pt idx="989">
                  <c:v>7.6349865951742597</c:v>
                </c:pt>
                <c:pt idx="990">
                  <c:v>7.9775886524822699</c:v>
                </c:pt>
                <c:pt idx="991">
                  <c:v>10.241820580474901</c:v>
                </c:pt>
                <c:pt idx="992">
                  <c:v>10.7469086021505</c:v>
                </c:pt>
                <c:pt idx="993">
                  <c:v>7.9722811671087497</c:v>
                </c:pt>
                <c:pt idx="994">
                  <c:v>16.454694485842001</c:v>
                </c:pt>
                <c:pt idx="995">
                  <c:v>16.0278125</c:v>
                </c:pt>
                <c:pt idx="996">
                  <c:v>13.1468660968661</c:v>
                </c:pt>
                <c:pt idx="997">
                  <c:v>11.0612685560054</c:v>
                </c:pt>
                <c:pt idx="998">
                  <c:v>24.365648854961801</c:v>
                </c:pt>
                <c:pt idx="999">
                  <c:v>8.0838753387533906</c:v>
                </c:pt>
                <c:pt idx="1000">
                  <c:v>7.9543633762517896</c:v>
                </c:pt>
                <c:pt idx="1001">
                  <c:v>10.4715877437326</c:v>
                </c:pt>
                <c:pt idx="1002">
                  <c:v>6.47771739130435</c:v>
                </c:pt>
                <c:pt idx="1003">
                  <c:v>8.3731884057970998</c:v>
                </c:pt>
                <c:pt idx="1004">
                  <c:v>12.866666666666699</c:v>
                </c:pt>
                <c:pt idx="1005">
                  <c:v>6.9749999999999996</c:v>
                </c:pt>
                <c:pt idx="1006">
                  <c:v>9.2125000000000004</c:v>
                </c:pt>
                <c:pt idx="1007">
                  <c:v>9.73</c:v>
                </c:pt>
                <c:pt idx="1008">
                  <c:v>10.033333333333299</c:v>
                </c:pt>
                <c:pt idx="1009">
                  <c:v>10.0666666666667</c:v>
                </c:pt>
                <c:pt idx="1010">
                  <c:v>9.7200000000000006</c:v>
                </c:pt>
                <c:pt idx="1011">
                  <c:v>5.8666666666666698</c:v>
                </c:pt>
                <c:pt idx="1012">
                  <c:v>11.29</c:v>
                </c:pt>
                <c:pt idx="1013">
                  <c:v>6.6090909090909102</c:v>
                </c:pt>
                <c:pt idx="1014">
                  <c:v>10.52</c:v>
                </c:pt>
                <c:pt idx="1015">
                  <c:v>10.36</c:v>
                </c:pt>
                <c:pt idx="1016">
                  <c:v>14.75</c:v>
                </c:pt>
                <c:pt idx="1017">
                  <c:v>11.2090909090909</c:v>
                </c:pt>
                <c:pt idx="1018">
                  <c:v>8.8000000000000007</c:v>
                </c:pt>
                <c:pt idx="1019">
                  <c:v>5.82</c:v>
                </c:pt>
                <c:pt idx="1020">
                  <c:v>8.5098522167487705</c:v>
                </c:pt>
                <c:pt idx="1021">
                  <c:v>7.8215189873417703</c:v>
                </c:pt>
                <c:pt idx="1022">
                  <c:v>11.039106901217901</c:v>
                </c:pt>
                <c:pt idx="1023">
                  <c:v>8.0663967611335998</c:v>
                </c:pt>
                <c:pt idx="1024">
                  <c:v>8.1193637621023491</c:v>
                </c:pt>
                <c:pt idx="1025">
                  <c:v>8.5614742698191897</c:v>
                </c:pt>
                <c:pt idx="1026">
                  <c:v>8.5408355795148196</c:v>
                </c:pt>
                <c:pt idx="1027">
                  <c:v>6.5348360655737698</c:v>
                </c:pt>
                <c:pt idx="1028">
                  <c:v>8.8491869918699209</c:v>
                </c:pt>
                <c:pt idx="1029">
                  <c:v>0</c:v>
                </c:pt>
                <c:pt idx="1030">
                  <c:v>7.0224324324324296</c:v>
                </c:pt>
                <c:pt idx="1031">
                  <c:v>6.17005420054201</c:v>
                </c:pt>
                <c:pt idx="1032">
                  <c:v>6.4508746355685096</c:v>
                </c:pt>
                <c:pt idx="1033">
                  <c:v>5.9002710027100296</c:v>
                </c:pt>
                <c:pt idx="1034">
                  <c:v>10.861538461538499</c:v>
                </c:pt>
                <c:pt idx="1035">
                  <c:v>5.2</c:v>
                </c:pt>
                <c:pt idx="1036">
                  <c:v>7.3615384615384603</c:v>
                </c:pt>
                <c:pt idx="1037">
                  <c:v>7.7636363636363601</c:v>
                </c:pt>
                <c:pt idx="1038">
                  <c:v>5.1416666666666702</c:v>
                </c:pt>
                <c:pt idx="1039">
                  <c:v>8.7749440715883704</c:v>
                </c:pt>
                <c:pt idx="1040">
                  <c:v>9.5155737704918</c:v>
                </c:pt>
                <c:pt idx="1041">
                  <c:v>7.1977393617021299</c:v>
                </c:pt>
                <c:pt idx="1042">
                  <c:v>7.7603174603174603</c:v>
                </c:pt>
                <c:pt idx="1043">
                  <c:v>7.6974834437086104</c:v>
                </c:pt>
                <c:pt idx="1044">
                  <c:v>9</c:v>
                </c:pt>
                <c:pt idx="1045">
                  <c:v>14.44</c:v>
                </c:pt>
                <c:pt idx="1046">
                  <c:v>9.0940460081190793</c:v>
                </c:pt>
                <c:pt idx="1047">
                  <c:v>6.3974393530997302</c:v>
                </c:pt>
                <c:pt idx="1048">
                  <c:v>10.8440119760479</c:v>
                </c:pt>
                <c:pt idx="1049">
                  <c:v>8.2573549257759797</c:v>
                </c:pt>
                <c:pt idx="1050">
                  <c:v>12.4152496626181</c:v>
                </c:pt>
                <c:pt idx="1051">
                  <c:v>7.9658569500674803</c:v>
                </c:pt>
                <c:pt idx="1052">
                  <c:v>8.6670087976539598</c:v>
                </c:pt>
                <c:pt idx="1053">
                  <c:v>7.8412568306010897</c:v>
                </c:pt>
                <c:pt idx="1054">
                  <c:v>11.5767253044655</c:v>
                </c:pt>
                <c:pt idx="1055">
                  <c:v>15.606334231805899</c:v>
                </c:pt>
                <c:pt idx="1056">
                  <c:v>8.3855978260869595</c:v>
                </c:pt>
                <c:pt idx="1057">
                  <c:v>7.5926470588235304</c:v>
                </c:pt>
                <c:pt idx="1058">
                  <c:v>9.1011111111111092</c:v>
                </c:pt>
                <c:pt idx="1059">
                  <c:v>8.0369318181818201</c:v>
                </c:pt>
                <c:pt idx="1060">
                  <c:v>7.7413369713506102</c:v>
                </c:pt>
                <c:pt idx="1061">
                  <c:v>10.94</c:v>
                </c:pt>
                <c:pt idx="1062">
                  <c:v>5.5733333333333297</c:v>
                </c:pt>
                <c:pt idx="1063">
                  <c:v>10.2214285714286</c:v>
                </c:pt>
                <c:pt idx="1064">
                  <c:v>8.6933333333333298</c:v>
                </c:pt>
                <c:pt idx="1065">
                  <c:v>10.2266666666667</c:v>
                </c:pt>
                <c:pt idx="1066">
                  <c:v>9.2562499999999996</c:v>
                </c:pt>
                <c:pt idx="1067">
                  <c:v>8.7933333333333294</c:v>
                </c:pt>
                <c:pt idx="1068">
                  <c:v>5.0933333333333302</c:v>
                </c:pt>
                <c:pt idx="1069">
                  <c:v>6.15</c:v>
                </c:pt>
                <c:pt idx="1070">
                  <c:v>6.15</c:v>
                </c:pt>
                <c:pt idx="1071">
                  <c:v>10.366666666666699</c:v>
                </c:pt>
                <c:pt idx="1072">
                  <c:v>5.2166666666666703</c:v>
                </c:pt>
                <c:pt idx="1073">
                  <c:v>0</c:v>
                </c:pt>
                <c:pt idx="1074">
                  <c:v>5.28571428571429</c:v>
                </c:pt>
                <c:pt idx="1075">
                  <c:v>3.7428571428571402</c:v>
                </c:pt>
                <c:pt idx="1076">
                  <c:v>4.0916666666666703</c:v>
                </c:pt>
                <c:pt idx="1077">
                  <c:v>11.63</c:v>
                </c:pt>
                <c:pt idx="1078">
                  <c:v>5.6636363636363596</c:v>
                </c:pt>
                <c:pt idx="1079">
                  <c:v>9.9375</c:v>
                </c:pt>
                <c:pt idx="1080">
                  <c:v>8.84</c:v>
                </c:pt>
                <c:pt idx="1081">
                  <c:v>10.18</c:v>
                </c:pt>
                <c:pt idx="1082">
                  <c:v>9.5363636363636406</c:v>
                </c:pt>
                <c:pt idx="1083">
                  <c:v>8.6300000000000008</c:v>
                </c:pt>
                <c:pt idx="1084">
                  <c:v>5.1100000000000003</c:v>
                </c:pt>
                <c:pt idx="1085">
                  <c:v>8.3272849462365599</c:v>
                </c:pt>
                <c:pt idx="1086">
                  <c:v>8.2429958391123392</c:v>
                </c:pt>
                <c:pt idx="1087">
                  <c:v>10.5653846153846</c:v>
                </c:pt>
                <c:pt idx="1088">
                  <c:v>8.29812332439678</c:v>
                </c:pt>
                <c:pt idx="1089">
                  <c:v>8.0969904240766102</c:v>
                </c:pt>
                <c:pt idx="1090">
                  <c:v>7.0996005326231701</c:v>
                </c:pt>
                <c:pt idx="1091">
                  <c:v>8.1802139037433204</c:v>
                </c:pt>
                <c:pt idx="1092">
                  <c:v>6.16306666666667</c:v>
                </c:pt>
                <c:pt idx="1093">
                  <c:v>11.5043375</c:v>
                </c:pt>
                <c:pt idx="1094">
                  <c:v>7.0923571428571401</c:v>
                </c:pt>
                <c:pt idx="1095">
                  <c:v>9.7013700000000007</c:v>
                </c:pt>
                <c:pt idx="1096">
                  <c:v>10.960089999999999</c:v>
                </c:pt>
                <c:pt idx="1097">
                  <c:v>11.438422222222201</c:v>
                </c:pt>
                <c:pt idx="1098">
                  <c:v>11.458629999999999</c:v>
                </c:pt>
                <c:pt idx="1099">
                  <c:v>6.8181940700808603</c:v>
                </c:pt>
                <c:pt idx="1100">
                  <c:v>8.2592592592592595</c:v>
                </c:pt>
                <c:pt idx="1102">
                  <c:v>4.6523809523809501</c:v>
                </c:pt>
                <c:pt idx="1103">
                  <c:v>7.21428571428571</c:v>
                </c:pt>
                <c:pt idx="1106">
                  <c:v>7.2333333333333298</c:v>
                </c:pt>
                <c:pt idx="1107">
                  <c:v>5.7571428571428598</c:v>
                </c:pt>
                <c:pt idx="1108">
                  <c:v>5.5405953991880903</c:v>
                </c:pt>
                <c:pt idx="1109">
                  <c:v>8.1518225039619594</c:v>
                </c:pt>
                <c:pt idx="1110">
                  <c:v>6.4169811320754704</c:v>
                </c:pt>
                <c:pt idx="1111">
                  <c:v>9.4194977843426901</c:v>
                </c:pt>
                <c:pt idx="1112">
                  <c:v>7.8699300699300698</c:v>
                </c:pt>
                <c:pt idx="1113">
                  <c:v>6.9088359046283303</c:v>
                </c:pt>
                <c:pt idx="1114">
                  <c:v>8.9526143790849702</c:v>
                </c:pt>
                <c:pt idx="1115">
                  <c:v>9.8517241379310292</c:v>
                </c:pt>
                <c:pt idx="1116">
                  <c:v>7.7833333333333297</c:v>
                </c:pt>
                <c:pt idx="1117">
                  <c:v>8.5586206896551698</c:v>
                </c:pt>
                <c:pt idx="1118">
                  <c:v>4.9347826086956497</c:v>
                </c:pt>
                <c:pt idx="1119">
                  <c:v>6.1791666666666698</c:v>
                </c:pt>
                <c:pt idx="1120">
                  <c:v>6.6192307692307697</c:v>
                </c:pt>
                <c:pt idx="1121">
                  <c:v>7.7533333333333303</c:v>
                </c:pt>
                <c:pt idx="1122">
                  <c:v>9.4360215053763401</c:v>
                </c:pt>
                <c:pt idx="1123">
                  <c:v>7.1396332863187597</c:v>
                </c:pt>
                <c:pt idx="1124">
                  <c:v>9.8201481481481494</c:v>
                </c:pt>
                <c:pt idx="1125">
                  <c:v>5.6453083109919602</c:v>
                </c:pt>
                <c:pt idx="1126">
                  <c:v>6.42630173564753</c:v>
                </c:pt>
                <c:pt idx="1127">
                  <c:v>8.1900787401574799</c:v>
                </c:pt>
                <c:pt idx="1128">
                  <c:v>5.1445054945054904</c:v>
                </c:pt>
                <c:pt idx="1129">
                  <c:v>6.4174129353233802</c:v>
                </c:pt>
                <c:pt idx="1130">
                  <c:v>0</c:v>
                </c:pt>
                <c:pt idx="1131">
                  <c:v>11.126499302649901</c:v>
                </c:pt>
                <c:pt idx="1132">
                  <c:v>9.3494334277620403</c:v>
                </c:pt>
                <c:pt idx="1133">
                  <c:v>9.8829302987197707</c:v>
                </c:pt>
                <c:pt idx="1134">
                  <c:v>6.5382352941176496</c:v>
                </c:pt>
                <c:pt idx="1136">
                  <c:v>10.084</c:v>
                </c:pt>
                <c:pt idx="1137">
                  <c:v>8.1809523809523803</c:v>
                </c:pt>
                <c:pt idx="1138">
                  <c:v>7.8344827586206902</c:v>
                </c:pt>
                <c:pt idx="1139">
                  <c:v>4.3781249999999998</c:v>
                </c:pt>
                <c:pt idx="1140">
                  <c:v>5.51515151515152</c:v>
                </c:pt>
                <c:pt idx="1141">
                  <c:v>6.8239999999999998</c:v>
                </c:pt>
                <c:pt idx="1142">
                  <c:v>7.7531249999999998</c:v>
                </c:pt>
                <c:pt idx="1143">
                  <c:v>5.91071428571429</c:v>
                </c:pt>
                <c:pt idx="1144">
                  <c:v>6.0949999999999998</c:v>
                </c:pt>
                <c:pt idx="1145">
                  <c:v>4.81666666666667</c:v>
                </c:pt>
                <c:pt idx="1146">
                  <c:v>4.6166666666666698</c:v>
                </c:pt>
                <c:pt idx="1147">
                  <c:v>4.25</c:v>
                </c:pt>
                <c:pt idx="1148">
                  <c:v>5.88</c:v>
                </c:pt>
                <c:pt idx="1149">
                  <c:v>4.0999999999999996</c:v>
                </c:pt>
                <c:pt idx="1150">
                  <c:v>4.7777777777777803</c:v>
                </c:pt>
                <c:pt idx="1151">
                  <c:v>3.93333333333333</c:v>
                </c:pt>
                <c:pt idx="1152">
                  <c:v>10.449295774647901</c:v>
                </c:pt>
                <c:pt idx="1153">
                  <c:v>7.3385372714486596</c:v>
                </c:pt>
                <c:pt idx="1154">
                  <c:v>6.68428372739917</c:v>
                </c:pt>
                <c:pt idx="1155">
                  <c:v>8.3857876712328796</c:v>
                </c:pt>
                <c:pt idx="1156">
                  <c:v>5.9164095371669001</c:v>
                </c:pt>
                <c:pt idx="1157">
                  <c:v>6.8705787781350498</c:v>
                </c:pt>
                <c:pt idx="1158">
                  <c:v>0</c:v>
                </c:pt>
                <c:pt idx="1159">
                  <c:v>4.8323529411764703</c:v>
                </c:pt>
                <c:pt idx="1160">
                  <c:v>9.2852941176470605</c:v>
                </c:pt>
                <c:pt idx="1161">
                  <c:v>8.2992021276595693</c:v>
                </c:pt>
                <c:pt idx="1162">
                  <c:v>8.5428961748633903</c:v>
                </c:pt>
                <c:pt idx="1163">
                  <c:v>4.9041059602649</c:v>
                </c:pt>
                <c:pt idx="1164">
                  <c:v>5.4397820163487696</c:v>
                </c:pt>
                <c:pt idx="1165">
                  <c:v>8.5490769230769192</c:v>
                </c:pt>
                <c:pt idx="1166">
                  <c:v>10.326412614980301</c:v>
                </c:pt>
                <c:pt idx="1167">
                  <c:v>11.134391534391501</c:v>
                </c:pt>
                <c:pt idx="1168">
                  <c:v>8.1365661861074692</c:v>
                </c:pt>
                <c:pt idx="1169">
                  <c:v>7.0490013315579203</c:v>
                </c:pt>
                <c:pt idx="1170">
                  <c:v>7.05982404692082</c:v>
                </c:pt>
                <c:pt idx="1171">
                  <c:v>7.0655405405405398</c:v>
                </c:pt>
                <c:pt idx="1172">
                  <c:v>7.81666666666667</c:v>
                </c:pt>
                <c:pt idx="1173">
                  <c:v>5.0166666666666702</c:v>
                </c:pt>
                <c:pt idx="1174">
                  <c:v>5.8343749999999996</c:v>
                </c:pt>
                <c:pt idx="1175">
                  <c:v>9.4266666666666694</c:v>
                </c:pt>
                <c:pt idx="1176">
                  <c:v>8.4633333333333294</c:v>
                </c:pt>
                <c:pt idx="1177">
                  <c:v>8.2636363636363601</c:v>
                </c:pt>
                <c:pt idx="1178">
                  <c:v>4.96428571428571</c:v>
                </c:pt>
                <c:pt idx="1179">
                  <c:v>5.9</c:v>
                </c:pt>
                <c:pt idx="1180">
                  <c:v>6.5321428571428601</c:v>
                </c:pt>
                <c:pt idx="1181">
                  <c:v>8.9124999999999996</c:v>
                </c:pt>
                <c:pt idx="1182">
                  <c:v>7.2</c:v>
                </c:pt>
                <c:pt idx="1183">
                  <c:v>6.8034482758620696</c:v>
                </c:pt>
                <c:pt idx="1184">
                  <c:v>9.07</c:v>
                </c:pt>
                <c:pt idx="1185">
                  <c:v>8.2222222222222197</c:v>
                </c:pt>
                <c:pt idx="1186">
                  <c:v>8.3555555555555596</c:v>
                </c:pt>
                <c:pt idx="1187">
                  <c:v>5.01</c:v>
                </c:pt>
                <c:pt idx="1188">
                  <c:v>6.2</c:v>
                </c:pt>
                <c:pt idx="1189">
                  <c:v>6.5625</c:v>
                </c:pt>
                <c:pt idx="1190">
                  <c:v>8.48</c:v>
                </c:pt>
                <c:pt idx="1191">
                  <c:v>7.12</c:v>
                </c:pt>
                <c:pt idx="1192">
                  <c:v>5.85</c:v>
                </c:pt>
                <c:pt idx="1193">
                  <c:v>5.1333333333333302</c:v>
                </c:pt>
                <c:pt idx="1194">
                  <c:v>5.1766666666666703</c:v>
                </c:pt>
                <c:pt idx="1195">
                  <c:v>5.53571428571429</c:v>
                </c:pt>
                <c:pt idx="1196">
                  <c:v>6.8507400000000001</c:v>
                </c:pt>
                <c:pt idx="1197">
                  <c:v>5.5343142857142897</c:v>
                </c:pt>
                <c:pt idx="1198">
                  <c:v>7.0636599999999996</c:v>
                </c:pt>
                <c:pt idx="1199">
                  <c:v>4.6128555555555604</c:v>
                </c:pt>
                <c:pt idx="1200">
                  <c:v>5.01647</c:v>
                </c:pt>
                <c:pt idx="1201">
                  <c:v>4.8075999999999999</c:v>
                </c:pt>
                <c:pt idx="1202">
                  <c:v>6.9666666666666703</c:v>
                </c:pt>
                <c:pt idx="1203">
                  <c:v>9.4499999999999993</c:v>
                </c:pt>
                <c:pt idx="1204">
                  <c:v>7.51</c:v>
                </c:pt>
                <c:pt idx="1205">
                  <c:v>5.8375000000000004</c:v>
                </c:pt>
                <c:pt idx="1206">
                  <c:v>6.1</c:v>
                </c:pt>
                <c:pt idx="1207">
                  <c:v>5.01</c:v>
                </c:pt>
                <c:pt idx="1208">
                  <c:v>4.37</c:v>
                </c:pt>
                <c:pt idx="1209">
                  <c:v>8.7333333333333307</c:v>
                </c:pt>
                <c:pt idx="1210">
                  <c:v>4.06666666666667</c:v>
                </c:pt>
                <c:pt idx="1211">
                  <c:v>5.0222222222222204</c:v>
                </c:pt>
                <c:pt idx="1212">
                  <c:v>3.79</c:v>
                </c:pt>
                <c:pt idx="1213">
                  <c:v>11.9941176470588</c:v>
                </c:pt>
                <c:pt idx="1214">
                  <c:v>10.3487179487179</c:v>
                </c:pt>
                <c:pt idx="1215">
                  <c:v>11.8911725955204</c:v>
                </c:pt>
                <c:pt idx="1216">
                  <c:v>9.1626806833114305</c:v>
                </c:pt>
                <c:pt idx="1217">
                  <c:v>10.956728232190001</c:v>
                </c:pt>
                <c:pt idx="1218">
                  <c:v>11.2754940711462</c:v>
                </c:pt>
                <c:pt idx="1219">
                  <c:v>11.9745333333333</c:v>
                </c:pt>
                <c:pt idx="1220">
                  <c:v>11.2856953642384</c:v>
                </c:pt>
                <c:pt idx="1221">
                  <c:v>9.5604249667994701</c:v>
                </c:pt>
                <c:pt idx="1222">
                  <c:v>8.5127688172043001</c:v>
                </c:pt>
                <c:pt idx="1223">
                  <c:v>8.5502732240437194</c:v>
                </c:pt>
                <c:pt idx="1224">
                  <c:v>8.1332443257676896</c:v>
                </c:pt>
                <c:pt idx="1225">
                  <c:v>10.428769017980599</c:v>
                </c:pt>
                <c:pt idx="1226">
                  <c:v>8.3713178294573591</c:v>
                </c:pt>
                <c:pt idx="1227">
                  <c:v>8.8850828729281801</c:v>
                </c:pt>
                <c:pt idx="1228">
                  <c:v>7.5585885486018602</c:v>
                </c:pt>
                <c:pt idx="1229">
                  <c:v>10.266666666666699</c:v>
                </c:pt>
                <c:pt idx="1230">
                  <c:v>7.9966666666666697</c:v>
                </c:pt>
                <c:pt idx="1231">
                  <c:v>8.0333333333333297</c:v>
                </c:pt>
                <c:pt idx="1232">
                  <c:v>4.6714285714285699</c:v>
                </c:pt>
                <c:pt idx="1233">
                  <c:v>8.6900403768506091</c:v>
                </c:pt>
                <c:pt idx="1234">
                  <c:v>9.3172022684310001</c:v>
                </c:pt>
                <c:pt idx="1235">
                  <c:v>9.8529581529581503</c:v>
                </c:pt>
                <c:pt idx="1236">
                  <c:v>9.6615172413793093</c:v>
                </c:pt>
                <c:pt idx="1237">
                  <c:v>8.3783602150537604</c:v>
                </c:pt>
                <c:pt idx="1238">
                  <c:v>7.6972850678732998</c:v>
                </c:pt>
                <c:pt idx="1239">
                  <c:v>7.7710144927536202</c:v>
                </c:pt>
                <c:pt idx="1240">
                  <c:v>7.2792494481236201</c:v>
                </c:pt>
                <c:pt idx="1241">
                  <c:v>9.2291845493562192</c:v>
                </c:pt>
                <c:pt idx="1242">
                  <c:v>5.8603773584905703</c:v>
                </c:pt>
                <c:pt idx="1243">
                  <c:v>7.9028767123287702</c:v>
                </c:pt>
                <c:pt idx="1244">
                  <c:v>5.9079288025889998</c:v>
                </c:pt>
                <c:pt idx="1245">
                  <c:v>8.1403899721448507</c:v>
                </c:pt>
                <c:pt idx="1246">
                  <c:v>6.5812499999999998</c:v>
                </c:pt>
                <c:pt idx="1247">
                  <c:v>7.5933944954128396</c:v>
                </c:pt>
                <c:pt idx="1248">
                  <c:v>8.6826210826210808</c:v>
                </c:pt>
                <c:pt idx="1249">
                  <c:v>5.2639794168096099</c:v>
                </c:pt>
                <c:pt idx="1250">
                  <c:v>6.3629943502824897</c:v>
                </c:pt>
                <c:pt idx="1251">
                  <c:v>5.7067321178120602</c:v>
                </c:pt>
                <c:pt idx="1252">
                  <c:v>14.97</c:v>
                </c:pt>
                <c:pt idx="1253">
                  <c:v>12.18</c:v>
                </c:pt>
                <c:pt idx="1254">
                  <c:v>11.975</c:v>
                </c:pt>
                <c:pt idx="1255">
                  <c:v>8.2555555555555493</c:v>
                </c:pt>
                <c:pt idx="1256">
                  <c:v>8.8555555555555596</c:v>
                </c:pt>
                <c:pt idx="1257">
                  <c:v>10.95</c:v>
                </c:pt>
                <c:pt idx="1258">
                  <c:v>10.477777777777799</c:v>
                </c:pt>
                <c:pt idx="1259">
                  <c:v>7.9222222222222198</c:v>
                </c:pt>
                <c:pt idx="1260">
                  <c:v>9.9222222222222207</c:v>
                </c:pt>
                <c:pt idx="1261">
                  <c:v>7.19</c:v>
                </c:pt>
                <c:pt idx="1262">
                  <c:v>12.78</c:v>
                </c:pt>
                <c:pt idx="1263">
                  <c:v>12.0444444444444</c:v>
                </c:pt>
                <c:pt idx="1264">
                  <c:v>9.89</c:v>
                </c:pt>
                <c:pt idx="1265">
                  <c:v>6.48</c:v>
                </c:pt>
                <c:pt idx="1266">
                  <c:v>8.1928571428571395</c:v>
                </c:pt>
                <c:pt idx="1267">
                  <c:v>8.28571428571429</c:v>
                </c:pt>
                <c:pt idx="1268">
                  <c:v>8.4166666666666696</c:v>
                </c:pt>
                <c:pt idx="1269">
                  <c:v>10.1666666666667</c:v>
                </c:pt>
                <c:pt idx="1270">
                  <c:v>7.4</c:v>
                </c:pt>
                <c:pt idx="1271">
                  <c:v>7.4666666666666703</c:v>
                </c:pt>
                <c:pt idx="1272">
                  <c:v>6.6571428571428601</c:v>
                </c:pt>
                <c:pt idx="1273">
                  <c:v>5.4916666666666698</c:v>
                </c:pt>
                <c:pt idx="1274">
                  <c:v>10.1</c:v>
                </c:pt>
                <c:pt idx="1275">
                  <c:v>6.52</c:v>
                </c:pt>
                <c:pt idx="1276">
                  <c:v>6.55</c:v>
                </c:pt>
                <c:pt idx="1277">
                  <c:v>4.0599999999999996</c:v>
                </c:pt>
                <c:pt idx="1278">
                  <c:v>11.99</c:v>
                </c:pt>
                <c:pt idx="1279">
                  <c:v>10.11</c:v>
                </c:pt>
                <c:pt idx="1280">
                  <c:v>8.9</c:v>
                </c:pt>
                <c:pt idx="1281">
                  <c:v>8.06666666666667</c:v>
                </c:pt>
                <c:pt idx="1282">
                  <c:v>10</c:v>
                </c:pt>
                <c:pt idx="1283">
                  <c:v>11.31</c:v>
                </c:pt>
                <c:pt idx="1284">
                  <c:v>0</c:v>
                </c:pt>
                <c:pt idx="1285">
                  <c:v>9.5500000000000007</c:v>
                </c:pt>
                <c:pt idx="1286">
                  <c:v>0</c:v>
                </c:pt>
                <c:pt idx="1287">
                  <c:v>9.7161111111111094</c:v>
                </c:pt>
                <c:pt idx="1288">
                  <c:v>10.650909090909099</c:v>
                </c:pt>
                <c:pt idx="1289">
                  <c:v>8.6944367176634199</c:v>
                </c:pt>
                <c:pt idx="1290">
                  <c:v>7.8304895104895103</c:v>
                </c:pt>
                <c:pt idx="1291">
                  <c:v>7.0512605042016796</c:v>
                </c:pt>
                <c:pt idx="1292">
                  <c:v>6.2352941176470598</c:v>
                </c:pt>
                <c:pt idx="1293">
                  <c:v>10.8555555555556</c:v>
                </c:pt>
                <c:pt idx="1294">
                  <c:v>10.5875</c:v>
                </c:pt>
                <c:pt idx="1295">
                  <c:v>8.0399999999999991</c:v>
                </c:pt>
                <c:pt idx="1296">
                  <c:v>4.87</c:v>
                </c:pt>
                <c:pt idx="1297">
                  <c:v>6.44</c:v>
                </c:pt>
                <c:pt idx="1298">
                  <c:v>6.22</c:v>
                </c:pt>
                <c:pt idx="1299">
                  <c:v>6.84</c:v>
                </c:pt>
                <c:pt idx="1300">
                  <c:v>9.6318681318681296</c:v>
                </c:pt>
                <c:pt idx="1301">
                  <c:v>7.4101508916323704</c:v>
                </c:pt>
                <c:pt idx="1302">
                  <c:v>7.5866391184572999</c:v>
                </c:pt>
                <c:pt idx="1303">
                  <c:v>6.8310439560439598</c:v>
                </c:pt>
                <c:pt idx="1304">
                  <c:v>5.6513103448275901</c:v>
                </c:pt>
                <c:pt idx="1305">
                  <c:v>9.3874651810585004</c:v>
                </c:pt>
                <c:pt idx="1306">
                  <c:v>6.1348377997179098</c:v>
                </c:pt>
                <c:pt idx="1307">
                  <c:v>7.5498783454987803</c:v>
                </c:pt>
                <c:pt idx="1308">
                  <c:v>5.5750688705234204</c:v>
                </c:pt>
                <c:pt idx="1309">
                  <c:v>11.23035</c:v>
                </c:pt>
                <c:pt idx="1310">
                  <c:v>9.0578374999999998</c:v>
                </c:pt>
                <c:pt idx="1311">
                  <c:v>8.4128100000000003</c:v>
                </c:pt>
                <c:pt idx="1312">
                  <c:v>0</c:v>
                </c:pt>
                <c:pt idx="1313">
                  <c:v>0</c:v>
                </c:pt>
                <c:pt idx="1314">
                  <c:v>7.8261000000000003</c:v>
                </c:pt>
                <c:pt idx="1315">
                  <c:v>11.914999999999999</c:v>
                </c:pt>
                <c:pt idx="1316">
                  <c:v>12.1388888888889</c:v>
                </c:pt>
                <c:pt idx="1317">
                  <c:v>9.2785714285714302</c:v>
                </c:pt>
                <c:pt idx="1318">
                  <c:v>6.2666666666666702</c:v>
                </c:pt>
                <c:pt idx="1319">
                  <c:v>7.8</c:v>
                </c:pt>
                <c:pt idx="1320">
                  <c:v>9.2071428571428608</c:v>
                </c:pt>
                <c:pt idx="1321">
                  <c:v>7.1333333333333302</c:v>
                </c:pt>
                <c:pt idx="1322">
                  <c:v>9.7636363636363601</c:v>
                </c:pt>
                <c:pt idx="1323">
                  <c:v>6.1636363636363596</c:v>
                </c:pt>
                <c:pt idx="1324">
                  <c:v>6.7363636363636399</c:v>
                </c:pt>
                <c:pt idx="1325">
                  <c:v>6.5909090909090899</c:v>
                </c:pt>
                <c:pt idx="1326">
                  <c:v>4.2636363636363601</c:v>
                </c:pt>
                <c:pt idx="1327">
                  <c:v>9.1750000000000007</c:v>
                </c:pt>
                <c:pt idx="1328">
                  <c:v>5.0999999999999996</c:v>
                </c:pt>
                <c:pt idx="1329">
                  <c:v>6.2909090909090901</c:v>
                </c:pt>
                <c:pt idx="1330">
                  <c:v>4.0769230769230802</c:v>
                </c:pt>
                <c:pt idx="1331">
                  <c:v>5.2888888888888896</c:v>
                </c:pt>
                <c:pt idx="1332">
                  <c:v>4.74444444444444</c:v>
                </c:pt>
                <c:pt idx="1333">
                  <c:v>0</c:v>
                </c:pt>
                <c:pt idx="1334">
                  <c:v>4.5250000000000004</c:v>
                </c:pt>
                <c:pt idx="1335">
                  <c:v>5.9</c:v>
                </c:pt>
                <c:pt idx="1336">
                  <c:v>5.08</c:v>
                </c:pt>
                <c:pt idx="1337">
                  <c:v>9.3663877266387701</c:v>
                </c:pt>
                <c:pt idx="1338">
                  <c:v>10.081792717086801</c:v>
                </c:pt>
                <c:pt idx="1339">
                  <c:v>9.8763966480446896</c:v>
                </c:pt>
                <c:pt idx="1340">
                  <c:v>7.9217993079584801</c:v>
                </c:pt>
                <c:pt idx="1341">
                  <c:v>7.1728671328671298</c:v>
                </c:pt>
                <c:pt idx="1342">
                  <c:v>7.7614509246088197</c:v>
                </c:pt>
                <c:pt idx="1343">
                  <c:v>6.07482517482517</c:v>
                </c:pt>
                <c:pt idx="1344">
                  <c:v>9.5991608391608398</c:v>
                </c:pt>
                <c:pt idx="1345">
                  <c:v>6.8781032078103204</c:v>
                </c:pt>
                <c:pt idx="1346">
                  <c:v>7.3142857142857096</c:v>
                </c:pt>
                <c:pt idx="1347">
                  <c:v>5.6531197301854998</c:v>
                </c:pt>
                <c:pt idx="1348">
                  <c:v>15.4753246753247</c:v>
                </c:pt>
                <c:pt idx="1349">
                  <c:v>10.621398601398599</c:v>
                </c:pt>
                <c:pt idx="1350">
                  <c:v>9.7428792569659404</c:v>
                </c:pt>
                <c:pt idx="1351">
                  <c:v>10.4286713286713</c:v>
                </c:pt>
                <c:pt idx="1352">
                  <c:v>6.5477051460361597</c:v>
                </c:pt>
                <c:pt idx="1353">
                  <c:v>11.3943396226415</c:v>
                </c:pt>
                <c:pt idx="1354">
                  <c:v>7.2313202247191004</c:v>
                </c:pt>
                <c:pt idx="1355">
                  <c:v>7.5877400295420996</c:v>
                </c:pt>
                <c:pt idx="1356">
                  <c:v>6.2123569794050297</c:v>
                </c:pt>
                <c:pt idx="1357">
                  <c:v>9.7116246498599406</c:v>
                </c:pt>
                <c:pt idx="1358">
                  <c:v>6.1611961057023601</c:v>
                </c:pt>
                <c:pt idx="1359">
                  <c:v>8.7552155771905404</c:v>
                </c:pt>
                <c:pt idx="1360">
                  <c:v>7.2799442896935904</c:v>
                </c:pt>
                <c:pt idx="1361">
                  <c:v>10.515406162465</c:v>
                </c:pt>
                <c:pt idx="1362">
                  <c:v>11.7247887323944</c:v>
                </c:pt>
                <c:pt idx="1363">
                  <c:v>9.0205307262569807</c:v>
                </c:pt>
                <c:pt idx="1364">
                  <c:v>5.97752808988764</c:v>
                </c:pt>
                <c:pt idx="1365">
                  <c:v>5.2409470752089096</c:v>
                </c:pt>
                <c:pt idx="1366">
                  <c:v>4.0330014224751096</c:v>
                </c:pt>
                <c:pt idx="1367">
                  <c:v>6.9371735791090599</c:v>
                </c:pt>
                <c:pt idx="1368">
                  <c:v>3.4565925925925902</c:v>
                </c:pt>
                <c:pt idx="1369">
                  <c:v>6.1302898550724603</c:v>
                </c:pt>
                <c:pt idx="1370">
                  <c:v>3.5</c:v>
                </c:pt>
                <c:pt idx="1371">
                  <c:v>14.896428571428601</c:v>
                </c:pt>
                <c:pt idx="1372">
                  <c:v>11.2689655172414</c:v>
                </c:pt>
                <c:pt idx="1373">
                  <c:v>11.359375</c:v>
                </c:pt>
                <c:pt idx="1374">
                  <c:v>6.7666666666666702</c:v>
                </c:pt>
                <c:pt idx="1375">
                  <c:v>8.3852941176470601</c:v>
                </c:pt>
                <c:pt idx="1376">
                  <c:v>8.9499999999999993</c:v>
                </c:pt>
                <c:pt idx="1377">
                  <c:v>9.6382352941176492</c:v>
                </c:pt>
                <c:pt idx="1378">
                  <c:v>12.828125</c:v>
                </c:pt>
                <c:pt idx="1379">
                  <c:v>8.5838709677419391</c:v>
                </c:pt>
                <c:pt idx="1380">
                  <c:v>8.84375</c:v>
                </c:pt>
                <c:pt idx="1381">
                  <c:v>7.3363636363636404</c:v>
                </c:pt>
                <c:pt idx="1382">
                  <c:v>5.59032258064516</c:v>
                </c:pt>
                <c:pt idx="1383">
                  <c:v>11.42</c:v>
                </c:pt>
                <c:pt idx="1384">
                  <c:v>5.7266666666666701</c:v>
                </c:pt>
                <c:pt idx="1385">
                  <c:v>8.25</c:v>
                </c:pt>
                <c:pt idx="1386">
                  <c:v>5.4939393939393897</c:v>
                </c:pt>
                <c:pt idx="1387">
                  <c:v>14.373333333333299</c:v>
                </c:pt>
                <c:pt idx="1388">
                  <c:v>11.08</c:v>
                </c:pt>
                <c:pt idx="1389">
                  <c:v>11.1733333333333</c:v>
                </c:pt>
                <c:pt idx="1390">
                  <c:v>7.5733333333333297</c:v>
                </c:pt>
                <c:pt idx="1391">
                  <c:v>12.2124664879357</c:v>
                </c:pt>
                <c:pt idx="1392">
                  <c:v>9.0673796791443806</c:v>
                </c:pt>
                <c:pt idx="1393">
                  <c:v>10.2712751677852</c:v>
                </c:pt>
                <c:pt idx="1394">
                  <c:v>12.8929155313352</c:v>
                </c:pt>
                <c:pt idx="1395">
                  <c:v>9.2444897959183692</c:v>
                </c:pt>
                <c:pt idx="1396">
                  <c:v>6.5929144385026701</c:v>
                </c:pt>
                <c:pt idx="1397">
                  <c:v>6.0823196605374799</c:v>
                </c:pt>
                <c:pt idx="1398">
                  <c:v>4.0254098360655703</c:v>
                </c:pt>
                <c:pt idx="1399">
                  <c:v>6.9728658536585399</c:v>
                </c:pt>
                <c:pt idx="1400">
                  <c:v>3.4798090040927701</c:v>
                </c:pt>
                <c:pt idx="1401">
                  <c:v>4.9730600292825802</c:v>
                </c:pt>
                <c:pt idx="1402">
                  <c:v>5.3966666666666701</c:v>
                </c:pt>
                <c:pt idx="1403">
                  <c:v>8.0057388809182193</c:v>
                </c:pt>
                <c:pt idx="1404">
                  <c:v>6.0482517482517499</c:v>
                </c:pt>
                <c:pt idx="1405">
                  <c:v>6.0860262008733601</c:v>
                </c:pt>
                <c:pt idx="1406">
                  <c:v>4.2521800281293904</c:v>
                </c:pt>
                <c:pt idx="1407">
                  <c:v>6.8479108635097496</c:v>
                </c:pt>
                <c:pt idx="1408">
                  <c:v>3.92311977715877</c:v>
                </c:pt>
                <c:pt idx="1409">
                  <c:v>5.5524011299435001</c:v>
                </c:pt>
                <c:pt idx="1410">
                  <c:v>3.4299858557284302</c:v>
                </c:pt>
                <c:pt idx="1411">
                  <c:v>9.4966666666666697</c:v>
                </c:pt>
                <c:pt idx="1412">
                  <c:v>9.3833333333333293</c:v>
                </c:pt>
                <c:pt idx="1413">
                  <c:v>6.7103448275862103</c:v>
                </c:pt>
                <c:pt idx="1414">
                  <c:v>12.74</c:v>
                </c:pt>
                <c:pt idx="1415">
                  <c:v>6.34</c:v>
                </c:pt>
                <c:pt idx="1416">
                  <c:v>9.4920000000000009</c:v>
                </c:pt>
                <c:pt idx="1417">
                  <c:v>6.1</c:v>
                </c:pt>
                <c:pt idx="1418">
                  <c:v>14.300584795321599</c:v>
                </c:pt>
                <c:pt idx="1419">
                  <c:v>14.3276712328767</c:v>
                </c:pt>
                <c:pt idx="1420">
                  <c:v>11.249392097264399</c:v>
                </c:pt>
                <c:pt idx="1421">
                  <c:v>9.4615942028985494</c:v>
                </c:pt>
                <c:pt idx="1422">
                  <c:v>9.0861601085481691</c:v>
                </c:pt>
                <c:pt idx="1423">
                  <c:v>11.5601902173913</c:v>
                </c:pt>
                <c:pt idx="1424">
                  <c:v>11.084254143646399</c:v>
                </c:pt>
                <c:pt idx="1425">
                  <c:v>13.349786628734</c:v>
                </c:pt>
                <c:pt idx="1426">
                  <c:v>8.8732605729877196</c:v>
                </c:pt>
                <c:pt idx="1427">
                  <c:v>10.1250684931507</c:v>
                </c:pt>
                <c:pt idx="1428">
                  <c:v>8.5316005471956196</c:v>
                </c:pt>
                <c:pt idx="1429">
                  <c:v>7.56373626373626</c:v>
                </c:pt>
                <c:pt idx="1430">
                  <c:v>9.9691988950276205</c:v>
                </c:pt>
                <c:pt idx="1431">
                  <c:v>7.8809192200557101</c:v>
                </c:pt>
                <c:pt idx="1432">
                  <c:v>8.7507628294036106</c:v>
                </c:pt>
                <c:pt idx="1433">
                  <c:v>6.5300689655172404</c:v>
                </c:pt>
                <c:pt idx="1434">
                  <c:v>13.477777777777799</c:v>
                </c:pt>
                <c:pt idx="1435">
                  <c:v>14.776</c:v>
                </c:pt>
                <c:pt idx="1436">
                  <c:v>14.3533333333333</c:v>
                </c:pt>
                <c:pt idx="1437">
                  <c:v>12.2318181818182</c:v>
                </c:pt>
                <c:pt idx="1438">
                  <c:v>9.8481481481481499</c:v>
                </c:pt>
                <c:pt idx="1439">
                  <c:v>11.1647058823529</c:v>
                </c:pt>
                <c:pt idx="1440">
                  <c:v>11.768750000000001</c:v>
                </c:pt>
                <c:pt idx="1441">
                  <c:v>11.04</c:v>
                </c:pt>
                <c:pt idx="1442">
                  <c:v>10.7222222222222</c:v>
                </c:pt>
                <c:pt idx="1443">
                  <c:v>11.25</c:v>
                </c:pt>
                <c:pt idx="1444">
                  <c:v>12.7068917018284</c:v>
                </c:pt>
                <c:pt idx="1445">
                  <c:v>8.0163636363636392</c:v>
                </c:pt>
                <c:pt idx="1446">
                  <c:v>8.6891044776119397</c:v>
                </c:pt>
                <c:pt idx="1447">
                  <c:v>9.2274755927475596</c:v>
                </c:pt>
                <c:pt idx="1448">
                  <c:v>6.7289510489510498</c:v>
                </c:pt>
                <c:pt idx="1450">
                  <c:v>7.5615727002967397</c:v>
                </c:pt>
                <c:pt idx="1451">
                  <c:v>9.0368200836820094</c:v>
                </c:pt>
                <c:pt idx="1452">
                  <c:v>5.8944035346097197</c:v>
                </c:pt>
                <c:pt idx="1453">
                  <c:v>16.176470588235301</c:v>
                </c:pt>
                <c:pt idx="1454">
                  <c:v>10.0818181818182</c:v>
                </c:pt>
                <c:pt idx="1455">
                  <c:v>11.0983849259758</c:v>
                </c:pt>
                <c:pt idx="1456">
                  <c:v>8.9892473118279597</c:v>
                </c:pt>
                <c:pt idx="1457">
                  <c:v>10.0508632138114</c:v>
                </c:pt>
                <c:pt idx="1458">
                  <c:v>12.5337819650067</c:v>
                </c:pt>
                <c:pt idx="1459">
                  <c:v>9.7900544959128109</c:v>
                </c:pt>
                <c:pt idx="1460">
                  <c:v>12.398535286285</c:v>
                </c:pt>
                <c:pt idx="1461">
                  <c:v>8.2993261455525609</c:v>
                </c:pt>
                <c:pt idx="1462">
                  <c:v>9.6542780748663102</c:v>
                </c:pt>
                <c:pt idx="1463">
                  <c:v>7.9077138849929902</c:v>
                </c:pt>
                <c:pt idx="1464">
                  <c:v>7.8537177541729903</c:v>
                </c:pt>
                <c:pt idx="1465">
                  <c:v>10.7644351464435</c:v>
                </c:pt>
                <c:pt idx="1466">
                  <c:v>7.4899270072992703</c:v>
                </c:pt>
                <c:pt idx="1467">
                  <c:v>9.3655555555555594</c:v>
                </c:pt>
                <c:pt idx="1468">
                  <c:v>10.4331468531469</c:v>
                </c:pt>
                <c:pt idx="1469">
                  <c:v>10.919916434540401</c:v>
                </c:pt>
                <c:pt idx="1470">
                  <c:v>12.018472222222201</c:v>
                </c:pt>
                <c:pt idx="1471">
                  <c:v>8.6095104895104893</c:v>
                </c:pt>
                <c:pt idx="1472">
                  <c:v>9.0990250696378805</c:v>
                </c:pt>
                <c:pt idx="1473">
                  <c:v>8.4036075036074998</c:v>
                </c:pt>
                <c:pt idx="1474">
                  <c:v>7.5481751824817502</c:v>
                </c:pt>
                <c:pt idx="1475">
                  <c:v>10.5690740740741</c:v>
                </c:pt>
                <c:pt idx="1476">
                  <c:v>7.4179665738161598</c:v>
                </c:pt>
                <c:pt idx="1477">
                  <c:v>9.2993016759776506</c:v>
                </c:pt>
                <c:pt idx="1478">
                  <c:v>6.9390691114245397</c:v>
                </c:pt>
                <c:pt idx="1479">
                  <c:v>15.6675</c:v>
                </c:pt>
                <c:pt idx="1480">
                  <c:v>11.824999999999999</c:v>
                </c:pt>
                <c:pt idx="1481">
                  <c:v>11.137499999999999</c:v>
                </c:pt>
                <c:pt idx="1482">
                  <c:v>7.85</c:v>
                </c:pt>
                <c:pt idx="1483">
                  <c:v>8.3471167369901504</c:v>
                </c:pt>
                <c:pt idx="1484">
                  <c:v>10.421052631578901</c:v>
                </c:pt>
                <c:pt idx="1485">
                  <c:v>9.3275000000000006</c:v>
                </c:pt>
                <c:pt idx="1486">
                  <c:v>9.7487179487179496</c:v>
                </c:pt>
                <c:pt idx="1487">
                  <c:v>11.3575</c:v>
                </c:pt>
                <c:pt idx="1488">
                  <c:v>8.3049999999999997</c:v>
                </c:pt>
                <c:pt idx="1489">
                  <c:v>7.9763157894736798</c:v>
                </c:pt>
                <c:pt idx="1490">
                  <c:v>6.5181818181818203</c:v>
                </c:pt>
                <c:pt idx="1491">
                  <c:v>5.32</c:v>
                </c:pt>
                <c:pt idx="1492">
                  <c:v>9.1999999999999993</c:v>
                </c:pt>
                <c:pt idx="1493">
                  <c:v>5.4749999999999996</c:v>
                </c:pt>
                <c:pt idx="1494">
                  <c:v>10.877158774373299</c:v>
                </c:pt>
                <c:pt idx="1495">
                  <c:v>5.4105802047781602</c:v>
                </c:pt>
                <c:pt idx="1496">
                  <c:v>10.4934357541899</c:v>
                </c:pt>
                <c:pt idx="1497">
                  <c:v>9.5713266761768896</c:v>
                </c:pt>
                <c:pt idx="1498">
                  <c:v>10.602506963788301</c:v>
                </c:pt>
                <c:pt idx="1499">
                  <c:v>12.7386648122392</c:v>
                </c:pt>
                <c:pt idx="1500">
                  <c:v>9.2852573018080697</c:v>
                </c:pt>
                <c:pt idx="1501">
                  <c:v>8.7914923291492304</c:v>
                </c:pt>
                <c:pt idx="1502">
                  <c:v>9.7429567642956805</c:v>
                </c:pt>
                <c:pt idx="1503">
                  <c:v>6.7709902370990198</c:v>
                </c:pt>
                <c:pt idx="1504">
                  <c:v>9.0044630404463</c:v>
                </c:pt>
                <c:pt idx="1505">
                  <c:v>7.8900837988826797</c:v>
                </c:pt>
                <c:pt idx="1506">
                  <c:v>8.9244413407821206</c:v>
                </c:pt>
                <c:pt idx="1507">
                  <c:v>5.8563182527301096</c:v>
                </c:pt>
                <c:pt idx="1508">
                  <c:v>7.4822625698324003</c:v>
                </c:pt>
                <c:pt idx="1509">
                  <c:v>8.7170454545454508</c:v>
                </c:pt>
                <c:pt idx="1510">
                  <c:v>8.6869814020028606</c:v>
                </c:pt>
                <c:pt idx="1511">
                  <c:v>7.5141318977119802</c:v>
                </c:pt>
                <c:pt idx="1512">
                  <c:v>7.1353591160220997</c:v>
                </c:pt>
                <c:pt idx="1513">
                  <c:v>7.0053908355795196</c:v>
                </c:pt>
                <c:pt idx="1514">
                  <c:v>7.5914634146341502</c:v>
                </c:pt>
                <c:pt idx="1515">
                  <c:v>7.9864064602960996</c:v>
                </c:pt>
                <c:pt idx="1516">
                  <c:v>7.0865116279069804</c:v>
                </c:pt>
                <c:pt idx="1517">
                  <c:v>9.3157894736842106</c:v>
                </c:pt>
                <c:pt idx="1518">
                  <c:v>8.5230769230769194</c:v>
                </c:pt>
                <c:pt idx="1519">
                  <c:v>8.8466666666666693</c:v>
                </c:pt>
                <c:pt idx="1520">
                  <c:v>5.0999999999999996</c:v>
                </c:pt>
                <c:pt idx="1521">
                  <c:v>7.1666666666666696</c:v>
                </c:pt>
                <c:pt idx="1522">
                  <c:v>7.6933333333333298</c:v>
                </c:pt>
                <c:pt idx="1523">
                  <c:v>7.52</c:v>
                </c:pt>
                <c:pt idx="1524">
                  <c:v>8.8928571428571406</c:v>
                </c:pt>
                <c:pt idx="1525">
                  <c:v>5.7388888888888898</c:v>
                </c:pt>
                <c:pt idx="1526">
                  <c:v>7.7532775453277498</c:v>
                </c:pt>
                <c:pt idx="1527">
                  <c:v>6.5072649572649599</c:v>
                </c:pt>
                <c:pt idx="1528">
                  <c:v>6.3626591230551597</c:v>
                </c:pt>
                <c:pt idx="1529">
                  <c:v>9.3357142857142907</c:v>
                </c:pt>
                <c:pt idx="1530">
                  <c:v>5.4358078602620097</c:v>
                </c:pt>
                <c:pt idx="1531">
                  <c:v>7.3897079276773301</c:v>
                </c:pt>
                <c:pt idx="1532">
                  <c:v>6.0861111111111104</c:v>
                </c:pt>
                <c:pt idx="1533">
                  <c:v>13.3</c:v>
                </c:pt>
                <c:pt idx="1534">
                  <c:v>13</c:v>
                </c:pt>
                <c:pt idx="1535">
                  <c:v>12.56</c:v>
                </c:pt>
                <c:pt idx="1536">
                  <c:v>11.493758480325599</c:v>
                </c:pt>
                <c:pt idx="1537">
                  <c:v>9.2327247191011192</c:v>
                </c:pt>
                <c:pt idx="1538">
                  <c:v>12.7115961800819</c:v>
                </c:pt>
                <c:pt idx="1539">
                  <c:v>14.1023097826087</c:v>
                </c:pt>
                <c:pt idx="1540">
                  <c:v>16.5297668038409</c:v>
                </c:pt>
                <c:pt idx="1541">
                  <c:v>11.514208389715799</c:v>
                </c:pt>
                <c:pt idx="1542">
                  <c:v>9.7497245179063405</c:v>
                </c:pt>
                <c:pt idx="1543">
                  <c:v>10.463046544428799</c:v>
                </c:pt>
                <c:pt idx="1544">
                  <c:v>6.99368131868132</c:v>
                </c:pt>
                <c:pt idx="1545">
                  <c:v>9.3214384508990307</c:v>
                </c:pt>
                <c:pt idx="1546">
                  <c:v>8.0991608391608398</c:v>
                </c:pt>
                <c:pt idx="1547">
                  <c:v>11.8869505494505</c:v>
                </c:pt>
                <c:pt idx="1548">
                  <c:v>7.0877071823204396</c:v>
                </c:pt>
                <c:pt idx="1549">
                  <c:v>15.0504901960784</c:v>
                </c:pt>
                <c:pt idx="1550">
                  <c:v>10.773475609756099</c:v>
                </c:pt>
                <c:pt idx="1551">
                  <c:v>10.965260196905801</c:v>
                </c:pt>
                <c:pt idx="1552">
                  <c:v>10.688163884673701</c:v>
                </c:pt>
                <c:pt idx="1553">
                  <c:v>10.956584659913201</c:v>
                </c:pt>
                <c:pt idx="1554">
                  <c:v>8.1825597749648402</c:v>
                </c:pt>
                <c:pt idx="1555">
                  <c:v>9.4425373134328296</c:v>
                </c:pt>
                <c:pt idx="1556">
                  <c:v>8.0132075471698094</c:v>
                </c:pt>
                <c:pt idx="1557">
                  <c:v>6.3518413597733696</c:v>
                </c:pt>
                <c:pt idx="1558">
                  <c:v>8.8059210526315805</c:v>
                </c:pt>
                <c:pt idx="1559">
                  <c:v>8.8285714285714292</c:v>
                </c:pt>
                <c:pt idx="1560">
                  <c:v>11.766666666666699</c:v>
                </c:pt>
                <c:pt idx="1561">
                  <c:v>8.68</c:v>
                </c:pt>
                <c:pt idx="1562">
                  <c:v>6.43</c:v>
                </c:pt>
                <c:pt idx="1563">
                  <c:v>8.34</c:v>
                </c:pt>
                <c:pt idx="1564">
                  <c:v>6.8875000000000002</c:v>
                </c:pt>
                <c:pt idx="1565">
                  <c:v>7.63</c:v>
                </c:pt>
                <c:pt idx="1566">
                  <c:v>9.6199999999999992</c:v>
                </c:pt>
                <c:pt idx="1567">
                  <c:v>14.06</c:v>
                </c:pt>
                <c:pt idx="1568">
                  <c:v>11.28</c:v>
                </c:pt>
                <c:pt idx="1569">
                  <c:v>10.58</c:v>
                </c:pt>
                <c:pt idx="1570">
                  <c:v>6.76</c:v>
                </c:pt>
                <c:pt idx="1571">
                  <c:v>9.14</c:v>
                </c:pt>
                <c:pt idx="1572">
                  <c:v>7.43333333333333</c:v>
                </c:pt>
                <c:pt idx="1573">
                  <c:v>7.49</c:v>
                </c:pt>
                <c:pt idx="1574">
                  <c:v>14.810344827586199</c:v>
                </c:pt>
                <c:pt idx="1575">
                  <c:v>8.0780250347705103</c:v>
                </c:pt>
                <c:pt idx="1576">
                  <c:v>8.7069637883008397</c:v>
                </c:pt>
                <c:pt idx="1577">
                  <c:v>7.7775766016713099</c:v>
                </c:pt>
                <c:pt idx="1578">
                  <c:v>7.1725321888411999</c:v>
                </c:pt>
                <c:pt idx="1579">
                  <c:v>10.6640845070423</c:v>
                </c:pt>
                <c:pt idx="1580">
                  <c:v>6.8721448467966599</c:v>
                </c:pt>
                <c:pt idx="1581">
                  <c:v>8.2656195462478195</c:v>
                </c:pt>
                <c:pt idx="1582">
                  <c:v>6.5584933530280596</c:v>
                </c:pt>
                <c:pt idx="1583">
                  <c:v>7.6157082748948097</c:v>
                </c:pt>
                <c:pt idx="1584">
                  <c:v>7.48</c:v>
                </c:pt>
                <c:pt idx="1585">
                  <c:v>8.7980474198047407</c:v>
                </c:pt>
                <c:pt idx="1586">
                  <c:v>6.1702928870292899</c:v>
                </c:pt>
                <c:pt idx="1587">
                  <c:v>7.2119083969465603</c:v>
                </c:pt>
                <c:pt idx="1588">
                  <c:v>5.4614845938375396</c:v>
                </c:pt>
                <c:pt idx="1589">
                  <c:v>10.638461538461501</c:v>
                </c:pt>
                <c:pt idx="1590">
                  <c:v>7.95</c:v>
                </c:pt>
                <c:pt idx="1591">
                  <c:v>9.6666666666666696</c:v>
                </c:pt>
                <c:pt idx="1592">
                  <c:v>4.79285714285714</c:v>
                </c:pt>
                <c:pt idx="1593">
                  <c:v>3.33076923076923</c:v>
                </c:pt>
                <c:pt idx="1594">
                  <c:v>7.3872813990461097</c:v>
                </c:pt>
                <c:pt idx="1595">
                  <c:v>9.8295580110497198</c:v>
                </c:pt>
                <c:pt idx="1596">
                  <c:v>9.4431345353675393</c:v>
                </c:pt>
                <c:pt idx="1597">
                  <c:v>7.7579452054794498</c:v>
                </c:pt>
                <c:pt idx="1598">
                  <c:v>7.6405479452054799</c:v>
                </c:pt>
                <c:pt idx="1599">
                  <c:v>4.9166666666666696</c:v>
                </c:pt>
                <c:pt idx="1600">
                  <c:v>7.2</c:v>
                </c:pt>
                <c:pt idx="1601">
                  <c:v>7.34930555555556</c:v>
                </c:pt>
                <c:pt idx="1602">
                  <c:v>8.7383008356546004</c:v>
                </c:pt>
                <c:pt idx="1603">
                  <c:v>8.0644846796657408</c:v>
                </c:pt>
                <c:pt idx="1604">
                  <c:v>6.81802816901408</c:v>
                </c:pt>
                <c:pt idx="1605">
                  <c:v>9.2110481586402297</c:v>
                </c:pt>
                <c:pt idx="1606">
                  <c:v>7.3737430167597804</c:v>
                </c:pt>
                <c:pt idx="1607">
                  <c:v>8.2801120448179297</c:v>
                </c:pt>
                <c:pt idx="1608">
                  <c:v>5.5177664974619303</c:v>
                </c:pt>
                <c:pt idx="1609">
                  <c:v>11.4825</c:v>
                </c:pt>
                <c:pt idx="1610">
                  <c:v>8.2801966292134797</c:v>
                </c:pt>
                <c:pt idx="1611">
                  <c:v>7.7297496318114902</c:v>
                </c:pt>
                <c:pt idx="1612">
                  <c:v>10.6978653530378</c:v>
                </c:pt>
                <c:pt idx="1613">
                  <c:v>7.27482614742698</c:v>
                </c:pt>
                <c:pt idx="1614">
                  <c:v>9.4323943661971796</c:v>
                </c:pt>
                <c:pt idx="1615">
                  <c:v>7.0516901408450696</c:v>
                </c:pt>
                <c:pt idx="1616">
                  <c:v>11.7266666666667</c:v>
                </c:pt>
                <c:pt idx="1617">
                  <c:v>9.42</c:v>
                </c:pt>
                <c:pt idx="1618">
                  <c:v>9.5066666666666695</c:v>
                </c:pt>
                <c:pt idx="1619">
                  <c:v>5.42</c:v>
                </c:pt>
                <c:pt idx="1620">
                  <c:v>7.2642857142857098</c:v>
                </c:pt>
                <c:pt idx="1621">
                  <c:v>7.6437499999999998</c:v>
                </c:pt>
                <c:pt idx="1622">
                  <c:v>7.60666666666667</c:v>
                </c:pt>
                <c:pt idx="1623">
                  <c:v>9.9071428571428601</c:v>
                </c:pt>
                <c:pt idx="1624">
                  <c:v>7.2615384615384597</c:v>
                </c:pt>
                <c:pt idx="1625">
                  <c:v>7.12</c:v>
                </c:pt>
                <c:pt idx="1626">
                  <c:v>5.8583333333333298</c:v>
                </c:pt>
                <c:pt idx="1627">
                  <c:v>4.7090909090909099</c:v>
                </c:pt>
                <c:pt idx="1628">
                  <c:v>10.9285714285714</c:v>
                </c:pt>
                <c:pt idx="1629">
                  <c:v>3.9750000000000001</c:v>
                </c:pt>
                <c:pt idx="1630">
                  <c:v>6.41</c:v>
                </c:pt>
                <c:pt idx="1631">
                  <c:v>4.2666666666666702</c:v>
                </c:pt>
                <c:pt idx="1632">
                  <c:v>12.4</c:v>
                </c:pt>
                <c:pt idx="1633">
                  <c:v>10.99</c:v>
                </c:pt>
                <c:pt idx="1634">
                  <c:v>9.33</c:v>
                </c:pt>
                <c:pt idx="1635">
                  <c:v>5.82</c:v>
                </c:pt>
                <c:pt idx="1636">
                  <c:v>7.38</c:v>
                </c:pt>
                <c:pt idx="1637">
                  <c:v>7.29</c:v>
                </c:pt>
                <c:pt idx="1638">
                  <c:v>7.09</c:v>
                </c:pt>
                <c:pt idx="1639">
                  <c:v>9.0399999999999991</c:v>
                </c:pt>
                <c:pt idx="1640">
                  <c:v>7.6516713091922002</c:v>
                </c:pt>
                <c:pt idx="1641">
                  <c:v>7.7023383768913298</c:v>
                </c:pt>
                <c:pt idx="1642">
                  <c:v>7.6137741046832002</c:v>
                </c:pt>
                <c:pt idx="1643">
                  <c:v>6.3001377410468304</c:v>
                </c:pt>
                <c:pt idx="1644">
                  <c:v>10.232503457814699</c:v>
                </c:pt>
                <c:pt idx="1645">
                  <c:v>6.78944444444444</c:v>
                </c:pt>
                <c:pt idx="1646">
                  <c:v>8.0727528089887599</c:v>
                </c:pt>
                <c:pt idx="1647">
                  <c:v>5.90247592847318</c:v>
                </c:pt>
                <c:pt idx="1648">
                  <c:v>16.702833333333299</c:v>
                </c:pt>
                <c:pt idx="1649">
                  <c:v>10.810510000000001</c:v>
                </c:pt>
                <c:pt idx="1650">
                  <c:v>8.7779777777777799</c:v>
                </c:pt>
                <c:pt idx="1651">
                  <c:v>7.6135200000000003</c:v>
                </c:pt>
                <c:pt idx="1652">
                  <c:v>7.0124272727272698</c:v>
                </c:pt>
                <c:pt idx="1653">
                  <c:v>8.8993555555555606</c:v>
                </c:pt>
                <c:pt idx="1654">
                  <c:v>6.7976470588235296</c:v>
                </c:pt>
              </c:numCache>
            </c:numRef>
          </c:yVal>
          <c:smooth val="0"/>
        </c:ser>
        <c:dLbls>
          <c:showLegendKey val="0"/>
          <c:showVal val="0"/>
          <c:showCatName val="0"/>
          <c:showSerName val="0"/>
          <c:showPercent val="0"/>
          <c:showBubbleSize val="0"/>
        </c:dLbls>
        <c:axId val="60978688"/>
        <c:axId val="60980608"/>
      </c:scatterChart>
      <c:valAx>
        <c:axId val="60978688"/>
        <c:scaling>
          <c:orientation val="minMax"/>
          <c:max val="0.5"/>
          <c:min val="0"/>
        </c:scaling>
        <c:delete val="0"/>
        <c:axPos val="b"/>
        <c:title>
          <c:tx>
            <c:rich>
              <a:bodyPr/>
              <a:lstStyle/>
              <a:p>
                <a:pPr>
                  <a:defRPr sz="1600" b="0"/>
                </a:pPr>
                <a:r>
                  <a:rPr lang="en-US" sz="1600" b="0"/>
                  <a:t>Aerosol Optical Depth</a:t>
                </a:r>
              </a:p>
            </c:rich>
          </c:tx>
          <c:layout>
            <c:manualLayout>
              <c:xMode val="edge"/>
              <c:yMode val="edge"/>
              <c:x val="0.32199083111572441"/>
              <c:y val="0.92222836601986979"/>
            </c:manualLayout>
          </c:layout>
          <c:overlay val="0"/>
        </c:title>
        <c:numFmt formatCode="General" sourceLinked="1"/>
        <c:majorTickMark val="none"/>
        <c:minorTickMark val="none"/>
        <c:tickLblPos val="nextTo"/>
        <c:txPr>
          <a:bodyPr/>
          <a:lstStyle/>
          <a:p>
            <a:pPr>
              <a:defRPr sz="1200"/>
            </a:pPr>
            <a:endParaRPr lang="en-US"/>
          </a:p>
        </c:txPr>
        <c:crossAx val="60980608"/>
        <c:crosses val="autoZero"/>
        <c:crossBetween val="midCat"/>
      </c:valAx>
      <c:valAx>
        <c:axId val="60980608"/>
        <c:scaling>
          <c:orientation val="minMax"/>
          <c:max val="40"/>
          <c:min val="0"/>
        </c:scaling>
        <c:delete val="0"/>
        <c:axPos val="l"/>
        <c:majorGridlines/>
        <c:numFmt formatCode="General" sourceLinked="1"/>
        <c:majorTickMark val="none"/>
        <c:minorTickMark val="none"/>
        <c:tickLblPos val="nextTo"/>
        <c:crossAx val="60978688"/>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Monthly Aerosol</a:t>
            </a:r>
            <a:r>
              <a:rPr lang="en-US" baseline="0" dirty="0"/>
              <a:t> Time-series: Honolulu</a:t>
            </a:r>
            <a:r>
              <a:rPr lang="en-US" dirty="0"/>
              <a:t>,</a:t>
            </a:r>
            <a:r>
              <a:rPr lang="en-US" baseline="0" dirty="0"/>
              <a:t> HI</a:t>
            </a:r>
            <a:endParaRPr lang="en-US" dirty="0"/>
          </a:p>
        </c:rich>
      </c:tx>
      <c:layout>
        <c:manualLayout>
          <c:xMode val="edge"/>
          <c:yMode val="edge"/>
          <c:x val="0.31564320866141732"/>
          <c:y val="1.80471364203647E-2"/>
        </c:manualLayout>
      </c:layout>
      <c:overlay val="0"/>
    </c:title>
    <c:autoTitleDeleted val="0"/>
    <c:plotArea>
      <c:layout>
        <c:manualLayout>
          <c:layoutTarget val="inner"/>
          <c:xMode val="edge"/>
          <c:yMode val="edge"/>
          <c:x val="8.0855479002624686E-2"/>
          <c:y val="9.0198379949773547E-2"/>
          <c:w val="0.75082201443569552"/>
          <c:h val="0.71881318052003462"/>
        </c:manualLayout>
      </c:layout>
      <c:lineChart>
        <c:grouping val="standard"/>
        <c:varyColors val="0"/>
        <c:ser>
          <c:idx val="0"/>
          <c:order val="2"/>
          <c:tx>
            <c:v>Station</c:v>
          </c:tx>
          <c:spPr>
            <a:ln>
              <a:solidFill>
                <a:srgbClr val="FF9F9F">
                  <a:alpha val="50000"/>
                </a:srgbClr>
              </a:solidFill>
            </a:ln>
          </c:spPr>
          <c:marker>
            <c:symbol val="none"/>
          </c:marker>
          <c:cat>
            <c:strRef>
              <c:f>Sheet1!$C$231:$C$421</c:f>
              <c:strCache>
                <c:ptCount val="191"/>
                <c:pt idx="0">
                  <c:v>Feb-2000</c:v>
                </c:pt>
                <c:pt idx="1">
                  <c:v>Mar-2000</c:v>
                </c:pt>
                <c:pt idx="2">
                  <c:v>Apr-2000</c:v>
                </c:pt>
                <c:pt idx="3">
                  <c:v>May-2000</c:v>
                </c:pt>
                <c:pt idx="4">
                  <c:v>Jun-2000</c:v>
                </c:pt>
                <c:pt idx="5">
                  <c:v>Jul-2000</c:v>
                </c:pt>
                <c:pt idx="6">
                  <c:v>Aug-2000</c:v>
                </c:pt>
                <c:pt idx="7">
                  <c:v>Sep-2000</c:v>
                </c:pt>
                <c:pt idx="8">
                  <c:v>Oct-2000</c:v>
                </c:pt>
                <c:pt idx="9">
                  <c:v>Nov-2000</c:v>
                </c:pt>
                <c:pt idx="10">
                  <c:v>Dec-2000</c:v>
                </c:pt>
                <c:pt idx="11">
                  <c:v>Jan-2001</c:v>
                </c:pt>
                <c:pt idx="12">
                  <c:v>Feb-2001</c:v>
                </c:pt>
                <c:pt idx="13">
                  <c:v>Mar-2001</c:v>
                </c:pt>
                <c:pt idx="14">
                  <c:v>Apr-2001</c:v>
                </c:pt>
                <c:pt idx="15">
                  <c:v>May-2001</c:v>
                </c:pt>
                <c:pt idx="16">
                  <c:v>Jun-2001</c:v>
                </c:pt>
                <c:pt idx="17">
                  <c:v>Jul-2001</c:v>
                </c:pt>
                <c:pt idx="18">
                  <c:v>Aug-2001</c:v>
                </c:pt>
                <c:pt idx="19">
                  <c:v>Sep-2001</c:v>
                </c:pt>
                <c:pt idx="20">
                  <c:v>Oct-2001</c:v>
                </c:pt>
                <c:pt idx="21">
                  <c:v>Nov-2001</c:v>
                </c:pt>
                <c:pt idx="22">
                  <c:v>Dec-2001</c:v>
                </c:pt>
                <c:pt idx="23">
                  <c:v>Jan-2002</c:v>
                </c:pt>
                <c:pt idx="24">
                  <c:v>Feb-2002</c:v>
                </c:pt>
                <c:pt idx="25">
                  <c:v>Mar-2002</c:v>
                </c:pt>
                <c:pt idx="26">
                  <c:v>Apr-2002</c:v>
                </c:pt>
                <c:pt idx="27">
                  <c:v>May-2002</c:v>
                </c:pt>
                <c:pt idx="28">
                  <c:v>Jun-2002</c:v>
                </c:pt>
                <c:pt idx="29">
                  <c:v>Jul-2002</c:v>
                </c:pt>
                <c:pt idx="30">
                  <c:v>Aug-2002</c:v>
                </c:pt>
                <c:pt idx="31">
                  <c:v>Sep-2002</c:v>
                </c:pt>
                <c:pt idx="32">
                  <c:v>Oct-2002</c:v>
                </c:pt>
                <c:pt idx="33">
                  <c:v>Nov-2002</c:v>
                </c:pt>
                <c:pt idx="34">
                  <c:v>Dec-2002</c:v>
                </c:pt>
                <c:pt idx="35">
                  <c:v>Jan-2003</c:v>
                </c:pt>
                <c:pt idx="36">
                  <c:v>Feb-2003</c:v>
                </c:pt>
                <c:pt idx="37">
                  <c:v>Mar-2003</c:v>
                </c:pt>
                <c:pt idx="38">
                  <c:v>Apr-2003</c:v>
                </c:pt>
                <c:pt idx="39">
                  <c:v>May-2003</c:v>
                </c:pt>
                <c:pt idx="40">
                  <c:v>Jun-2003</c:v>
                </c:pt>
                <c:pt idx="41">
                  <c:v>Jul-2003</c:v>
                </c:pt>
                <c:pt idx="42">
                  <c:v>Aug-2003</c:v>
                </c:pt>
                <c:pt idx="43">
                  <c:v>Sep-2003</c:v>
                </c:pt>
                <c:pt idx="44">
                  <c:v>Oct-2003</c:v>
                </c:pt>
                <c:pt idx="45">
                  <c:v>Nov-2003</c:v>
                </c:pt>
                <c:pt idx="46">
                  <c:v>Dec-2003</c:v>
                </c:pt>
                <c:pt idx="47">
                  <c:v>Jan-2004</c:v>
                </c:pt>
                <c:pt idx="48">
                  <c:v>Feb-2004</c:v>
                </c:pt>
                <c:pt idx="49">
                  <c:v>Mar-2004</c:v>
                </c:pt>
                <c:pt idx="50">
                  <c:v>Apr-2004</c:v>
                </c:pt>
                <c:pt idx="51">
                  <c:v>May-2004</c:v>
                </c:pt>
                <c:pt idx="52">
                  <c:v>Jun-2004</c:v>
                </c:pt>
                <c:pt idx="53">
                  <c:v>Jul-2004</c:v>
                </c:pt>
                <c:pt idx="54">
                  <c:v>Aug-2004</c:v>
                </c:pt>
                <c:pt idx="55">
                  <c:v>Sep-2004</c:v>
                </c:pt>
                <c:pt idx="56">
                  <c:v>Oct-2004</c:v>
                </c:pt>
                <c:pt idx="57">
                  <c:v>Nov-2004</c:v>
                </c:pt>
                <c:pt idx="58">
                  <c:v>Dec-2004</c:v>
                </c:pt>
                <c:pt idx="59">
                  <c:v>Jan-2005</c:v>
                </c:pt>
                <c:pt idx="60">
                  <c:v>Feb-2005</c:v>
                </c:pt>
                <c:pt idx="61">
                  <c:v>Mar-2005</c:v>
                </c:pt>
                <c:pt idx="62">
                  <c:v>Apr-2005</c:v>
                </c:pt>
                <c:pt idx="63">
                  <c:v>May-2005</c:v>
                </c:pt>
                <c:pt idx="64">
                  <c:v>Jun-2005</c:v>
                </c:pt>
                <c:pt idx="65">
                  <c:v>Jul-2005</c:v>
                </c:pt>
                <c:pt idx="66">
                  <c:v>Aug-2005</c:v>
                </c:pt>
                <c:pt idx="67">
                  <c:v>Sep-2005</c:v>
                </c:pt>
                <c:pt idx="68">
                  <c:v>Oct-2005</c:v>
                </c:pt>
                <c:pt idx="69">
                  <c:v>Nov-2005</c:v>
                </c:pt>
                <c:pt idx="70">
                  <c:v>Dec-2005</c:v>
                </c:pt>
                <c:pt idx="71">
                  <c:v>Jan-2006</c:v>
                </c:pt>
                <c:pt idx="72">
                  <c:v>Feb-2006</c:v>
                </c:pt>
                <c:pt idx="73">
                  <c:v>Mar-2006</c:v>
                </c:pt>
                <c:pt idx="74">
                  <c:v>Apr-2006</c:v>
                </c:pt>
                <c:pt idx="75">
                  <c:v>May-2006</c:v>
                </c:pt>
                <c:pt idx="76">
                  <c:v>Jun-2006</c:v>
                </c:pt>
                <c:pt idx="77">
                  <c:v>Jul-2006</c:v>
                </c:pt>
                <c:pt idx="78">
                  <c:v>Aug-2006</c:v>
                </c:pt>
                <c:pt idx="79">
                  <c:v>Sep-2006</c:v>
                </c:pt>
                <c:pt idx="80">
                  <c:v>Oct-2006</c:v>
                </c:pt>
                <c:pt idx="81">
                  <c:v>Nov-2006</c:v>
                </c:pt>
                <c:pt idx="82">
                  <c:v>Dec-2006</c:v>
                </c:pt>
                <c:pt idx="83">
                  <c:v>Jan-2007</c:v>
                </c:pt>
                <c:pt idx="84">
                  <c:v>Feb-2007</c:v>
                </c:pt>
                <c:pt idx="85">
                  <c:v>Mar-2007</c:v>
                </c:pt>
                <c:pt idx="86">
                  <c:v>Apr-2007</c:v>
                </c:pt>
                <c:pt idx="87">
                  <c:v>May-2007</c:v>
                </c:pt>
                <c:pt idx="88">
                  <c:v>Jun-2007</c:v>
                </c:pt>
                <c:pt idx="89">
                  <c:v>Jul-2007</c:v>
                </c:pt>
                <c:pt idx="90">
                  <c:v>Aug-2007</c:v>
                </c:pt>
                <c:pt idx="91">
                  <c:v>Sep-2007</c:v>
                </c:pt>
                <c:pt idx="92">
                  <c:v>Oct-2007</c:v>
                </c:pt>
                <c:pt idx="93">
                  <c:v>Nov-2007</c:v>
                </c:pt>
                <c:pt idx="94">
                  <c:v>Dec-2007</c:v>
                </c:pt>
                <c:pt idx="95">
                  <c:v>Jan-2008</c:v>
                </c:pt>
                <c:pt idx="96">
                  <c:v>Feb-2008</c:v>
                </c:pt>
                <c:pt idx="97">
                  <c:v>Mar-2008</c:v>
                </c:pt>
                <c:pt idx="98">
                  <c:v>Apr-2008</c:v>
                </c:pt>
                <c:pt idx="99">
                  <c:v>May-2008</c:v>
                </c:pt>
                <c:pt idx="100">
                  <c:v>Jun-2008</c:v>
                </c:pt>
                <c:pt idx="101">
                  <c:v>Jul-2008</c:v>
                </c:pt>
                <c:pt idx="102">
                  <c:v>Aug-2008</c:v>
                </c:pt>
                <c:pt idx="103">
                  <c:v>Sep-2008</c:v>
                </c:pt>
                <c:pt idx="104">
                  <c:v>Oct-2008</c:v>
                </c:pt>
                <c:pt idx="105">
                  <c:v>Nov-2008</c:v>
                </c:pt>
                <c:pt idx="106">
                  <c:v>Dec-2008</c:v>
                </c:pt>
                <c:pt idx="107">
                  <c:v>Jan-2009</c:v>
                </c:pt>
                <c:pt idx="108">
                  <c:v>Feb-2009</c:v>
                </c:pt>
                <c:pt idx="109">
                  <c:v>Mar-2009</c:v>
                </c:pt>
                <c:pt idx="110">
                  <c:v>Apr-2009</c:v>
                </c:pt>
                <c:pt idx="111">
                  <c:v>May-2009</c:v>
                </c:pt>
                <c:pt idx="112">
                  <c:v>Jun-2009</c:v>
                </c:pt>
                <c:pt idx="113">
                  <c:v>Jul-2009</c:v>
                </c:pt>
                <c:pt idx="114">
                  <c:v>Aug-2009</c:v>
                </c:pt>
                <c:pt idx="115">
                  <c:v>Sep-2009</c:v>
                </c:pt>
                <c:pt idx="116">
                  <c:v>Oct-2009</c:v>
                </c:pt>
                <c:pt idx="117">
                  <c:v>Nov-2009</c:v>
                </c:pt>
                <c:pt idx="118">
                  <c:v>Dec-2009</c:v>
                </c:pt>
                <c:pt idx="119">
                  <c:v>Jan-2010</c:v>
                </c:pt>
                <c:pt idx="120">
                  <c:v>Feb-2010</c:v>
                </c:pt>
                <c:pt idx="121">
                  <c:v>Mar-2010</c:v>
                </c:pt>
                <c:pt idx="122">
                  <c:v>Apr-2010</c:v>
                </c:pt>
                <c:pt idx="123">
                  <c:v>May-2010</c:v>
                </c:pt>
                <c:pt idx="124">
                  <c:v>Jun-2010</c:v>
                </c:pt>
                <c:pt idx="125">
                  <c:v>Jul-2010</c:v>
                </c:pt>
                <c:pt idx="126">
                  <c:v>Aug-2010</c:v>
                </c:pt>
                <c:pt idx="127">
                  <c:v>Sep-2010</c:v>
                </c:pt>
                <c:pt idx="128">
                  <c:v>Oct-2010</c:v>
                </c:pt>
                <c:pt idx="129">
                  <c:v>Nov-2010</c:v>
                </c:pt>
                <c:pt idx="130">
                  <c:v>Dec-2010</c:v>
                </c:pt>
                <c:pt idx="131">
                  <c:v>Jan-2011</c:v>
                </c:pt>
                <c:pt idx="132">
                  <c:v>Feb-2011</c:v>
                </c:pt>
                <c:pt idx="133">
                  <c:v>Mar-2011</c:v>
                </c:pt>
                <c:pt idx="134">
                  <c:v>Apr-2011</c:v>
                </c:pt>
                <c:pt idx="135">
                  <c:v>May-2011</c:v>
                </c:pt>
                <c:pt idx="136">
                  <c:v>Jun-2011</c:v>
                </c:pt>
                <c:pt idx="137">
                  <c:v>Jul-2011</c:v>
                </c:pt>
                <c:pt idx="138">
                  <c:v>Aug-2011</c:v>
                </c:pt>
                <c:pt idx="139">
                  <c:v>Sep-2011</c:v>
                </c:pt>
                <c:pt idx="140">
                  <c:v>Oct-2011</c:v>
                </c:pt>
                <c:pt idx="141">
                  <c:v>Nov-2011</c:v>
                </c:pt>
                <c:pt idx="142">
                  <c:v>Dec-2011</c:v>
                </c:pt>
                <c:pt idx="143">
                  <c:v>Jan-2012</c:v>
                </c:pt>
                <c:pt idx="144">
                  <c:v>Feb-2012</c:v>
                </c:pt>
                <c:pt idx="145">
                  <c:v>Mar-2012</c:v>
                </c:pt>
                <c:pt idx="146">
                  <c:v>Apr-2012</c:v>
                </c:pt>
                <c:pt idx="147">
                  <c:v>May-2012</c:v>
                </c:pt>
                <c:pt idx="148">
                  <c:v>Jun-2012</c:v>
                </c:pt>
                <c:pt idx="149">
                  <c:v>Jul-2012</c:v>
                </c:pt>
                <c:pt idx="150">
                  <c:v>Aug-2012</c:v>
                </c:pt>
                <c:pt idx="151">
                  <c:v>Sep-2012</c:v>
                </c:pt>
                <c:pt idx="152">
                  <c:v>Oct-2012</c:v>
                </c:pt>
                <c:pt idx="153">
                  <c:v>Nov-2012</c:v>
                </c:pt>
                <c:pt idx="154">
                  <c:v>Dec-2012</c:v>
                </c:pt>
                <c:pt idx="155">
                  <c:v>Jan-2013</c:v>
                </c:pt>
                <c:pt idx="156">
                  <c:v>Feb-2013</c:v>
                </c:pt>
                <c:pt idx="157">
                  <c:v>Mar-2013</c:v>
                </c:pt>
                <c:pt idx="158">
                  <c:v>Apr-2013</c:v>
                </c:pt>
                <c:pt idx="159">
                  <c:v>May-2013</c:v>
                </c:pt>
                <c:pt idx="160">
                  <c:v>Jun-2013</c:v>
                </c:pt>
                <c:pt idx="161">
                  <c:v>Jul-2013</c:v>
                </c:pt>
                <c:pt idx="162">
                  <c:v>Aug-2013</c:v>
                </c:pt>
                <c:pt idx="163">
                  <c:v>Sep-2013</c:v>
                </c:pt>
                <c:pt idx="164">
                  <c:v>Oct-2013</c:v>
                </c:pt>
                <c:pt idx="165">
                  <c:v>Nov-2013</c:v>
                </c:pt>
                <c:pt idx="166">
                  <c:v>Dec-2013</c:v>
                </c:pt>
                <c:pt idx="167">
                  <c:v>Jan-2014</c:v>
                </c:pt>
                <c:pt idx="168">
                  <c:v>Feb-2014</c:v>
                </c:pt>
                <c:pt idx="169">
                  <c:v>Mar-2014</c:v>
                </c:pt>
                <c:pt idx="170">
                  <c:v>Apr-2014</c:v>
                </c:pt>
                <c:pt idx="171">
                  <c:v>May-2014</c:v>
                </c:pt>
                <c:pt idx="172">
                  <c:v>Jun-2014</c:v>
                </c:pt>
                <c:pt idx="173">
                  <c:v>Jul-2014</c:v>
                </c:pt>
                <c:pt idx="174">
                  <c:v>Aug-2014</c:v>
                </c:pt>
                <c:pt idx="175">
                  <c:v>Sep-2014</c:v>
                </c:pt>
                <c:pt idx="176">
                  <c:v>Oct-2014</c:v>
                </c:pt>
                <c:pt idx="177">
                  <c:v>Nov-2014</c:v>
                </c:pt>
                <c:pt idx="178">
                  <c:v>Dec-2014</c:v>
                </c:pt>
                <c:pt idx="179">
                  <c:v>Jan-2015</c:v>
                </c:pt>
                <c:pt idx="180">
                  <c:v>Feb-2015</c:v>
                </c:pt>
                <c:pt idx="181">
                  <c:v>Mar-2015</c:v>
                </c:pt>
                <c:pt idx="182">
                  <c:v>Apr-2015</c:v>
                </c:pt>
                <c:pt idx="183">
                  <c:v>May-2015</c:v>
                </c:pt>
                <c:pt idx="184">
                  <c:v>Jun-2015</c:v>
                </c:pt>
                <c:pt idx="185">
                  <c:v>Jul-2015</c:v>
                </c:pt>
                <c:pt idx="186">
                  <c:v>Aug-2015</c:v>
                </c:pt>
                <c:pt idx="187">
                  <c:v>Sep-2015</c:v>
                </c:pt>
                <c:pt idx="188">
                  <c:v>Oct-2015</c:v>
                </c:pt>
                <c:pt idx="189">
                  <c:v>Nov-2015</c:v>
                </c:pt>
                <c:pt idx="190">
                  <c:v>Dec-2015</c:v>
                </c:pt>
              </c:strCache>
            </c:strRef>
          </c:cat>
          <c:val>
            <c:numRef>
              <c:f>Sheet1!$F$231:$F$421</c:f>
              <c:numCache>
                <c:formatCode>General</c:formatCode>
                <c:ptCount val="191"/>
                <c:pt idx="0">
                  <c:v>6.164285714</c:v>
                </c:pt>
                <c:pt idx="1">
                  <c:v>4.8931034479999997</c:v>
                </c:pt>
                <c:pt idx="2">
                  <c:v>4.0208333329999997</c:v>
                </c:pt>
                <c:pt idx="3">
                  <c:v>3.878571429</c:v>
                </c:pt>
                <c:pt idx="4">
                  <c:v>2.7250000000000001</c:v>
                </c:pt>
                <c:pt idx="5">
                  <c:v>3.1033333330000001</c:v>
                </c:pt>
                <c:pt idx="6">
                  <c:v>3.693333333</c:v>
                </c:pt>
                <c:pt idx="7">
                  <c:v>3.0555555559999998</c:v>
                </c:pt>
                <c:pt idx="8">
                  <c:v>4.1076923079999998</c:v>
                </c:pt>
                <c:pt idx="9">
                  <c:v>3.461538462</c:v>
                </c:pt>
                <c:pt idx="10">
                  <c:v>3.8230769229999999</c:v>
                </c:pt>
                <c:pt idx="11">
                  <c:v>3.6833333330000002</c:v>
                </c:pt>
                <c:pt idx="12">
                  <c:v>6.1040000000000001</c:v>
                </c:pt>
                <c:pt idx="13">
                  <c:v>5.011111111</c:v>
                </c:pt>
                <c:pt idx="14">
                  <c:v>4.5999999999999996</c:v>
                </c:pt>
                <c:pt idx="15">
                  <c:v>3.2290322580000002</c:v>
                </c:pt>
                <c:pt idx="16">
                  <c:v>2.9035714289999999</c:v>
                </c:pt>
                <c:pt idx="17">
                  <c:v>3.36</c:v>
                </c:pt>
                <c:pt idx="18">
                  <c:v>3.0838709679999998</c:v>
                </c:pt>
                <c:pt idx="19">
                  <c:v>3.06</c:v>
                </c:pt>
                <c:pt idx="20">
                  <c:v>3.861290323</c:v>
                </c:pt>
                <c:pt idx="21">
                  <c:v>4.1758620689999999</c:v>
                </c:pt>
                <c:pt idx="22">
                  <c:v>6.5032258059999997</c:v>
                </c:pt>
                <c:pt idx="23">
                  <c:v>5.86</c:v>
                </c:pt>
                <c:pt idx="24">
                  <c:v>3.8153846150000001</c:v>
                </c:pt>
                <c:pt idx="25">
                  <c:v>4.1692307690000003</c:v>
                </c:pt>
                <c:pt idx="26">
                  <c:v>4.7275862069999999</c:v>
                </c:pt>
                <c:pt idx="27">
                  <c:v>4.479310345</c:v>
                </c:pt>
                <c:pt idx="28">
                  <c:v>2.6480000000000001</c:v>
                </c:pt>
                <c:pt idx="29">
                  <c:v>2.6193548390000001</c:v>
                </c:pt>
                <c:pt idx="30">
                  <c:v>3.3935483870000001</c:v>
                </c:pt>
                <c:pt idx="31">
                  <c:v>3.75</c:v>
                </c:pt>
                <c:pt idx="32">
                  <c:v>3.2903225809999999</c:v>
                </c:pt>
                <c:pt idx="33">
                  <c:v>3.4103448279999999</c:v>
                </c:pt>
                <c:pt idx="34">
                  <c:v>5.1064516129999999</c:v>
                </c:pt>
                <c:pt idx="35">
                  <c:v>6.2870967740000001</c:v>
                </c:pt>
                <c:pt idx="36">
                  <c:v>3.2642857140000001</c:v>
                </c:pt>
                <c:pt idx="37">
                  <c:v>4.2548387099999996</c:v>
                </c:pt>
                <c:pt idx="38">
                  <c:v>5.2466666670000004</c:v>
                </c:pt>
                <c:pt idx="39">
                  <c:v>5.5233333330000001</c:v>
                </c:pt>
                <c:pt idx="40">
                  <c:v>3.35862069</c:v>
                </c:pt>
                <c:pt idx="41">
                  <c:v>3.841935484</c:v>
                </c:pt>
                <c:pt idx="42">
                  <c:v>3.4266666670000001</c:v>
                </c:pt>
                <c:pt idx="43">
                  <c:v>3.5633333330000001</c:v>
                </c:pt>
                <c:pt idx="44">
                  <c:v>4.2612903229999999</c:v>
                </c:pt>
                <c:pt idx="45">
                  <c:v>3.8833333329999999</c:v>
                </c:pt>
                <c:pt idx="46">
                  <c:v>4.42</c:v>
                </c:pt>
                <c:pt idx="47">
                  <c:v>5.4965517239999997</c:v>
                </c:pt>
                <c:pt idx="48">
                  <c:v>3.9222222219999998</c:v>
                </c:pt>
                <c:pt idx="49">
                  <c:v>3.846666667</c:v>
                </c:pt>
                <c:pt idx="50">
                  <c:v>4.516666667</c:v>
                </c:pt>
                <c:pt idx="51">
                  <c:v>4.2516129029999998</c:v>
                </c:pt>
                <c:pt idx="52">
                  <c:v>2.5633333330000001</c:v>
                </c:pt>
                <c:pt idx="53">
                  <c:v>2.82</c:v>
                </c:pt>
                <c:pt idx="54">
                  <c:v>2.9137931030000002</c:v>
                </c:pt>
                <c:pt idx="55">
                  <c:v>2.1777777779999998</c:v>
                </c:pt>
                <c:pt idx="56">
                  <c:v>3.21</c:v>
                </c:pt>
                <c:pt idx="57">
                  <c:v>3.4310344829999999</c:v>
                </c:pt>
                <c:pt idx="58">
                  <c:v>4.4566666670000004</c:v>
                </c:pt>
                <c:pt idx="59">
                  <c:v>5.9</c:v>
                </c:pt>
                <c:pt idx="60">
                  <c:v>3</c:v>
                </c:pt>
                <c:pt idx="61">
                  <c:v>5.2066666670000004</c:v>
                </c:pt>
                <c:pt idx="62">
                  <c:v>4.673076923</c:v>
                </c:pt>
                <c:pt idx="63">
                  <c:v>3.8</c:v>
                </c:pt>
                <c:pt idx="64">
                  <c:v>3.0241379309999998</c:v>
                </c:pt>
                <c:pt idx="65">
                  <c:v>2.1800000000000002</c:v>
                </c:pt>
                <c:pt idx="77">
                  <c:v>4.2</c:v>
                </c:pt>
                <c:pt idx="78">
                  <c:v>2.877777778</c:v>
                </c:pt>
                <c:pt idx="79">
                  <c:v>2.6571428570000002</c:v>
                </c:pt>
                <c:pt idx="80">
                  <c:v>4.1900000000000004</c:v>
                </c:pt>
                <c:pt idx="81">
                  <c:v>3.38</c:v>
                </c:pt>
                <c:pt idx="82">
                  <c:v>3.7818181819999999</c:v>
                </c:pt>
                <c:pt idx="83">
                  <c:v>4.1900000000000004</c:v>
                </c:pt>
                <c:pt idx="84">
                  <c:v>4.4000000000000004</c:v>
                </c:pt>
                <c:pt idx="85">
                  <c:v>4.1363636359999996</c:v>
                </c:pt>
                <c:pt idx="86">
                  <c:v>4.74</c:v>
                </c:pt>
                <c:pt idx="87">
                  <c:v>5.3428571429999998</c:v>
                </c:pt>
                <c:pt idx="88">
                  <c:v>3.42</c:v>
                </c:pt>
                <c:pt idx="89">
                  <c:v>2.08</c:v>
                </c:pt>
                <c:pt idx="90">
                  <c:v>2.92</c:v>
                </c:pt>
                <c:pt idx="91">
                  <c:v>3.622222222</c:v>
                </c:pt>
                <c:pt idx="92">
                  <c:v>4.01</c:v>
                </c:pt>
                <c:pt idx="93">
                  <c:v>3.85</c:v>
                </c:pt>
                <c:pt idx="94">
                  <c:v>4.78</c:v>
                </c:pt>
                <c:pt idx="95">
                  <c:v>5.0545454550000004</c:v>
                </c:pt>
                <c:pt idx="96">
                  <c:v>5.011111111</c:v>
                </c:pt>
                <c:pt idx="97">
                  <c:v>4.4000000000000004</c:v>
                </c:pt>
                <c:pt idx="98">
                  <c:v>7.67</c:v>
                </c:pt>
                <c:pt idx="99">
                  <c:v>9.3444444440000005</c:v>
                </c:pt>
                <c:pt idx="100">
                  <c:v>3.72</c:v>
                </c:pt>
                <c:pt idx="101">
                  <c:v>3.3444444440000001</c:v>
                </c:pt>
                <c:pt idx="102">
                  <c:v>2.6454545450000002</c:v>
                </c:pt>
                <c:pt idx="103">
                  <c:v>3.72</c:v>
                </c:pt>
                <c:pt idx="104">
                  <c:v>4.71</c:v>
                </c:pt>
                <c:pt idx="105">
                  <c:v>4.26</c:v>
                </c:pt>
                <c:pt idx="106">
                  <c:v>3.2777777779999999</c:v>
                </c:pt>
                <c:pt idx="107">
                  <c:v>4.5272727269999997</c:v>
                </c:pt>
                <c:pt idx="108">
                  <c:v>4.3555555559999997</c:v>
                </c:pt>
                <c:pt idx="109">
                  <c:v>4.2699999999999996</c:v>
                </c:pt>
                <c:pt idx="110">
                  <c:v>5.1866666669999999</c:v>
                </c:pt>
                <c:pt idx="111">
                  <c:v>7.374193548</c:v>
                </c:pt>
                <c:pt idx="112">
                  <c:v>5.49</c:v>
                </c:pt>
                <c:pt idx="113">
                  <c:v>3.0677419349999999</c:v>
                </c:pt>
                <c:pt idx="114">
                  <c:v>3.2870967740000001</c:v>
                </c:pt>
                <c:pt idx="115">
                  <c:v>3.27</c:v>
                </c:pt>
                <c:pt idx="116">
                  <c:v>5.8903225810000004</c:v>
                </c:pt>
                <c:pt idx="117">
                  <c:v>3.766666667</c:v>
                </c:pt>
                <c:pt idx="118">
                  <c:v>7.4935483869999997</c:v>
                </c:pt>
                <c:pt idx="119">
                  <c:v>8.9741935480000006</c:v>
                </c:pt>
                <c:pt idx="120">
                  <c:v>4.5678571430000003</c:v>
                </c:pt>
                <c:pt idx="121">
                  <c:v>5.1451612899999999</c:v>
                </c:pt>
                <c:pt idx="122">
                  <c:v>4.3821428569999998</c:v>
                </c:pt>
                <c:pt idx="123">
                  <c:v>4.6967741939999996</c:v>
                </c:pt>
                <c:pt idx="124">
                  <c:v>4.3666666669999996</c:v>
                </c:pt>
                <c:pt idx="125">
                  <c:v>4.1068965520000003</c:v>
                </c:pt>
                <c:pt idx="126">
                  <c:v>5.4741935479999997</c:v>
                </c:pt>
                <c:pt idx="127">
                  <c:v>2.8533333330000001</c:v>
                </c:pt>
                <c:pt idx="128">
                  <c:v>2.941935484</c:v>
                </c:pt>
                <c:pt idx="129">
                  <c:v>2.78</c:v>
                </c:pt>
                <c:pt idx="130">
                  <c:v>5.3032258060000004</c:v>
                </c:pt>
                <c:pt idx="131">
                  <c:v>5.1838709679999999</c:v>
                </c:pt>
                <c:pt idx="132">
                  <c:v>7.0107142859999998</c:v>
                </c:pt>
                <c:pt idx="133">
                  <c:v>6.3096774189999998</c:v>
                </c:pt>
                <c:pt idx="134">
                  <c:v>3.7366666670000002</c:v>
                </c:pt>
                <c:pt idx="135">
                  <c:v>4.9451612899999997</c:v>
                </c:pt>
                <c:pt idx="136">
                  <c:v>4.2733333330000001</c:v>
                </c:pt>
                <c:pt idx="137">
                  <c:v>3.4</c:v>
                </c:pt>
                <c:pt idx="138">
                  <c:v>3.0476190480000001</c:v>
                </c:pt>
                <c:pt idx="139">
                  <c:v>3.9666666670000001</c:v>
                </c:pt>
                <c:pt idx="140">
                  <c:v>3.2208333329999999</c:v>
                </c:pt>
                <c:pt idx="141">
                  <c:v>4.483333333</c:v>
                </c:pt>
                <c:pt idx="142">
                  <c:v>5.8166666669999998</c:v>
                </c:pt>
                <c:pt idx="143">
                  <c:v>6.9576923080000004</c:v>
                </c:pt>
                <c:pt idx="144">
                  <c:v>6.917241379</c:v>
                </c:pt>
                <c:pt idx="145">
                  <c:v>5.4777777780000001</c:v>
                </c:pt>
                <c:pt idx="146">
                  <c:v>5.9517241380000003</c:v>
                </c:pt>
                <c:pt idx="147">
                  <c:v>6.374193548</c:v>
                </c:pt>
                <c:pt idx="148">
                  <c:v>3.6266666669999998</c:v>
                </c:pt>
                <c:pt idx="149">
                  <c:v>3.1548387099999999</c:v>
                </c:pt>
                <c:pt idx="150">
                  <c:v>2.7766666670000002</c:v>
                </c:pt>
                <c:pt idx="151">
                  <c:v>3.6928571429999999</c:v>
                </c:pt>
                <c:pt idx="152">
                  <c:v>5.9961538460000003</c:v>
                </c:pt>
                <c:pt idx="153">
                  <c:v>4.2833333329999999</c:v>
                </c:pt>
                <c:pt idx="154">
                  <c:v>6.5279999999999996</c:v>
                </c:pt>
                <c:pt idx="155">
                  <c:v>5.7451612900000004</c:v>
                </c:pt>
                <c:pt idx="156">
                  <c:v>4.6821428569999997</c:v>
                </c:pt>
                <c:pt idx="157">
                  <c:v>4.8866666670000001</c:v>
                </c:pt>
                <c:pt idx="158">
                  <c:v>6.8366666670000003</c:v>
                </c:pt>
                <c:pt idx="159">
                  <c:v>5.490322581</c:v>
                </c:pt>
                <c:pt idx="160">
                  <c:v>5.1769230769999997</c:v>
                </c:pt>
                <c:pt idx="161">
                  <c:v>4.0526315789999998</c:v>
                </c:pt>
                <c:pt idx="162">
                  <c:v>4.74</c:v>
                </c:pt>
                <c:pt idx="163">
                  <c:v>4.9000000000000004</c:v>
                </c:pt>
                <c:pt idx="164">
                  <c:v>5.4480000000000004</c:v>
                </c:pt>
                <c:pt idx="165">
                  <c:v>5.2777777779999999</c:v>
                </c:pt>
                <c:pt idx="166">
                  <c:v>5.3296296300000003</c:v>
                </c:pt>
                <c:pt idx="167">
                  <c:v>4.9161290319999997</c:v>
                </c:pt>
                <c:pt idx="168">
                  <c:v>5.2458333330000002</c:v>
                </c:pt>
                <c:pt idx="169">
                  <c:v>3.5705882350000002</c:v>
                </c:pt>
                <c:pt idx="170">
                  <c:v>5.7320000000000002</c:v>
                </c:pt>
                <c:pt idx="171">
                  <c:v>6.78</c:v>
                </c:pt>
                <c:pt idx="172">
                  <c:v>3.2695652169999998</c:v>
                </c:pt>
                <c:pt idx="173">
                  <c:v>3.0419354840000001</c:v>
                </c:pt>
                <c:pt idx="174">
                  <c:v>4.2583333330000004</c:v>
                </c:pt>
                <c:pt idx="175">
                  <c:v>3.3</c:v>
                </c:pt>
                <c:pt idx="176">
                  <c:v>3.9115384620000002</c:v>
                </c:pt>
                <c:pt idx="177">
                  <c:v>4.4884615380000001</c:v>
                </c:pt>
                <c:pt idx="178">
                  <c:v>3.75</c:v>
                </c:pt>
                <c:pt idx="179">
                  <c:v>6.5225806449999997</c:v>
                </c:pt>
                <c:pt idx="180">
                  <c:v>6.7304347829999998</c:v>
                </c:pt>
                <c:pt idx="181">
                  <c:v>1.63</c:v>
                </c:pt>
                <c:pt idx="182">
                  <c:v>1.983333333</c:v>
                </c:pt>
                <c:pt idx="183">
                  <c:v>3.6129032259999998</c:v>
                </c:pt>
                <c:pt idx="184">
                  <c:v>3.0233333330000001</c:v>
                </c:pt>
                <c:pt idx="185">
                  <c:v>2.8645161290000001</c:v>
                </c:pt>
                <c:pt idx="186">
                  <c:v>2.8866666670000001</c:v>
                </c:pt>
                <c:pt idx="187">
                  <c:v>3.67</c:v>
                </c:pt>
                <c:pt idx="188">
                  <c:v>3.6428571430000001</c:v>
                </c:pt>
                <c:pt idx="189">
                  <c:v>4.2699999999999996</c:v>
                </c:pt>
                <c:pt idx="190">
                  <c:v>4.0833333329999997</c:v>
                </c:pt>
              </c:numCache>
            </c:numRef>
          </c:val>
          <c:smooth val="0"/>
        </c:ser>
        <c:ser>
          <c:idx val="3"/>
          <c:order val="3"/>
          <c:tx>
            <c:v>MODIS</c:v>
          </c:tx>
          <c:spPr>
            <a:ln>
              <a:solidFill>
                <a:schemeClr val="accent5">
                  <a:lumMod val="60000"/>
                  <a:lumOff val="40000"/>
                  <a:alpha val="50000"/>
                </a:schemeClr>
              </a:solidFill>
            </a:ln>
          </c:spPr>
          <c:marker>
            <c:symbol val="none"/>
          </c:marker>
          <c:cat>
            <c:strRef>
              <c:f>Sheet1!$C$231:$C$421</c:f>
              <c:strCache>
                <c:ptCount val="191"/>
                <c:pt idx="0">
                  <c:v>Feb-2000</c:v>
                </c:pt>
                <c:pt idx="1">
                  <c:v>Mar-2000</c:v>
                </c:pt>
                <c:pt idx="2">
                  <c:v>Apr-2000</c:v>
                </c:pt>
                <c:pt idx="3">
                  <c:v>May-2000</c:v>
                </c:pt>
                <c:pt idx="4">
                  <c:v>Jun-2000</c:v>
                </c:pt>
                <c:pt idx="5">
                  <c:v>Jul-2000</c:v>
                </c:pt>
                <c:pt idx="6">
                  <c:v>Aug-2000</c:v>
                </c:pt>
                <c:pt idx="7">
                  <c:v>Sep-2000</c:v>
                </c:pt>
                <c:pt idx="8">
                  <c:v>Oct-2000</c:v>
                </c:pt>
                <c:pt idx="9">
                  <c:v>Nov-2000</c:v>
                </c:pt>
                <c:pt idx="10">
                  <c:v>Dec-2000</c:v>
                </c:pt>
                <c:pt idx="11">
                  <c:v>Jan-2001</c:v>
                </c:pt>
                <c:pt idx="12">
                  <c:v>Feb-2001</c:v>
                </c:pt>
                <c:pt idx="13">
                  <c:v>Mar-2001</c:v>
                </c:pt>
                <c:pt idx="14">
                  <c:v>Apr-2001</c:v>
                </c:pt>
                <c:pt idx="15">
                  <c:v>May-2001</c:v>
                </c:pt>
                <c:pt idx="16">
                  <c:v>Jun-2001</c:v>
                </c:pt>
                <c:pt idx="17">
                  <c:v>Jul-2001</c:v>
                </c:pt>
                <c:pt idx="18">
                  <c:v>Aug-2001</c:v>
                </c:pt>
                <c:pt idx="19">
                  <c:v>Sep-2001</c:v>
                </c:pt>
                <c:pt idx="20">
                  <c:v>Oct-2001</c:v>
                </c:pt>
                <c:pt idx="21">
                  <c:v>Nov-2001</c:v>
                </c:pt>
                <c:pt idx="22">
                  <c:v>Dec-2001</c:v>
                </c:pt>
                <c:pt idx="23">
                  <c:v>Jan-2002</c:v>
                </c:pt>
                <c:pt idx="24">
                  <c:v>Feb-2002</c:v>
                </c:pt>
                <c:pt idx="25">
                  <c:v>Mar-2002</c:v>
                </c:pt>
                <c:pt idx="26">
                  <c:v>Apr-2002</c:v>
                </c:pt>
                <c:pt idx="27">
                  <c:v>May-2002</c:v>
                </c:pt>
                <c:pt idx="28">
                  <c:v>Jun-2002</c:v>
                </c:pt>
                <c:pt idx="29">
                  <c:v>Jul-2002</c:v>
                </c:pt>
                <c:pt idx="30">
                  <c:v>Aug-2002</c:v>
                </c:pt>
                <c:pt idx="31">
                  <c:v>Sep-2002</c:v>
                </c:pt>
                <c:pt idx="32">
                  <c:v>Oct-2002</c:v>
                </c:pt>
                <c:pt idx="33">
                  <c:v>Nov-2002</c:v>
                </c:pt>
                <c:pt idx="34">
                  <c:v>Dec-2002</c:v>
                </c:pt>
                <c:pt idx="35">
                  <c:v>Jan-2003</c:v>
                </c:pt>
                <c:pt idx="36">
                  <c:v>Feb-2003</c:v>
                </c:pt>
                <c:pt idx="37">
                  <c:v>Mar-2003</c:v>
                </c:pt>
                <c:pt idx="38">
                  <c:v>Apr-2003</c:v>
                </c:pt>
                <c:pt idx="39">
                  <c:v>May-2003</c:v>
                </c:pt>
                <c:pt idx="40">
                  <c:v>Jun-2003</c:v>
                </c:pt>
                <c:pt idx="41">
                  <c:v>Jul-2003</c:v>
                </c:pt>
                <c:pt idx="42">
                  <c:v>Aug-2003</c:v>
                </c:pt>
                <c:pt idx="43">
                  <c:v>Sep-2003</c:v>
                </c:pt>
                <c:pt idx="44">
                  <c:v>Oct-2003</c:v>
                </c:pt>
                <c:pt idx="45">
                  <c:v>Nov-2003</c:v>
                </c:pt>
                <c:pt idx="46">
                  <c:v>Dec-2003</c:v>
                </c:pt>
                <c:pt idx="47">
                  <c:v>Jan-2004</c:v>
                </c:pt>
                <c:pt idx="48">
                  <c:v>Feb-2004</c:v>
                </c:pt>
                <c:pt idx="49">
                  <c:v>Mar-2004</c:v>
                </c:pt>
                <c:pt idx="50">
                  <c:v>Apr-2004</c:v>
                </c:pt>
                <c:pt idx="51">
                  <c:v>May-2004</c:v>
                </c:pt>
                <c:pt idx="52">
                  <c:v>Jun-2004</c:v>
                </c:pt>
                <c:pt idx="53">
                  <c:v>Jul-2004</c:v>
                </c:pt>
                <c:pt idx="54">
                  <c:v>Aug-2004</c:v>
                </c:pt>
                <c:pt idx="55">
                  <c:v>Sep-2004</c:v>
                </c:pt>
                <c:pt idx="56">
                  <c:v>Oct-2004</c:v>
                </c:pt>
                <c:pt idx="57">
                  <c:v>Nov-2004</c:v>
                </c:pt>
                <c:pt idx="58">
                  <c:v>Dec-2004</c:v>
                </c:pt>
                <c:pt idx="59">
                  <c:v>Jan-2005</c:v>
                </c:pt>
                <c:pt idx="60">
                  <c:v>Feb-2005</c:v>
                </c:pt>
                <c:pt idx="61">
                  <c:v>Mar-2005</c:v>
                </c:pt>
                <c:pt idx="62">
                  <c:v>Apr-2005</c:v>
                </c:pt>
                <c:pt idx="63">
                  <c:v>May-2005</c:v>
                </c:pt>
                <c:pt idx="64">
                  <c:v>Jun-2005</c:v>
                </c:pt>
                <c:pt idx="65">
                  <c:v>Jul-2005</c:v>
                </c:pt>
                <c:pt idx="66">
                  <c:v>Aug-2005</c:v>
                </c:pt>
                <c:pt idx="67">
                  <c:v>Sep-2005</c:v>
                </c:pt>
                <c:pt idx="68">
                  <c:v>Oct-2005</c:v>
                </c:pt>
                <c:pt idx="69">
                  <c:v>Nov-2005</c:v>
                </c:pt>
                <c:pt idx="70">
                  <c:v>Dec-2005</c:v>
                </c:pt>
                <c:pt idx="71">
                  <c:v>Jan-2006</c:v>
                </c:pt>
                <c:pt idx="72">
                  <c:v>Feb-2006</c:v>
                </c:pt>
                <c:pt idx="73">
                  <c:v>Mar-2006</c:v>
                </c:pt>
                <c:pt idx="74">
                  <c:v>Apr-2006</c:v>
                </c:pt>
                <c:pt idx="75">
                  <c:v>May-2006</c:v>
                </c:pt>
                <c:pt idx="76">
                  <c:v>Jun-2006</c:v>
                </c:pt>
                <c:pt idx="77">
                  <c:v>Jul-2006</c:v>
                </c:pt>
                <c:pt idx="78">
                  <c:v>Aug-2006</c:v>
                </c:pt>
                <c:pt idx="79">
                  <c:v>Sep-2006</c:v>
                </c:pt>
                <c:pt idx="80">
                  <c:v>Oct-2006</c:v>
                </c:pt>
                <c:pt idx="81">
                  <c:v>Nov-2006</c:v>
                </c:pt>
                <c:pt idx="82">
                  <c:v>Dec-2006</c:v>
                </c:pt>
                <c:pt idx="83">
                  <c:v>Jan-2007</c:v>
                </c:pt>
                <c:pt idx="84">
                  <c:v>Feb-2007</c:v>
                </c:pt>
                <c:pt idx="85">
                  <c:v>Mar-2007</c:v>
                </c:pt>
                <c:pt idx="86">
                  <c:v>Apr-2007</c:v>
                </c:pt>
                <c:pt idx="87">
                  <c:v>May-2007</c:v>
                </c:pt>
                <c:pt idx="88">
                  <c:v>Jun-2007</c:v>
                </c:pt>
                <c:pt idx="89">
                  <c:v>Jul-2007</c:v>
                </c:pt>
                <c:pt idx="90">
                  <c:v>Aug-2007</c:v>
                </c:pt>
                <c:pt idx="91">
                  <c:v>Sep-2007</c:v>
                </c:pt>
                <c:pt idx="92">
                  <c:v>Oct-2007</c:v>
                </c:pt>
                <c:pt idx="93">
                  <c:v>Nov-2007</c:v>
                </c:pt>
                <c:pt idx="94">
                  <c:v>Dec-2007</c:v>
                </c:pt>
                <c:pt idx="95">
                  <c:v>Jan-2008</c:v>
                </c:pt>
                <c:pt idx="96">
                  <c:v>Feb-2008</c:v>
                </c:pt>
                <c:pt idx="97">
                  <c:v>Mar-2008</c:v>
                </c:pt>
                <c:pt idx="98">
                  <c:v>Apr-2008</c:v>
                </c:pt>
                <c:pt idx="99">
                  <c:v>May-2008</c:v>
                </c:pt>
                <c:pt idx="100">
                  <c:v>Jun-2008</c:v>
                </c:pt>
                <c:pt idx="101">
                  <c:v>Jul-2008</c:v>
                </c:pt>
                <c:pt idx="102">
                  <c:v>Aug-2008</c:v>
                </c:pt>
                <c:pt idx="103">
                  <c:v>Sep-2008</c:v>
                </c:pt>
                <c:pt idx="104">
                  <c:v>Oct-2008</c:v>
                </c:pt>
                <c:pt idx="105">
                  <c:v>Nov-2008</c:v>
                </c:pt>
                <c:pt idx="106">
                  <c:v>Dec-2008</c:v>
                </c:pt>
                <c:pt idx="107">
                  <c:v>Jan-2009</c:v>
                </c:pt>
                <c:pt idx="108">
                  <c:v>Feb-2009</c:v>
                </c:pt>
                <c:pt idx="109">
                  <c:v>Mar-2009</c:v>
                </c:pt>
                <c:pt idx="110">
                  <c:v>Apr-2009</c:v>
                </c:pt>
                <c:pt idx="111">
                  <c:v>May-2009</c:v>
                </c:pt>
                <c:pt idx="112">
                  <c:v>Jun-2009</c:v>
                </c:pt>
                <c:pt idx="113">
                  <c:v>Jul-2009</c:v>
                </c:pt>
                <c:pt idx="114">
                  <c:v>Aug-2009</c:v>
                </c:pt>
                <c:pt idx="115">
                  <c:v>Sep-2009</c:v>
                </c:pt>
                <c:pt idx="116">
                  <c:v>Oct-2009</c:v>
                </c:pt>
                <c:pt idx="117">
                  <c:v>Nov-2009</c:v>
                </c:pt>
                <c:pt idx="118">
                  <c:v>Dec-2009</c:v>
                </c:pt>
                <c:pt idx="119">
                  <c:v>Jan-2010</c:v>
                </c:pt>
                <c:pt idx="120">
                  <c:v>Feb-2010</c:v>
                </c:pt>
                <c:pt idx="121">
                  <c:v>Mar-2010</c:v>
                </c:pt>
                <c:pt idx="122">
                  <c:v>Apr-2010</c:v>
                </c:pt>
                <c:pt idx="123">
                  <c:v>May-2010</c:v>
                </c:pt>
                <c:pt idx="124">
                  <c:v>Jun-2010</c:v>
                </c:pt>
                <c:pt idx="125">
                  <c:v>Jul-2010</c:v>
                </c:pt>
                <c:pt idx="126">
                  <c:v>Aug-2010</c:v>
                </c:pt>
                <c:pt idx="127">
                  <c:v>Sep-2010</c:v>
                </c:pt>
                <c:pt idx="128">
                  <c:v>Oct-2010</c:v>
                </c:pt>
                <c:pt idx="129">
                  <c:v>Nov-2010</c:v>
                </c:pt>
                <c:pt idx="130">
                  <c:v>Dec-2010</c:v>
                </c:pt>
                <c:pt idx="131">
                  <c:v>Jan-2011</c:v>
                </c:pt>
                <c:pt idx="132">
                  <c:v>Feb-2011</c:v>
                </c:pt>
                <c:pt idx="133">
                  <c:v>Mar-2011</c:v>
                </c:pt>
                <c:pt idx="134">
                  <c:v>Apr-2011</c:v>
                </c:pt>
                <c:pt idx="135">
                  <c:v>May-2011</c:v>
                </c:pt>
                <c:pt idx="136">
                  <c:v>Jun-2011</c:v>
                </c:pt>
                <c:pt idx="137">
                  <c:v>Jul-2011</c:v>
                </c:pt>
                <c:pt idx="138">
                  <c:v>Aug-2011</c:v>
                </c:pt>
                <c:pt idx="139">
                  <c:v>Sep-2011</c:v>
                </c:pt>
                <c:pt idx="140">
                  <c:v>Oct-2011</c:v>
                </c:pt>
                <c:pt idx="141">
                  <c:v>Nov-2011</c:v>
                </c:pt>
                <c:pt idx="142">
                  <c:v>Dec-2011</c:v>
                </c:pt>
                <c:pt idx="143">
                  <c:v>Jan-2012</c:v>
                </c:pt>
                <c:pt idx="144">
                  <c:v>Feb-2012</c:v>
                </c:pt>
                <c:pt idx="145">
                  <c:v>Mar-2012</c:v>
                </c:pt>
                <c:pt idx="146">
                  <c:v>Apr-2012</c:v>
                </c:pt>
                <c:pt idx="147">
                  <c:v>May-2012</c:v>
                </c:pt>
                <c:pt idx="148">
                  <c:v>Jun-2012</c:v>
                </c:pt>
                <c:pt idx="149">
                  <c:v>Jul-2012</c:v>
                </c:pt>
                <c:pt idx="150">
                  <c:v>Aug-2012</c:v>
                </c:pt>
                <c:pt idx="151">
                  <c:v>Sep-2012</c:v>
                </c:pt>
                <c:pt idx="152">
                  <c:v>Oct-2012</c:v>
                </c:pt>
                <c:pt idx="153">
                  <c:v>Nov-2012</c:v>
                </c:pt>
                <c:pt idx="154">
                  <c:v>Dec-2012</c:v>
                </c:pt>
                <c:pt idx="155">
                  <c:v>Jan-2013</c:v>
                </c:pt>
                <c:pt idx="156">
                  <c:v>Feb-2013</c:v>
                </c:pt>
                <c:pt idx="157">
                  <c:v>Mar-2013</c:v>
                </c:pt>
                <c:pt idx="158">
                  <c:v>Apr-2013</c:v>
                </c:pt>
                <c:pt idx="159">
                  <c:v>May-2013</c:v>
                </c:pt>
                <c:pt idx="160">
                  <c:v>Jun-2013</c:v>
                </c:pt>
                <c:pt idx="161">
                  <c:v>Jul-2013</c:v>
                </c:pt>
                <c:pt idx="162">
                  <c:v>Aug-2013</c:v>
                </c:pt>
                <c:pt idx="163">
                  <c:v>Sep-2013</c:v>
                </c:pt>
                <c:pt idx="164">
                  <c:v>Oct-2013</c:v>
                </c:pt>
                <c:pt idx="165">
                  <c:v>Nov-2013</c:v>
                </c:pt>
                <c:pt idx="166">
                  <c:v>Dec-2013</c:v>
                </c:pt>
                <c:pt idx="167">
                  <c:v>Jan-2014</c:v>
                </c:pt>
                <c:pt idx="168">
                  <c:v>Feb-2014</c:v>
                </c:pt>
                <c:pt idx="169">
                  <c:v>Mar-2014</c:v>
                </c:pt>
                <c:pt idx="170">
                  <c:v>Apr-2014</c:v>
                </c:pt>
                <c:pt idx="171">
                  <c:v>May-2014</c:v>
                </c:pt>
                <c:pt idx="172">
                  <c:v>Jun-2014</c:v>
                </c:pt>
                <c:pt idx="173">
                  <c:v>Jul-2014</c:v>
                </c:pt>
                <c:pt idx="174">
                  <c:v>Aug-2014</c:v>
                </c:pt>
                <c:pt idx="175">
                  <c:v>Sep-2014</c:v>
                </c:pt>
                <c:pt idx="176">
                  <c:v>Oct-2014</c:v>
                </c:pt>
                <c:pt idx="177">
                  <c:v>Nov-2014</c:v>
                </c:pt>
                <c:pt idx="178">
                  <c:v>Dec-2014</c:v>
                </c:pt>
                <c:pt idx="179">
                  <c:v>Jan-2015</c:v>
                </c:pt>
                <c:pt idx="180">
                  <c:v>Feb-2015</c:v>
                </c:pt>
                <c:pt idx="181">
                  <c:v>Mar-2015</c:v>
                </c:pt>
                <c:pt idx="182">
                  <c:v>Apr-2015</c:v>
                </c:pt>
                <c:pt idx="183">
                  <c:v>May-2015</c:v>
                </c:pt>
                <c:pt idx="184">
                  <c:v>Jun-2015</c:v>
                </c:pt>
                <c:pt idx="185">
                  <c:v>Jul-2015</c:v>
                </c:pt>
                <c:pt idx="186">
                  <c:v>Aug-2015</c:v>
                </c:pt>
                <c:pt idx="187">
                  <c:v>Sep-2015</c:v>
                </c:pt>
                <c:pt idx="188">
                  <c:v>Oct-2015</c:v>
                </c:pt>
                <c:pt idx="189">
                  <c:v>Nov-2015</c:v>
                </c:pt>
                <c:pt idx="190">
                  <c:v>Dec-2015</c:v>
                </c:pt>
              </c:strCache>
            </c:strRef>
          </c:cat>
          <c:val>
            <c:numRef>
              <c:f>Sheet1!$I$231:$I$421</c:f>
              <c:numCache>
                <c:formatCode>General</c:formatCode>
                <c:ptCount val="191"/>
                <c:pt idx="0">
                  <c:v>8.3000000000000004E-2</c:v>
                </c:pt>
                <c:pt idx="1">
                  <c:v>0.153</c:v>
                </c:pt>
                <c:pt idx="2">
                  <c:v>0.159</c:v>
                </c:pt>
                <c:pt idx="3">
                  <c:v>8.4000000000000005E-2</c:v>
                </c:pt>
                <c:pt idx="4">
                  <c:v>0.10299999999999999</c:v>
                </c:pt>
                <c:pt idx="5">
                  <c:v>0.08</c:v>
                </c:pt>
                <c:pt idx="6">
                  <c:v>0.152</c:v>
                </c:pt>
                <c:pt idx="7">
                  <c:v>7.4999999999999997E-2</c:v>
                </c:pt>
                <c:pt idx="8">
                  <c:v>8.3000000000000004E-2</c:v>
                </c:pt>
                <c:pt idx="9">
                  <c:v>5.5E-2</c:v>
                </c:pt>
                <c:pt idx="10">
                  <c:v>0.03</c:v>
                </c:pt>
                <c:pt idx="11">
                  <c:v>0.113</c:v>
                </c:pt>
                <c:pt idx="12">
                  <c:v>0.115</c:v>
                </c:pt>
                <c:pt idx="13">
                  <c:v>0.13400000000000001</c:v>
                </c:pt>
                <c:pt idx="14">
                  <c:v>0.157</c:v>
                </c:pt>
                <c:pt idx="15">
                  <c:v>8.2000000000000003E-2</c:v>
                </c:pt>
                <c:pt idx="16">
                  <c:v>9.8000000000000004E-2</c:v>
                </c:pt>
                <c:pt idx="17">
                  <c:v>7.1999999999999995E-2</c:v>
                </c:pt>
                <c:pt idx="18">
                  <c:v>5.8999999999999997E-2</c:v>
                </c:pt>
                <c:pt idx="19">
                  <c:v>8.7999999999999995E-2</c:v>
                </c:pt>
                <c:pt idx="20">
                  <c:v>0.123</c:v>
                </c:pt>
                <c:pt idx="21">
                  <c:v>0.13700000000000001</c:v>
                </c:pt>
                <c:pt idx="22">
                  <c:v>0.14499999999999999</c:v>
                </c:pt>
                <c:pt idx="23">
                  <c:v>0.10299999999999999</c:v>
                </c:pt>
                <c:pt idx="24">
                  <c:v>0.09</c:v>
                </c:pt>
                <c:pt idx="25">
                  <c:v>0.13100000000000001</c:v>
                </c:pt>
                <c:pt idx="26">
                  <c:v>8.3000000000000004E-2</c:v>
                </c:pt>
                <c:pt idx="27">
                  <c:v>4.2999999999999997E-2</c:v>
                </c:pt>
                <c:pt idx="28">
                  <c:v>0.10199999999999999</c:v>
                </c:pt>
                <c:pt idx="29">
                  <c:v>6.0999999999999999E-2</c:v>
                </c:pt>
                <c:pt idx="30">
                  <c:v>7.3999999999999996E-2</c:v>
                </c:pt>
                <c:pt idx="31">
                  <c:v>0.11799999999999999</c:v>
                </c:pt>
                <c:pt idx="32">
                  <c:v>8.3000000000000004E-2</c:v>
                </c:pt>
                <c:pt idx="33">
                  <c:v>6.7000000000000004E-2</c:v>
                </c:pt>
                <c:pt idx="34">
                  <c:v>0.10199999999999999</c:v>
                </c:pt>
                <c:pt idx="35">
                  <c:v>6.9000000000000006E-2</c:v>
                </c:pt>
                <c:pt idx="36">
                  <c:v>7.6999999999999999E-2</c:v>
                </c:pt>
                <c:pt idx="37">
                  <c:v>0.13600000000000001</c:v>
                </c:pt>
                <c:pt idx="38">
                  <c:v>0.113</c:v>
                </c:pt>
                <c:pt idx="39">
                  <c:v>0.126</c:v>
                </c:pt>
                <c:pt idx="40">
                  <c:v>0.10199999999999999</c:v>
                </c:pt>
                <c:pt idx="41">
                  <c:v>0.123</c:v>
                </c:pt>
                <c:pt idx="42">
                  <c:v>6.9000000000000006E-2</c:v>
                </c:pt>
                <c:pt idx="43">
                  <c:v>7.2999999999999995E-2</c:v>
                </c:pt>
                <c:pt idx="44">
                  <c:v>0.15</c:v>
                </c:pt>
                <c:pt idx="45">
                  <c:v>0.123</c:v>
                </c:pt>
                <c:pt idx="46">
                  <c:v>0.14799999999999999</c:v>
                </c:pt>
                <c:pt idx="47">
                  <c:v>8.2000000000000003E-2</c:v>
                </c:pt>
                <c:pt idx="48">
                  <c:v>0.06</c:v>
                </c:pt>
                <c:pt idx="49">
                  <c:v>0.157</c:v>
                </c:pt>
                <c:pt idx="50">
                  <c:v>0.13700000000000001</c:v>
                </c:pt>
                <c:pt idx="51">
                  <c:v>0.13</c:v>
                </c:pt>
                <c:pt idx="52">
                  <c:v>0.11</c:v>
                </c:pt>
                <c:pt idx="53">
                  <c:v>0.129</c:v>
                </c:pt>
                <c:pt idx="54">
                  <c:v>8.4000000000000005E-2</c:v>
                </c:pt>
                <c:pt idx="55">
                  <c:v>6.5000000000000002E-2</c:v>
                </c:pt>
                <c:pt idx="56">
                  <c:v>9.2999999999999999E-2</c:v>
                </c:pt>
                <c:pt idx="57">
                  <c:v>0.13800000000000001</c:v>
                </c:pt>
                <c:pt idx="58">
                  <c:v>7.0000000000000007E-2</c:v>
                </c:pt>
                <c:pt idx="59">
                  <c:v>0.11</c:v>
                </c:pt>
                <c:pt idx="60">
                  <c:v>0.126</c:v>
                </c:pt>
                <c:pt idx="61">
                  <c:v>0.105</c:v>
                </c:pt>
                <c:pt idx="62">
                  <c:v>0.128</c:v>
                </c:pt>
                <c:pt idx="63">
                  <c:v>0.13600000000000001</c:v>
                </c:pt>
                <c:pt idx="64">
                  <c:v>0.14399999999999999</c:v>
                </c:pt>
                <c:pt idx="65">
                  <c:v>0.12</c:v>
                </c:pt>
                <c:pt idx="66">
                  <c:v>6.6000000000000003E-2</c:v>
                </c:pt>
                <c:pt idx="67">
                  <c:v>9.4E-2</c:v>
                </c:pt>
                <c:pt idx="68">
                  <c:v>7.3999999999999996E-2</c:v>
                </c:pt>
                <c:pt idx="69">
                  <c:v>5.0999999999999997E-2</c:v>
                </c:pt>
                <c:pt idx="70">
                  <c:v>6.8000000000000005E-2</c:v>
                </c:pt>
                <c:pt idx="71">
                  <c:v>0.11</c:v>
                </c:pt>
                <c:pt idx="72">
                  <c:v>0.184</c:v>
                </c:pt>
                <c:pt idx="73">
                  <c:v>0.17399999999999999</c:v>
                </c:pt>
                <c:pt idx="74">
                  <c:v>0.11</c:v>
                </c:pt>
                <c:pt idx="75">
                  <c:v>0.115</c:v>
                </c:pt>
                <c:pt idx="76">
                  <c:v>7.6999999999999999E-2</c:v>
                </c:pt>
                <c:pt idx="77">
                  <c:v>0.127</c:v>
                </c:pt>
                <c:pt idx="78">
                  <c:v>8.7999999999999995E-2</c:v>
                </c:pt>
                <c:pt idx="79">
                  <c:v>7.0000000000000007E-2</c:v>
                </c:pt>
                <c:pt idx="80">
                  <c:v>0.121</c:v>
                </c:pt>
                <c:pt idx="81">
                  <c:v>8.5999999999999993E-2</c:v>
                </c:pt>
                <c:pt idx="82">
                  <c:v>5.5E-2</c:v>
                </c:pt>
                <c:pt idx="83">
                  <c:v>9.9000000000000005E-2</c:v>
                </c:pt>
                <c:pt idx="84">
                  <c:v>9.0999999999999998E-2</c:v>
                </c:pt>
                <c:pt idx="85">
                  <c:v>0.10100000000000001</c:v>
                </c:pt>
                <c:pt idx="86">
                  <c:v>0.16200000000000001</c:v>
                </c:pt>
                <c:pt idx="87">
                  <c:v>0.12</c:v>
                </c:pt>
                <c:pt idx="88">
                  <c:v>0.11799999999999999</c:v>
                </c:pt>
                <c:pt idx="89">
                  <c:v>0.107</c:v>
                </c:pt>
                <c:pt idx="90">
                  <c:v>8.4000000000000005E-2</c:v>
                </c:pt>
                <c:pt idx="91">
                  <c:v>8.5000000000000006E-2</c:v>
                </c:pt>
                <c:pt idx="92">
                  <c:v>0.16800000000000001</c:v>
                </c:pt>
                <c:pt idx="93">
                  <c:v>7.8E-2</c:v>
                </c:pt>
                <c:pt idx="94">
                  <c:v>0.123</c:v>
                </c:pt>
                <c:pt idx="95">
                  <c:v>0.123</c:v>
                </c:pt>
                <c:pt idx="96">
                  <c:v>9.9000000000000005E-2</c:v>
                </c:pt>
                <c:pt idx="97">
                  <c:v>0.154</c:v>
                </c:pt>
                <c:pt idx="98">
                  <c:v>0.156</c:v>
                </c:pt>
                <c:pt idx="99">
                  <c:v>0.115</c:v>
                </c:pt>
                <c:pt idx="100">
                  <c:v>0.157</c:v>
                </c:pt>
                <c:pt idx="101">
                  <c:v>9.6000000000000002E-2</c:v>
                </c:pt>
                <c:pt idx="102">
                  <c:v>9.2999999999999999E-2</c:v>
                </c:pt>
                <c:pt idx="103">
                  <c:v>0.14399999999999999</c:v>
                </c:pt>
                <c:pt idx="104">
                  <c:v>0.112</c:v>
                </c:pt>
                <c:pt idx="105">
                  <c:v>0.154</c:v>
                </c:pt>
                <c:pt idx="106">
                  <c:v>8.2000000000000003E-2</c:v>
                </c:pt>
                <c:pt idx="107">
                  <c:v>9.6000000000000002E-2</c:v>
                </c:pt>
                <c:pt idx="108">
                  <c:v>9.5000000000000001E-2</c:v>
                </c:pt>
                <c:pt idx="109">
                  <c:v>0.155</c:v>
                </c:pt>
                <c:pt idx="110">
                  <c:v>0.188</c:v>
                </c:pt>
                <c:pt idx="111">
                  <c:v>5.8999999999999997E-2</c:v>
                </c:pt>
                <c:pt idx="112">
                  <c:v>8.3000000000000004E-2</c:v>
                </c:pt>
                <c:pt idx="113">
                  <c:v>0.17299999999999999</c:v>
                </c:pt>
                <c:pt idx="114">
                  <c:v>8.5000000000000006E-2</c:v>
                </c:pt>
                <c:pt idx="115">
                  <c:v>0.129</c:v>
                </c:pt>
                <c:pt idx="116">
                  <c:v>0.123</c:v>
                </c:pt>
                <c:pt idx="117">
                  <c:v>0.11799999999999999</c:v>
                </c:pt>
                <c:pt idx="118">
                  <c:v>9.5000000000000001E-2</c:v>
                </c:pt>
                <c:pt idx="119">
                  <c:v>0.17</c:v>
                </c:pt>
                <c:pt idx="120">
                  <c:v>8.8999999999999996E-2</c:v>
                </c:pt>
                <c:pt idx="121">
                  <c:v>0.17100000000000001</c:v>
                </c:pt>
                <c:pt idx="122">
                  <c:v>0.14399999999999999</c:v>
                </c:pt>
                <c:pt idx="123">
                  <c:v>0.11799999999999999</c:v>
                </c:pt>
                <c:pt idx="124">
                  <c:v>0.161</c:v>
                </c:pt>
                <c:pt idx="125">
                  <c:v>0.124</c:v>
                </c:pt>
                <c:pt idx="126">
                  <c:v>8.1000000000000003E-2</c:v>
                </c:pt>
                <c:pt idx="127">
                  <c:v>0.106</c:v>
                </c:pt>
                <c:pt idx="128">
                  <c:v>8.2000000000000003E-2</c:v>
                </c:pt>
                <c:pt idx="129">
                  <c:v>7.4999999999999997E-2</c:v>
                </c:pt>
                <c:pt idx="130">
                  <c:v>0.14699999999999999</c:v>
                </c:pt>
                <c:pt idx="131">
                  <c:v>6.8000000000000005E-2</c:v>
                </c:pt>
                <c:pt idx="132">
                  <c:v>0.123</c:v>
                </c:pt>
                <c:pt idx="134">
                  <c:v>0.11600000000000001</c:v>
                </c:pt>
                <c:pt idx="135">
                  <c:v>0.16600000000000001</c:v>
                </c:pt>
                <c:pt idx="136">
                  <c:v>0.14099999999999999</c:v>
                </c:pt>
                <c:pt idx="137">
                  <c:v>0.13200000000000001</c:v>
                </c:pt>
                <c:pt idx="138">
                  <c:v>0.121</c:v>
                </c:pt>
                <c:pt idx="139">
                  <c:v>0.13400000000000001</c:v>
                </c:pt>
                <c:pt idx="140">
                  <c:v>0.14000000000000001</c:v>
                </c:pt>
                <c:pt idx="141">
                  <c:v>0.13300000000000001</c:v>
                </c:pt>
                <c:pt idx="142">
                  <c:v>0.11</c:v>
                </c:pt>
                <c:pt idx="143">
                  <c:v>0.10199999999999999</c:v>
                </c:pt>
                <c:pt idx="144">
                  <c:v>0.187</c:v>
                </c:pt>
                <c:pt idx="145">
                  <c:v>0.106</c:v>
                </c:pt>
                <c:pt idx="146">
                  <c:v>0.10299999999999999</c:v>
                </c:pt>
                <c:pt idx="147">
                  <c:v>0.17699999999999999</c:v>
                </c:pt>
                <c:pt idx="148">
                  <c:v>0.11899999999999999</c:v>
                </c:pt>
                <c:pt idx="149">
                  <c:v>0.159</c:v>
                </c:pt>
                <c:pt idx="150">
                  <c:v>9.0999999999999998E-2</c:v>
                </c:pt>
                <c:pt idx="151">
                  <c:v>9.2999999999999999E-2</c:v>
                </c:pt>
                <c:pt idx="152">
                  <c:v>9.6000000000000002E-2</c:v>
                </c:pt>
                <c:pt idx="153">
                  <c:v>7.0999999999999994E-2</c:v>
                </c:pt>
                <c:pt idx="154">
                  <c:v>0.14399999999999999</c:v>
                </c:pt>
                <c:pt idx="155">
                  <c:v>0.18099999999999999</c:v>
                </c:pt>
                <c:pt idx="156">
                  <c:v>0.13700000000000001</c:v>
                </c:pt>
                <c:pt idx="157">
                  <c:v>0.13700000000000001</c:v>
                </c:pt>
                <c:pt idx="158">
                  <c:v>0.14099999999999999</c:v>
                </c:pt>
                <c:pt idx="159">
                  <c:v>0.122</c:v>
                </c:pt>
                <c:pt idx="160">
                  <c:v>7.8E-2</c:v>
                </c:pt>
                <c:pt idx="161">
                  <c:v>0.09</c:v>
                </c:pt>
                <c:pt idx="162">
                  <c:v>7.8E-2</c:v>
                </c:pt>
                <c:pt idx="163">
                  <c:v>0.14699999999999999</c:v>
                </c:pt>
                <c:pt idx="164">
                  <c:v>9.0999999999999998E-2</c:v>
                </c:pt>
                <c:pt idx="165">
                  <c:v>0.12</c:v>
                </c:pt>
                <c:pt idx="166">
                  <c:v>0.13200000000000001</c:v>
                </c:pt>
                <c:pt idx="167">
                  <c:v>8.5000000000000006E-2</c:v>
                </c:pt>
                <c:pt idx="168">
                  <c:v>0.14199999999999999</c:v>
                </c:pt>
                <c:pt idx="169">
                  <c:v>0.13800000000000001</c:v>
                </c:pt>
                <c:pt idx="170">
                  <c:v>0.16</c:v>
                </c:pt>
                <c:pt idx="171">
                  <c:v>0.114</c:v>
                </c:pt>
                <c:pt idx="172">
                  <c:v>7.2999999999999995E-2</c:v>
                </c:pt>
                <c:pt idx="173">
                  <c:v>0.09</c:v>
                </c:pt>
                <c:pt idx="174">
                  <c:v>0.105</c:v>
                </c:pt>
                <c:pt idx="175">
                  <c:v>8.3000000000000004E-2</c:v>
                </c:pt>
                <c:pt idx="176">
                  <c:v>7.8E-2</c:v>
                </c:pt>
                <c:pt idx="177">
                  <c:v>9.4E-2</c:v>
                </c:pt>
                <c:pt idx="178">
                  <c:v>0.123</c:v>
                </c:pt>
                <c:pt idx="179">
                  <c:v>0.108</c:v>
                </c:pt>
                <c:pt idx="180">
                  <c:v>0</c:v>
                </c:pt>
                <c:pt idx="182">
                  <c:v>0.152</c:v>
                </c:pt>
                <c:pt idx="183">
                  <c:v>8.4000000000000005E-2</c:v>
                </c:pt>
                <c:pt idx="184">
                  <c:v>0.108</c:v>
                </c:pt>
                <c:pt idx="185">
                  <c:v>0.16900000000000001</c:v>
                </c:pt>
                <c:pt idx="186">
                  <c:v>0.14299999999999999</c:v>
                </c:pt>
                <c:pt idx="187">
                  <c:v>0.11799999999999999</c:v>
                </c:pt>
                <c:pt idx="188">
                  <c:v>0.14499999999999999</c:v>
                </c:pt>
                <c:pt idx="189">
                  <c:v>0.158</c:v>
                </c:pt>
                <c:pt idx="190">
                  <c:v>0.129</c:v>
                </c:pt>
              </c:numCache>
            </c:numRef>
          </c:val>
          <c:smooth val="0"/>
        </c:ser>
        <c:ser>
          <c:idx val="1"/>
          <c:order val="1"/>
          <c:tx>
            <c:v>Station</c:v>
          </c:tx>
          <c:spPr>
            <a:ln>
              <a:solidFill>
                <a:srgbClr val="FF9F9F">
                  <a:alpha val="50000"/>
                </a:srgbClr>
              </a:solidFill>
            </a:ln>
          </c:spPr>
          <c:marker>
            <c:symbol val="none"/>
          </c:marker>
          <c:trendline>
            <c:name>Moving Ave. (Station)</c:name>
            <c:spPr>
              <a:ln w="25400">
                <a:solidFill>
                  <a:schemeClr val="accent2">
                    <a:lumMod val="75000"/>
                  </a:schemeClr>
                </a:solidFill>
              </a:ln>
            </c:spPr>
            <c:trendlineType val="movingAvg"/>
            <c:period val="5"/>
            <c:dispRSqr val="0"/>
            <c:dispEq val="0"/>
          </c:trendline>
          <c:cat>
            <c:strRef>
              <c:f>Sheet1!$C$231:$C$421</c:f>
              <c:strCache>
                <c:ptCount val="191"/>
                <c:pt idx="0">
                  <c:v>Feb-2000</c:v>
                </c:pt>
                <c:pt idx="1">
                  <c:v>Mar-2000</c:v>
                </c:pt>
                <c:pt idx="2">
                  <c:v>Apr-2000</c:v>
                </c:pt>
                <c:pt idx="3">
                  <c:v>May-2000</c:v>
                </c:pt>
                <c:pt idx="4">
                  <c:v>Jun-2000</c:v>
                </c:pt>
                <c:pt idx="5">
                  <c:v>Jul-2000</c:v>
                </c:pt>
                <c:pt idx="6">
                  <c:v>Aug-2000</c:v>
                </c:pt>
                <c:pt idx="7">
                  <c:v>Sep-2000</c:v>
                </c:pt>
                <c:pt idx="8">
                  <c:v>Oct-2000</c:v>
                </c:pt>
                <c:pt idx="9">
                  <c:v>Nov-2000</c:v>
                </c:pt>
                <c:pt idx="10">
                  <c:v>Dec-2000</c:v>
                </c:pt>
                <c:pt idx="11">
                  <c:v>Jan-2001</c:v>
                </c:pt>
                <c:pt idx="12">
                  <c:v>Feb-2001</c:v>
                </c:pt>
                <c:pt idx="13">
                  <c:v>Mar-2001</c:v>
                </c:pt>
                <c:pt idx="14">
                  <c:v>Apr-2001</c:v>
                </c:pt>
                <c:pt idx="15">
                  <c:v>May-2001</c:v>
                </c:pt>
                <c:pt idx="16">
                  <c:v>Jun-2001</c:v>
                </c:pt>
                <c:pt idx="17">
                  <c:v>Jul-2001</c:v>
                </c:pt>
                <c:pt idx="18">
                  <c:v>Aug-2001</c:v>
                </c:pt>
                <c:pt idx="19">
                  <c:v>Sep-2001</c:v>
                </c:pt>
                <c:pt idx="20">
                  <c:v>Oct-2001</c:v>
                </c:pt>
                <c:pt idx="21">
                  <c:v>Nov-2001</c:v>
                </c:pt>
                <c:pt idx="22">
                  <c:v>Dec-2001</c:v>
                </c:pt>
                <c:pt idx="23">
                  <c:v>Jan-2002</c:v>
                </c:pt>
                <c:pt idx="24">
                  <c:v>Feb-2002</c:v>
                </c:pt>
                <c:pt idx="25">
                  <c:v>Mar-2002</c:v>
                </c:pt>
                <c:pt idx="26">
                  <c:v>Apr-2002</c:v>
                </c:pt>
                <c:pt idx="27">
                  <c:v>May-2002</c:v>
                </c:pt>
                <c:pt idx="28">
                  <c:v>Jun-2002</c:v>
                </c:pt>
                <c:pt idx="29">
                  <c:v>Jul-2002</c:v>
                </c:pt>
                <c:pt idx="30">
                  <c:v>Aug-2002</c:v>
                </c:pt>
                <c:pt idx="31">
                  <c:v>Sep-2002</c:v>
                </c:pt>
                <c:pt idx="32">
                  <c:v>Oct-2002</c:v>
                </c:pt>
                <c:pt idx="33">
                  <c:v>Nov-2002</c:v>
                </c:pt>
                <c:pt idx="34">
                  <c:v>Dec-2002</c:v>
                </c:pt>
                <c:pt idx="35">
                  <c:v>Jan-2003</c:v>
                </c:pt>
                <c:pt idx="36">
                  <c:v>Feb-2003</c:v>
                </c:pt>
                <c:pt idx="37">
                  <c:v>Mar-2003</c:v>
                </c:pt>
                <c:pt idx="38">
                  <c:v>Apr-2003</c:v>
                </c:pt>
                <c:pt idx="39">
                  <c:v>May-2003</c:v>
                </c:pt>
                <c:pt idx="40">
                  <c:v>Jun-2003</c:v>
                </c:pt>
                <c:pt idx="41">
                  <c:v>Jul-2003</c:v>
                </c:pt>
                <c:pt idx="42">
                  <c:v>Aug-2003</c:v>
                </c:pt>
                <c:pt idx="43">
                  <c:v>Sep-2003</c:v>
                </c:pt>
                <c:pt idx="44">
                  <c:v>Oct-2003</c:v>
                </c:pt>
                <c:pt idx="45">
                  <c:v>Nov-2003</c:v>
                </c:pt>
                <c:pt idx="46">
                  <c:v>Dec-2003</c:v>
                </c:pt>
                <c:pt idx="47">
                  <c:v>Jan-2004</c:v>
                </c:pt>
                <c:pt idx="48">
                  <c:v>Feb-2004</c:v>
                </c:pt>
                <c:pt idx="49">
                  <c:v>Mar-2004</c:v>
                </c:pt>
                <c:pt idx="50">
                  <c:v>Apr-2004</c:v>
                </c:pt>
                <c:pt idx="51">
                  <c:v>May-2004</c:v>
                </c:pt>
                <c:pt idx="52">
                  <c:v>Jun-2004</c:v>
                </c:pt>
                <c:pt idx="53">
                  <c:v>Jul-2004</c:v>
                </c:pt>
                <c:pt idx="54">
                  <c:v>Aug-2004</c:v>
                </c:pt>
                <c:pt idx="55">
                  <c:v>Sep-2004</c:v>
                </c:pt>
                <c:pt idx="56">
                  <c:v>Oct-2004</c:v>
                </c:pt>
                <c:pt idx="57">
                  <c:v>Nov-2004</c:v>
                </c:pt>
                <c:pt idx="58">
                  <c:v>Dec-2004</c:v>
                </c:pt>
                <c:pt idx="59">
                  <c:v>Jan-2005</c:v>
                </c:pt>
                <c:pt idx="60">
                  <c:v>Feb-2005</c:v>
                </c:pt>
                <c:pt idx="61">
                  <c:v>Mar-2005</c:v>
                </c:pt>
                <c:pt idx="62">
                  <c:v>Apr-2005</c:v>
                </c:pt>
                <c:pt idx="63">
                  <c:v>May-2005</c:v>
                </c:pt>
                <c:pt idx="64">
                  <c:v>Jun-2005</c:v>
                </c:pt>
                <c:pt idx="65">
                  <c:v>Jul-2005</c:v>
                </c:pt>
                <c:pt idx="66">
                  <c:v>Aug-2005</c:v>
                </c:pt>
                <c:pt idx="67">
                  <c:v>Sep-2005</c:v>
                </c:pt>
                <c:pt idx="68">
                  <c:v>Oct-2005</c:v>
                </c:pt>
                <c:pt idx="69">
                  <c:v>Nov-2005</c:v>
                </c:pt>
                <c:pt idx="70">
                  <c:v>Dec-2005</c:v>
                </c:pt>
                <c:pt idx="71">
                  <c:v>Jan-2006</c:v>
                </c:pt>
                <c:pt idx="72">
                  <c:v>Feb-2006</c:v>
                </c:pt>
                <c:pt idx="73">
                  <c:v>Mar-2006</c:v>
                </c:pt>
                <c:pt idx="74">
                  <c:v>Apr-2006</c:v>
                </c:pt>
                <c:pt idx="75">
                  <c:v>May-2006</c:v>
                </c:pt>
                <c:pt idx="76">
                  <c:v>Jun-2006</c:v>
                </c:pt>
                <c:pt idx="77">
                  <c:v>Jul-2006</c:v>
                </c:pt>
                <c:pt idx="78">
                  <c:v>Aug-2006</c:v>
                </c:pt>
                <c:pt idx="79">
                  <c:v>Sep-2006</c:v>
                </c:pt>
                <c:pt idx="80">
                  <c:v>Oct-2006</c:v>
                </c:pt>
                <c:pt idx="81">
                  <c:v>Nov-2006</c:v>
                </c:pt>
                <c:pt idx="82">
                  <c:v>Dec-2006</c:v>
                </c:pt>
                <c:pt idx="83">
                  <c:v>Jan-2007</c:v>
                </c:pt>
                <c:pt idx="84">
                  <c:v>Feb-2007</c:v>
                </c:pt>
                <c:pt idx="85">
                  <c:v>Mar-2007</c:v>
                </c:pt>
                <c:pt idx="86">
                  <c:v>Apr-2007</c:v>
                </c:pt>
                <c:pt idx="87">
                  <c:v>May-2007</c:v>
                </c:pt>
                <c:pt idx="88">
                  <c:v>Jun-2007</c:v>
                </c:pt>
                <c:pt idx="89">
                  <c:v>Jul-2007</c:v>
                </c:pt>
                <c:pt idx="90">
                  <c:v>Aug-2007</c:v>
                </c:pt>
                <c:pt idx="91">
                  <c:v>Sep-2007</c:v>
                </c:pt>
                <c:pt idx="92">
                  <c:v>Oct-2007</c:v>
                </c:pt>
                <c:pt idx="93">
                  <c:v>Nov-2007</c:v>
                </c:pt>
                <c:pt idx="94">
                  <c:v>Dec-2007</c:v>
                </c:pt>
                <c:pt idx="95">
                  <c:v>Jan-2008</c:v>
                </c:pt>
                <c:pt idx="96">
                  <c:v>Feb-2008</c:v>
                </c:pt>
                <c:pt idx="97">
                  <c:v>Mar-2008</c:v>
                </c:pt>
                <c:pt idx="98">
                  <c:v>Apr-2008</c:v>
                </c:pt>
                <c:pt idx="99">
                  <c:v>May-2008</c:v>
                </c:pt>
                <c:pt idx="100">
                  <c:v>Jun-2008</c:v>
                </c:pt>
                <c:pt idx="101">
                  <c:v>Jul-2008</c:v>
                </c:pt>
                <c:pt idx="102">
                  <c:v>Aug-2008</c:v>
                </c:pt>
                <c:pt idx="103">
                  <c:v>Sep-2008</c:v>
                </c:pt>
                <c:pt idx="104">
                  <c:v>Oct-2008</c:v>
                </c:pt>
                <c:pt idx="105">
                  <c:v>Nov-2008</c:v>
                </c:pt>
                <c:pt idx="106">
                  <c:v>Dec-2008</c:v>
                </c:pt>
                <c:pt idx="107">
                  <c:v>Jan-2009</c:v>
                </c:pt>
                <c:pt idx="108">
                  <c:v>Feb-2009</c:v>
                </c:pt>
                <c:pt idx="109">
                  <c:v>Mar-2009</c:v>
                </c:pt>
                <c:pt idx="110">
                  <c:v>Apr-2009</c:v>
                </c:pt>
                <c:pt idx="111">
                  <c:v>May-2009</c:v>
                </c:pt>
                <c:pt idx="112">
                  <c:v>Jun-2009</c:v>
                </c:pt>
                <c:pt idx="113">
                  <c:v>Jul-2009</c:v>
                </c:pt>
                <c:pt idx="114">
                  <c:v>Aug-2009</c:v>
                </c:pt>
                <c:pt idx="115">
                  <c:v>Sep-2009</c:v>
                </c:pt>
                <c:pt idx="116">
                  <c:v>Oct-2009</c:v>
                </c:pt>
                <c:pt idx="117">
                  <c:v>Nov-2009</c:v>
                </c:pt>
                <c:pt idx="118">
                  <c:v>Dec-2009</c:v>
                </c:pt>
                <c:pt idx="119">
                  <c:v>Jan-2010</c:v>
                </c:pt>
                <c:pt idx="120">
                  <c:v>Feb-2010</c:v>
                </c:pt>
                <c:pt idx="121">
                  <c:v>Mar-2010</c:v>
                </c:pt>
                <c:pt idx="122">
                  <c:v>Apr-2010</c:v>
                </c:pt>
                <c:pt idx="123">
                  <c:v>May-2010</c:v>
                </c:pt>
                <c:pt idx="124">
                  <c:v>Jun-2010</c:v>
                </c:pt>
                <c:pt idx="125">
                  <c:v>Jul-2010</c:v>
                </c:pt>
                <c:pt idx="126">
                  <c:v>Aug-2010</c:v>
                </c:pt>
                <c:pt idx="127">
                  <c:v>Sep-2010</c:v>
                </c:pt>
                <c:pt idx="128">
                  <c:v>Oct-2010</c:v>
                </c:pt>
                <c:pt idx="129">
                  <c:v>Nov-2010</c:v>
                </c:pt>
                <c:pt idx="130">
                  <c:v>Dec-2010</c:v>
                </c:pt>
                <c:pt idx="131">
                  <c:v>Jan-2011</c:v>
                </c:pt>
                <c:pt idx="132">
                  <c:v>Feb-2011</c:v>
                </c:pt>
                <c:pt idx="133">
                  <c:v>Mar-2011</c:v>
                </c:pt>
                <c:pt idx="134">
                  <c:v>Apr-2011</c:v>
                </c:pt>
                <c:pt idx="135">
                  <c:v>May-2011</c:v>
                </c:pt>
                <c:pt idx="136">
                  <c:v>Jun-2011</c:v>
                </c:pt>
                <c:pt idx="137">
                  <c:v>Jul-2011</c:v>
                </c:pt>
                <c:pt idx="138">
                  <c:v>Aug-2011</c:v>
                </c:pt>
                <c:pt idx="139">
                  <c:v>Sep-2011</c:v>
                </c:pt>
                <c:pt idx="140">
                  <c:v>Oct-2011</c:v>
                </c:pt>
                <c:pt idx="141">
                  <c:v>Nov-2011</c:v>
                </c:pt>
                <c:pt idx="142">
                  <c:v>Dec-2011</c:v>
                </c:pt>
                <c:pt idx="143">
                  <c:v>Jan-2012</c:v>
                </c:pt>
                <c:pt idx="144">
                  <c:v>Feb-2012</c:v>
                </c:pt>
                <c:pt idx="145">
                  <c:v>Mar-2012</c:v>
                </c:pt>
                <c:pt idx="146">
                  <c:v>Apr-2012</c:v>
                </c:pt>
                <c:pt idx="147">
                  <c:v>May-2012</c:v>
                </c:pt>
                <c:pt idx="148">
                  <c:v>Jun-2012</c:v>
                </c:pt>
                <c:pt idx="149">
                  <c:v>Jul-2012</c:v>
                </c:pt>
                <c:pt idx="150">
                  <c:v>Aug-2012</c:v>
                </c:pt>
                <c:pt idx="151">
                  <c:v>Sep-2012</c:v>
                </c:pt>
                <c:pt idx="152">
                  <c:v>Oct-2012</c:v>
                </c:pt>
                <c:pt idx="153">
                  <c:v>Nov-2012</c:v>
                </c:pt>
                <c:pt idx="154">
                  <c:v>Dec-2012</c:v>
                </c:pt>
                <c:pt idx="155">
                  <c:v>Jan-2013</c:v>
                </c:pt>
                <c:pt idx="156">
                  <c:v>Feb-2013</c:v>
                </c:pt>
                <c:pt idx="157">
                  <c:v>Mar-2013</c:v>
                </c:pt>
                <c:pt idx="158">
                  <c:v>Apr-2013</c:v>
                </c:pt>
                <c:pt idx="159">
                  <c:v>May-2013</c:v>
                </c:pt>
                <c:pt idx="160">
                  <c:v>Jun-2013</c:v>
                </c:pt>
                <c:pt idx="161">
                  <c:v>Jul-2013</c:v>
                </c:pt>
                <c:pt idx="162">
                  <c:v>Aug-2013</c:v>
                </c:pt>
                <c:pt idx="163">
                  <c:v>Sep-2013</c:v>
                </c:pt>
                <c:pt idx="164">
                  <c:v>Oct-2013</c:v>
                </c:pt>
                <c:pt idx="165">
                  <c:v>Nov-2013</c:v>
                </c:pt>
                <c:pt idx="166">
                  <c:v>Dec-2013</c:v>
                </c:pt>
                <c:pt idx="167">
                  <c:v>Jan-2014</c:v>
                </c:pt>
                <c:pt idx="168">
                  <c:v>Feb-2014</c:v>
                </c:pt>
                <c:pt idx="169">
                  <c:v>Mar-2014</c:v>
                </c:pt>
                <c:pt idx="170">
                  <c:v>Apr-2014</c:v>
                </c:pt>
                <c:pt idx="171">
                  <c:v>May-2014</c:v>
                </c:pt>
                <c:pt idx="172">
                  <c:v>Jun-2014</c:v>
                </c:pt>
                <c:pt idx="173">
                  <c:v>Jul-2014</c:v>
                </c:pt>
                <c:pt idx="174">
                  <c:v>Aug-2014</c:v>
                </c:pt>
                <c:pt idx="175">
                  <c:v>Sep-2014</c:v>
                </c:pt>
                <c:pt idx="176">
                  <c:v>Oct-2014</c:v>
                </c:pt>
                <c:pt idx="177">
                  <c:v>Nov-2014</c:v>
                </c:pt>
                <c:pt idx="178">
                  <c:v>Dec-2014</c:v>
                </c:pt>
                <c:pt idx="179">
                  <c:v>Jan-2015</c:v>
                </c:pt>
                <c:pt idx="180">
                  <c:v>Feb-2015</c:v>
                </c:pt>
                <c:pt idx="181">
                  <c:v>Mar-2015</c:v>
                </c:pt>
                <c:pt idx="182">
                  <c:v>Apr-2015</c:v>
                </c:pt>
                <c:pt idx="183">
                  <c:v>May-2015</c:v>
                </c:pt>
                <c:pt idx="184">
                  <c:v>Jun-2015</c:v>
                </c:pt>
                <c:pt idx="185">
                  <c:v>Jul-2015</c:v>
                </c:pt>
                <c:pt idx="186">
                  <c:v>Aug-2015</c:v>
                </c:pt>
                <c:pt idx="187">
                  <c:v>Sep-2015</c:v>
                </c:pt>
                <c:pt idx="188">
                  <c:v>Oct-2015</c:v>
                </c:pt>
                <c:pt idx="189">
                  <c:v>Nov-2015</c:v>
                </c:pt>
                <c:pt idx="190">
                  <c:v>Dec-2015</c:v>
                </c:pt>
              </c:strCache>
            </c:strRef>
          </c:cat>
          <c:val>
            <c:numRef>
              <c:f>Sheet1!$F$231:$F$421</c:f>
              <c:numCache>
                <c:formatCode>General</c:formatCode>
                <c:ptCount val="191"/>
                <c:pt idx="0">
                  <c:v>6.164285714</c:v>
                </c:pt>
                <c:pt idx="1">
                  <c:v>4.8931034479999997</c:v>
                </c:pt>
                <c:pt idx="2">
                  <c:v>4.0208333329999997</c:v>
                </c:pt>
                <c:pt idx="3">
                  <c:v>3.878571429</c:v>
                </c:pt>
                <c:pt idx="4">
                  <c:v>2.7250000000000001</c:v>
                </c:pt>
                <c:pt idx="5">
                  <c:v>3.1033333330000001</c:v>
                </c:pt>
                <c:pt idx="6">
                  <c:v>3.693333333</c:v>
                </c:pt>
                <c:pt idx="7">
                  <c:v>3.0555555559999998</c:v>
                </c:pt>
                <c:pt idx="8">
                  <c:v>4.1076923079999998</c:v>
                </c:pt>
                <c:pt idx="9">
                  <c:v>3.461538462</c:v>
                </c:pt>
                <c:pt idx="10">
                  <c:v>3.8230769229999999</c:v>
                </c:pt>
                <c:pt idx="11">
                  <c:v>3.6833333330000002</c:v>
                </c:pt>
                <c:pt idx="12">
                  <c:v>6.1040000000000001</c:v>
                </c:pt>
                <c:pt idx="13">
                  <c:v>5.011111111</c:v>
                </c:pt>
                <c:pt idx="14">
                  <c:v>4.5999999999999996</c:v>
                </c:pt>
                <c:pt idx="15">
                  <c:v>3.2290322580000002</c:v>
                </c:pt>
                <c:pt idx="16">
                  <c:v>2.9035714289999999</c:v>
                </c:pt>
                <c:pt idx="17">
                  <c:v>3.36</c:v>
                </c:pt>
                <c:pt idx="18">
                  <c:v>3.0838709679999998</c:v>
                </c:pt>
                <c:pt idx="19">
                  <c:v>3.06</c:v>
                </c:pt>
                <c:pt idx="20">
                  <c:v>3.861290323</c:v>
                </c:pt>
                <c:pt idx="21">
                  <c:v>4.1758620689999999</c:v>
                </c:pt>
                <c:pt idx="22">
                  <c:v>6.5032258059999997</c:v>
                </c:pt>
                <c:pt idx="23">
                  <c:v>5.86</c:v>
                </c:pt>
                <c:pt idx="24">
                  <c:v>3.8153846150000001</c:v>
                </c:pt>
                <c:pt idx="25">
                  <c:v>4.1692307690000003</c:v>
                </c:pt>
                <c:pt idx="26">
                  <c:v>4.7275862069999999</c:v>
                </c:pt>
                <c:pt idx="27">
                  <c:v>4.479310345</c:v>
                </c:pt>
                <c:pt idx="28">
                  <c:v>2.6480000000000001</c:v>
                </c:pt>
                <c:pt idx="29">
                  <c:v>2.6193548390000001</c:v>
                </c:pt>
                <c:pt idx="30">
                  <c:v>3.3935483870000001</c:v>
                </c:pt>
                <c:pt idx="31">
                  <c:v>3.75</c:v>
                </c:pt>
                <c:pt idx="32">
                  <c:v>3.2903225809999999</c:v>
                </c:pt>
                <c:pt idx="33">
                  <c:v>3.4103448279999999</c:v>
                </c:pt>
                <c:pt idx="34">
                  <c:v>5.1064516129999999</c:v>
                </c:pt>
                <c:pt idx="35">
                  <c:v>6.2870967740000001</c:v>
                </c:pt>
                <c:pt idx="36">
                  <c:v>3.2642857140000001</c:v>
                </c:pt>
                <c:pt idx="37">
                  <c:v>4.2548387099999996</c:v>
                </c:pt>
                <c:pt idx="38">
                  <c:v>5.2466666670000004</c:v>
                </c:pt>
                <c:pt idx="39">
                  <c:v>5.5233333330000001</c:v>
                </c:pt>
                <c:pt idx="40">
                  <c:v>3.35862069</c:v>
                </c:pt>
                <c:pt idx="41">
                  <c:v>3.841935484</c:v>
                </c:pt>
                <c:pt idx="42">
                  <c:v>3.4266666670000001</c:v>
                </c:pt>
                <c:pt idx="43">
                  <c:v>3.5633333330000001</c:v>
                </c:pt>
                <c:pt idx="44">
                  <c:v>4.2612903229999999</c:v>
                </c:pt>
                <c:pt idx="45">
                  <c:v>3.8833333329999999</c:v>
                </c:pt>
                <c:pt idx="46">
                  <c:v>4.42</c:v>
                </c:pt>
                <c:pt idx="47">
                  <c:v>5.4965517239999997</c:v>
                </c:pt>
                <c:pt idx="48">
                  <c:v>3.9222222219999998</c:v>
                </c:pt>
                <c:pt idx="49">
                  <c:v>3.846666667</c:v>
                </c:pt>
                <c:pt idx="50">
                  <c:v>4.516666667</c:v>
                </c:pt>
                <c:pt idx="51">
                  <c:v>4.2516129029999998</c:v>
                </c:pt>
                <c:pt idx="52">
                  <c:v>2.5633333330000001</c:v>
                </c:pt>
                <c:pt idx="53">
                  <c:v>2.82</c:v>
                </c:pt>
                <c:pt idx="54">
                  <c:v>2.9137931030000002</c:v>
                </c:pt>
                <c:pt idx="55">
                  <c:v>2.1777777779999998</c:v>
                </c:pt>
                <c:pt idx="56">
                  <c:v>3.21</c:v>
                </c:pt>
                <c:pt idx="57">
                  <c:v>3.4310344829999999</c:v>
                </c:pt>
                <c:pt idx="58">
                  <c:v>4.4566666670000004</c:v>
                </c:pt>
                <c:pt idx="59">
                  <c:v>5.9</c:v>
                </c:pt>
                <c:pt idx="60">
                  <c:v>3</c:v>
                </c:pt>
                <c:pt idx="61">
                  <c:v>5.2066666670000004</c:v>
                </c:pt>
                <c:pt idx="62">
                  <c:v>4.673076923</c:v>
                </c:pt>
                <c:pt idx="63">
                  <c:v>3.8</c:v>
                </c:pt>
                <c:pt idx="64">
                  <c:v>3.0241379309999998</c:v>
                </c:pt>
                <c:pt idx="65">
                  <c:v>2.1800000000000002</c:v>
                </c:pt>
                <c:pt idx="77">
                  <c:v>4.2</c:v>
                </c:pt>
                <c:pt idx="78">
                  <c:v>2.877777778</c:v>
                </c:pt>
                <c:pt idx="79">
                  <c:v>2.6571428570000002</c:v>
                </c:pt>
                <c:pt idx="80">
                  <c:v>4.1900000000000004</c:v>
                </c:pt>
                <c:pt idx="81">
                  <c:v>3.38</c:v>
                </c:pt>
                <c:pt idx="82">
                  <c:v>3.7818181819999999</c:v>
                </c:pt>
                <c:pt idx="83">
                  <c:v>4.1900000000000004</c:v>
                </c:pt>
                <c:pt idx="84">
                  <c:v>4.4000000000000004</c:v>
                </c:pt>
                <c:pt idx="85">
                  <c:v>4.1363636359999996</c:v>
                </c:pt>
                <c:pt idx="86">
                  <c:v>4.74</c:v>
                </c:pt>
                <c:pt idx="87">
                  <c:v>5.3428571429999998</c:v>
                </c:pt>
                <c:pt idx="88">
                  <c:v>3.42</c:v>
                </c:pt>
                <c:pt idx="89">
                  <c:v>2.08</c:v>
                </c:pt>
                <c:pt idx="90">
                  <c:v>2.92</c:v>
                </c:pt>
                <c:pt idx="91">
                  <c:v>3.622222222</c:v>
                </c:pt>
                <c:pt idx="92">
                  <c:v>4.01</c:v>
                </c:pt>
                <c:pt idx="93">
                  <c:v>3.85</c:v>
                </c:pt>
                <c:pt idx="94">
                  <c:v>4.78</c:v>
                </c:pt>
                <c:pt idx="95">
                  <c:v>5.0545454550000004</c:v>
                </c:pt>
                <c:pt idx="96">
                  <c:v>5.011111111</c:v>
                </c:pt>
                <c:pt idx="97">
                  <c:v>4.4000000000000004</c:v>
                </c:pt>
                <c:pt idx="98">
                  <c:v>7.67</c:v>
                </c:pt>
                <c:pt idx="99">
                  <c:v>9.3444444440000005</c:v>
                </c:pt>
                <c:pt idx="100">
                  <c:v>3.72</c:v>
                </c:pt>
                <c:pt idx="101">
                  <c:v>3.3444444440000001</c:v>
                </c:pt>
                <c:pt idx="102">
                  <c:v>2.6454545450000002</c:v>
                </c:pt>
                <c:pt idx="103">
                  <c:v>3.72</c:v>
                </c:pt>
                <c:pt idx="104">
                  <c:v>4.71</c:v>
                </c:pt>
                <c:pt idx="105">
                  <c:v>4.26</c:v>
                </c:pt>
                <c:pt idx="106">
                  <c:v>3.2777777779999999</c:v>
                </c:pt>
                <c:pt idx="107">
                  <c:v>4.5272727269999997</c:v>
                </c:pt>
                <c:pt idx="108">
                  <c:v>4.3555555559999997</c:v>
                </c:pt>
                <c:pt idx="109">
                  <c:v>4.2699999999999996</c:v>
                </c:pt>
                <c:pt idx="110">
                  <c:v>5.1866666669999999</c:v>
                </c:pt>
                <c:pt idx="111">
                  <c:v>7.374193548</c:v>
                </c:pt>
                <c:pt idx="112">
                  <c:v>5.49</c:v>
                </c:pt>
                <c:pt idx="113">
                  <c:v>3.0677419349999999</c:v>
                </c:pt>
                <c:pt idx="114">
                  <c:v>3.2870967740000001</c:v>
                </c:pt>
                <c:pt idx="115">
                  <c:v>3.27</c:v>
                </c:pt>
                <c:pt idx="116">
                  <c:v>5.8903225810000004</c:v>
                </c:pt>
                <c:pt idx="117">
                  <c:v>3.766666667</c:v>
                </c:pt>
                <c:pt idx="118">
                  <c:v>7.4935483869999997</c:v>
                </c:pt>
                <c:pt idx="119">
                  <c:v>8.9741935480000006</c:v>
                </c:pt>
                <c:pt idx="120">
                  <c:v>4.5678571430000003</c:v>
                </c:pt>
                <c:pt idx="121">
                  <c:v>5.1451612899999999</c:v>
                </c:pt>
                <c:pt idx="122">
                  <c:v>4.3821428569999998</c:v>
                </c:pt>
                <c:pt idx="123">
                  <c:v>4.6967741939999996</c:v>
                </c:pt>
                <c:pt idx="124">
                  <c:v>4.3666666669999996</c:v>
                </c:pt>
                <c:pt idx="125">
                  <c:v>4.1068965520000003</c:v>
                </c:pt>
                <c:pt idx="126">
                  <c:v>5.4741935479999997</c:v>
                </c:pt>
                <c:pt idx="127">
                  <c:v>2.8533333330000001</c:v>
                </c:pt>
                <c:pt idx="128">
                  <c:v>2.941935484</c:v>
                </c:pt>
                <c:pt idx="129">
                  <c:v>2.78</c:v>
                </c:pt>
                <c:pt idx="130">
                  <c:v>5.3032258060000004</c:v>
                </c:pt>
                <c:pt idx="131">
                  <c:v>5.1838709679999999</c:v>
                </c:pt>
                <c:pt idx="132">
                  <c:v>7.0107142859999998</c:v>
                </c:pt>
                <c:pt idx="133">
                  <c:v>6.3096774189999998</c:v>
                </c:pt>
                <c:pt idx="134">
                  <c:v>3.7366666670000002</c:v>
                </c:pt>
                <c:pt idx="135">
                  <c:v>4.9451612899999997</c:v>
                </c:pt>
                <c:pt idx="136">
                  <c:v>4.2733333330000001</c:v>
                </c:pt>
                <c:pt idx="137">
                  <c:v>3.4</c:v>
                </c:pt>
                <c:pt idx="138">
                  <c:v>3.0476190480000001</c:v>
                </c:pt>
                <c:pt idx="139">
                  <c:v>3.9666666670000001</c:v>
                </c:pt>
                <c:pt idx="140">
                  <c:v>3.2208333329999999</c:v>
                </c:pt>
                <c:pt idx="141">
                  <c:v>4.483333333</c:v>
                </c:pt>
                <c:pt idx="142">
                  <c:v>5.8166666669999998</c:v>
                </c:pt>
                <c:pt idx="143">
                  <c:v>6.9576923080000004</c:v>
                </c:pt>
                <c:pt idx="144">
                  <c:v>6.917241379</c:v>
                </c:pt>
                <c:pt idx="145">
                  <c:v>5.4777777780000001</c:v>
                </c:pt>
                <c:pt idx="146">
                  <c:v>5.9517241380000003</c:v>
                </c:pt>
                <c:pt idx="147">
                  <c:v>6.374193548</c:v>
                </c:pt>
                <c:pt idx="148">
                  <c:v>3.6266666669999998</c:v>
                </c:pt>
                <c:pt idx="149">
                  <c:v>3.1548387099999999</c:v>
                </c:pt>
                <c:pt idx="150">
                  <c:v>2.7766666670000002</c:v>
                </c:pt>
                <c:pt idx="151">
                  <c:v>3.6928571429999999</c:v>
                </c:pt>
                <c:pt idx="152">
                  <c:v>5.9961538460000003</c:v>
                </c:pt>
                <c:pt idx="153">
                  <c:v>4.2833333329999999</c:v>
                </c:pt>
                <c:pt idx="154">
                  <c:v>6.5279999999999996</c:v>
                </c:pt>
                <c:pt idx="155">
                  <c:v>5.7451612900000004</c:v>
                </c:pt>
                <c:pt idx="156">
                  <c:v>4.6821428569999997</c:v>
                </c:pt>
                <c:pt idx="157">
                  <c:v>4.8866666670000001</c:v>
                </c:pt>
                <c:pt idx="158">
                  <c:v>6.8366666670000003</c:v>
                </c:pt>
                <c:pt idx="159">
                  <c:v>5.490322581</c:v>
                </c:pt>
                <c:pt idx="160">
                  <c:v>5.1769230769999997</c:v>
                </c:pt>
                <c:pt idx="161">
                  <c:v>4.0526315789999998</c:v>
                </c:pt>
                <c:pt idx="162">
                  <c:v>4.74</c:v>
                </c:pt>
                <c:pt idx="163">
                  <c:v>4.9000000000000004</c:v>
                </c:pt>
                <c:pt idx="164">
                  <c:v>5.4480000000000004</c:v>
                </c:pt>
                <c:pt idx="165">
                  <c:v>5.2777777779999999</c:v>
                </c:pt>
                <c:pt idx="166">
                  <c:v>5.3296296300000003</c:v>
                </c:pt>
                <c:pt idx="167">
                  <c:v>4.9161290319999997</c:v>
                </c:pt>
                <c:pt idx="168">
                  <c:v>5.2458333330000002</c:v>
                </c:pt>
                <c:pt idx="169">
                  <c:v>3.5705882350000002</c:v>
                </c:pt>
                <c:pt idx="170">
                  <c:v>5.7320000000000002</c:v>
                </c:pt>
                <c:pt idx="171">
                  <c:v>6.78</c:v>
                </c:pt>
                <c:pt idx="172">
                  <c:v>3.2695652169999998</c:v>
                </c:pt>
                <c:pt idx="173">
                  <c:v>3.0419354840000001</c:v>
                </c:pt>
                <c:pt idx="174">
                  <c:v>4.2583333330000004</c:v>
                </c:pt>
                <c:pt idx="175">
                  <c:v>3.3</c:v>
                </c:pt>
                <c:pt idx="176">
                  <c:v>3.9115384620000002</c:v>
                </c:pt>
                <c:pt idx="177">
                  <c:v>4.4884615380000001</c:v>
                </c:pt>
                <c:pt idx="178">
                  <c:v>3.75</c:v>
                </c:pt>
                <c:pt idx="179">
                  <c:v>6.5225806449999997</c:v>
                </c:pt>
                <c:pt idx="180">
                  <c:v>6.7304347829999998</c:v>
                </c:pt>
                <c:pt idx="181">
                  <c:v>1.63</c:v>
                </c:pt>
                <c:pt idx="182">
                  <c:v>1.983333333</c:v>
                </c:pt>
                <c:pt idx="183">
                  <c:v>3.6129032259999998</c:v>
                </c:pt>
                <c:pt idx="184">
                  <c:v>3.0233333330000001</c:v>
                </c:pt>
                <c:pt idx="185">
                  <c:v>2.8645161290000001</c:v>
                </c:pt>
                <c:pt idx="186">
                  <c:v>2.8866666670000001</c:v>
                </c:pt>
                <c:pt idx="187">
                  <c:v>3.67</c:v>
                </c:pt>
                <c:pt idx="188">
                  <c:v>3.6428571430000001</c:v>
                </c:pt>
                <c:pt idx="189">
                  <c:v>4.2699999999999996</c:v>
                </c:pt>
                <c:pt idx="190">
                  <c:v>4.0833333329999997</c:v>
                </c:pt>
              </c:numCache>
            </c:numRef>
          </c:val>
          <c:smooth val="0"/>
        </c:ser>
        <c:dLbls>
          <c:showLegendKey val="0"/>
          <c:showVal val="0"/>
          <c:showCatName val="0"/>
          <c:showSerName val="0"/>
          <c:showPercent val="0"/>
          <c:showBubbleSize val="0"/>
        </c:dLbls>
        <c:marker val="1"/>
        <c:smooth val="0"/>
        <c:axId val="68021632"/>
        <c:axId val="68060672"/>
      </c:lineChart>
      <c:lineChart>
        <c:grouping val="standard"/>
        <c:varyColors val="0"/>
        <c:ser>
          <c:idx val="2"/>
          <c:order val="0"/>
          <c:tx>
            <c:v>MODIS</c:v>
          </c:tx>
          <c:spPr>
            <a:ln>
              <a:solidFill>
                <a:schemeClr val="accent5">
                  <a:lumMod val="60000"/>
                  <a:lumOff val="40000"/>
                  <a:alpha val="50000"/>
                </a:schemeClr>
              </a:solidFill>
            </a:ln>
          </c:spPr>
          <c:marker>
            <c:symbol val="none"/>
          </c:marker>
          <c:trendline>
            <c:name>Moving Ave. (MODIS)</c:name>
            <c:spPr>
              <a:ln w="25400">
                <a:solidFill>
                  <a:schemeClr val="accent1">
                    <a:lumMod val="50000"/>
                  </a:schemeClr>
                </a:solidFill>
              </a:ln>
            </c:spPr>
            <c:trendlineType val="movingAvg"/>
            <c:period val="5"/>
            <c:dispRSqr val="0"/>
            <c:dispEq val="0"/>
          </c:trendline>
          <c:cat>
            <c:strRef>
              <c:f>Sheet1!$C$231:$C$421</c:f>
              <c:strCache>
                <c:ptCount val="191"/>
                <c:pt idx="0">
                  <c:v>Feb-2000</c:v>
                </c:pt>
                <c:pt idx="1">
                  <c:v>Mar-2000</c:v>
                </c:pt>
                <c:pt idx="2">
                  <c:v>Apr-2000</c:v>
                </c:pt>
                <c:pt idx="3">
                  <c:v>May-2000</c:v>
                </c:pt>
                <c:pt idx="4">
                  <c:v>Jun-2000</c:v>
                </c:pt>
                <c:pt idx="5">
                  <c:v>Jul-2000</c:v>
                </c:pt>
                <c:pt idx="6">
                  <c:v>Aug-2000</c:v>
                </c:pt>
                <c:pt idx="7">
                  <c:v>Sep-2000</c:v>
                </c:pt>
                <c:pt idx="8">
                  <c:v>Oct-2000</c:v>
                </c:pt>
                <c:pt idx="9">
                  <c:v>Nov-2000</c:v>
                </c:pt>
                <c:pt idx="10">
                  <c:v>Dec-2000</c:v>
                </c:pt>
                <c:pt idx="11">
                  <c:v>Jan-2001</c:v>
                </c:pt>
                <c:pt idx="12">
                  <c:v>Feb-2001</c:v>
                </c:pt>
                <c:pt idx="13">
                  <c:v>Mar-2001</c:v>
                </c:pt>
                <c:pt idx="14">
                  <c:v>Apr-2001</c:v>
                </c:pt>
                <c:pt idx="15">
                  <c:v>May-2001</c:v>
                </c:pt>
                <c:pt idx="16">
                  <c:v>Jun-2001</c:v>
                </c:pt>
                <c:pt idx="17">
                  <c:v>Jul-2001</c:v>
                </c:pt>
                <c:pt idx="18">
                  <c:v>Aug-2001</c:v>
                </c:pt>
                <c:pt idx="19">
                  <c:v>Sep-2001</c:v>
                </c:pt>
                <c:pt idx="20">
                  <c:v>Oct-2001</c:v>
                </c:pt>
                <c:pt idx="21">
                  <c:v>Nov-2001</c:v>
                </c:pt>
                <c:pt idx="22">
                  <c:v>Dec-2001</c:v>
                </c:pt>
                <c:pt idx="23">
                  <c:v>Jan-2002</c:v>
                </c:pt>
                <c:pt idx="24">
                  <c:v>Feb-2002</c:v>
                </c:pt>
                <c:pt idx="25">
                  <c:v>Mar-2002</c:v>
                </c:pt>
                <c:pt idx="26">
                  <c:v>Apr-2002</c:v>
                </c:pt>
                <c:pt idx="27">
                  <c:v>May-2002</c:v>
                </c:pt>
                <c:pt idx="28">
                  <c:v>Jun-2002</c:v>
                </c:pt>
                <c:pt idx="29">
                  <c:v>Jul-2002</c:v>
                </c:pt>
                <c:pt idx="30">
                  <c:v>Aug-2002</c:v>
                </c:pt>
                <c:pt idx="31">
                  <c:v>Sep-2002</c:v>
                </c:pt>
                <c:pt idx="32">
                  <c:v>Oct-2002</c:v>
                </c:pt>
                <c:pt idx="33">
                  <c:v>Nov-2002</c:v>
                </c:pt>
                <c:pt idx="34">
                  <c:v>Dec-2002</c:v>
                </c:pt>
                <c:pt idx="35">
                  <c:v>Jan-2003</c:v>
                </c:pt>
                <c:pt idx="36">
                  <c:v>Feb-2003</c:v>
                </c:pt>
                <c:pt idx="37">
                  <c:v>Mar-2003</c:v>
                </c:pt>
                <c:pt idx="38">
                  <c:v>Apr-2003</c:v>
                </c:pt>
                <c:pt idx="39">
                  <c:v>May-2003</c:v>
                </c:pt>
                <c:pt idx="40">
                  <c:v>Jun-2003</c:v>
                </c:pt>
                <c:pt idx="41">
                  <c:v>Jul-2003</c:v>
                </c:pt>
                <c:pt idx="42">
                  <c:v>Aug-2003</c:v>
                </c:pt>
                <c:pt idx="43">
                  <c:v>Sep-2003</c:v>
                </c:pt>
                <c:pt idx="44">
                  <c:v>Oct-2003</c:v>
                </c:pt>
                <c:pt idx="45">
                  <c:v>Nov-2003</c:v>
                </c:pt>
                <c:pt idx="46">
                  <c:v>Dec-2003</c:v>
                </c:pt>
                <c:pt idx="47">
                  <c:v>Jan-2004</c:v>
                </c:pt>
                <c:pt idx="48">
                  <c:v>Feb-2004</c:v>
                </c:pt>
                <c:pt idx="49">
                  <c:v>Mar-2004</c:v>
                </c:pt>
                <c:pt idx="50">
                  <c:v>Apr-2004</c:v>
                </c:pt>
                <c:pt idx="51">
                  <c:v>May-2004</c:v>
                </c:pt>
                <c:pt idx="52">
                  <c:v>Jun-2004</c:v>
                </c:pt>
                <c:pt idx="53">
                  <c:v>Jul-2004</c:v>
                </c:pt>
                <c:pt idx="54">
                  <c:v>Aug-2004</c:v>
                </c:pt>
                <c:pt idx="55">
                  <c:v>Sep-2004</c:v>
                </c:pt>
                <c:pt idx="56">
                  <c:v>Oct-2004</c:v>
                </c:pt>
                <c:pt idx="57">
                  <c:v>Nov-2004</c:v>
                </c:pt>
                <c:pt idx="58">
                  <c:v>Dec-2004</c:v>
                </c:pt>
                <c:pt idx="59">
                  <c:v>Jan-2005</c:v>
                </c:pt>
                <c:pt idx="60">
                  <c:v>Feb-2005</c:v>
                </c:pt>
                <c:pt idx="61">
                  <c:v>Mar-2005</c:v>
                </c:pt>
                <c:pt idx="62">
                  <c:v>Apr-2005</c:v>
                </c:pt>
                <c:pt idx="63">
                  <c:v>May-2005</c:v>
                </c:pt>
                <c:pt idx="64">
                  <c:v>Jun-2005</c:v>
                </c:pt>
                <c:pt idx="65">
                  <c:v>Jul-2005</c:v>
                </c:pt>
                <c:pt idx="66">
                  <c:v>Aug-2005</c:v>
                </c:pt>
                <c:pt idx="67">
                  <c:v>Sep-2005</c:v>
                </c:pt>
                <c:pt idx="68">
                  <c:v>Oct-2005</c:v>
                </c:pt>
                <c:pt idx="69">
                  <c:v>Nov-2005</c:v>
                </c:pt>
                <c:pt idx="70">
                  <c:v>Dec-2005</c:v>
                </c:pt>
                <c:pt idx="71">
                  <c:v>Jan-2006</c:v>
                </c:pt>
                <c:pt idx="72">
                  <c:v>Feb-2006</c:v>
                </c:pt>
                <c:pt idx="73">
                  <c:v>Mar-2006</c:v>
                </c:pt>
                <c:pt idx="74">
                  <c:v>Apr-2006</c:v>
                </c:pt>
                <c:pt idx="75">
                  <c:v>May-2006</c:v>
                </c:pt>
                <c:pt idx="76">
                  <c:v>Jun-2006</c:v>
                </c:pt>
                <c:pt idx="77">
                  <c:v>Jul-2006</c:v>
                </c:pt>
                <c:pt idx="78">
                  <c:v>Aug-2006</c:v>
                </c:pt>
                <c:pt idx="79">
                  <c:v>Sep-2006</c:v>
                </c:pt>
                <c:pt idx="80">
                  <c:v>Oct-2006</c:v>
                </c:pt>
                <c:pt idx="81">
                  <c:v>Nov-2006</c:v>
                </c:pt>
                <c:pt idx="82">
                  <c:v>Dec-2006</c:v>
                </c:pt>
                <c:pt idx="83">
                  <c:v>Jan-2007</c:v>
                </c:pt>
                <c:pt idx="84">
                  <c:v>Feb-2007</c:v>
                </c:pt>
                <c:pt idx="85">
                  <c:v>Mar-2007</c:v>
                </c:pt>
                <c:pt idx="86">
                  <c:v>Apr-2007</c:v>
                </c:pt>
                <c:pt idx="87">
                  <c:v>May-2007</c:v>
                </c:pt>
                <c:pt idx="88">
                  <c:v>Jun-2007</c:v>
                </c:pt>
                <c:pt idx="89">
                  <c:v>Jul-2007</c:v>
                </c:pt>
                <c:pt idx="90">
                  <c:v>Aug-2007</c:v>
                </c:pt>
                <c:pt idx="91">
                  <c:v>Sep-2007</c:v>
                </c:pt>
                <c:pt idx="92">
                  <c:v>Oct-2007</c:v>
                </c:pt>
                <c:pt idx="93">
                  <c:v>Nov-2007</c:v>
                </c:pt>
                <c:pt idx="94">
                  <c:v>Dec-2007</c:v>
                </c:pt>
                <c:pt idx="95">
                  <c:v>Jan-2008</c:v>
                </c:pt>
                <c:pt idx="96">
                  <c:v>Feb-2008</c:v>
                </c:pt>
                <c:pt idx="97">
                  <c:v>Mar-2008</c:v>
                </c:pt>
                <c:pt idx="98">
                  <c:v>Apr-2008</c:v>
                </c:pt>
                <c:pt idx="99">
                  <c:v>May-2008</c:v>
                </c:pt>
                <c:pt idx="100">
                  <c:v>Jun-2008</c:v>
                </c:pt>
                <c:pt idx="101">
                  <c:v>Jul-2008</c:v>
                </c:pt>
                <c:pt idx="102">
                  <c:v>Aug-2008</c:v>
                </c:pt>
                <c:pt idx="103">
                  <c:v>Sep-2008</c:v>
                </c:pt>
                <c:pt idx="104">
                  <c:v>Oct-2008</c:v>
                </c:pt>
                <c:pt idx="105">
                  <c:v>Nov-2008</c:v>
                </c:pt>
                <c:pt idx="106">
                  <c:v>Dec-2008</c:v>
                </c:pt>
                <c:pt idx="107">
                  <c:v>Jan-2009</c:v>
                </c:pt>
                <c:pt idx="108">
                  <c:v>Feb-2009</c:v>
                </c:pt>
                <c:pt idx="109">
                  <c:v>Mar-2009</c:v>
                </c:pt>
                <c:pt idx="110">
                  <c:v>Apr-2009</c:v>
                </c:pt>
                <c:pt idx="111">
                  <c:v>May-2009</c:v>
                </c:pt>
                <c:pt idx="112">
                  <c:v>Jun-2009</c:v>
                </c:pt>
                <c:pt idx="113">
                  <c:v>Jul-2009</c:v>
                </c:pt>
                <c:pt idx="114">
                  <c:v>Aug-2009</c:v>
                </c:pt>
                <c:pt idx="115">
                  <c:v>Sep-2009</c:v>
                </c:pt>
                <c:pt idx="116">
                  <c:v>Oct-2009</c:v>
                </c:pt>
                <c:pt idx="117">
                  <c:v>Nov-2009</c:v>
                </c:pt>
                <c:pt idx="118">
                  <c:v>Dec-2009</c:v>
                </c:pt>
                <c:pt idx="119">
                  <c:v>Jan-2010</c:v>
                </c:pt>
                <c:pt idx="120">
                  <c:v>Feb-2010</c:v>
                </c:pt>
                <c:pt idx="121">
                  <c:v>Mar-2010</c:v>
                </c:pt>
                <c:pt idx="122">
                  <c:v>Apr-2010</c:v>
                </c:pt>
                <c:pt idx="123">
                  <c:v>May-2010</c:v>
                </c:pt>
                <c:pt idx="124">
                  <c:v>Jun-2010</c:v>
                </c:pt>
                <c:pt idx="125">
                  <c:v>Jul-2010</c:v>
                </c:pt>
                <c:pt idx="126">
                  <c:v>Aug-2010</c:v>
                </c:pt>
                <c:pt idx="127">
                  <c:v>Sep-2010</c:v>
                </c:pt>
                <c:pt idx="128">
                  <c:v>Oct-2010</c:v>
                </c:pt>
                <c:pt idx="129">
                  <c:v>Nov-2010</c:v>
                </c:pt>
                <c:pt idx="130">
                  <c:v>Dec-2010</c:v>
                </c:pt>
                <c:pt idx="131">
                  <c:v>Jan-2011</c:v>
                </c:pt>
                <c:pt idx="132">
                  <c:v>Feb-2011</c:v>
                </c:pt>
                <c:pt idx="133">
                  <c:v>Mar-2011</c:v>
                </c:pt>
                <c:pt idx="134">
                  <c:v>Apr-2011</c:v>
                </c:pt>
                <c:pt idx="135">
                  <c:v>May-2011</c:v>
                </c:pt>
                <c:pt idx="136">
                  <c:v>Jun-2011</c:v>
                </c:pt>
                <c:pt idx="137">
                  <c:v>Jul-2011</c:v>
                </c:pt>
                <c:pt idx="138">
                  <c:v>Aug-2011</c:v>
                </c:pt>
                <c:pt idx="139">
                  <c:v>Sep-2011</c:v>
                </c:pt>
                <c:pt idx="140">
                  <c:v>Oct-2011</c:v>
                </c:pt>
                <c:pt idx="141">
                  <c:v>Nov-2011</c:v>
                </c:pt>
                <c:pt idx="142">
                  <c:v>Dec-2011</c:v>
                </c:pt>
                <c:pt idx="143">
                  <c:v>Jan-2012</c:v>
                </c:pt>
                <c:pt idx="144">
                  <c:v>Feb-2012</c:v>
                </c:pt>
                <c:pt idx="145">
                  <c:v>Mar-2012</c:v>
                </c:pt>
                <c:pt idx="146">
                  <c:v>Apr-2012</c:v>
                </c:pt>
                <c:pt idx="147">
                  <c:v>May-2012</c:v>
                </c:pt>
                <c:pt idx="148">
                  <c:v>Jun-2012</c:v>
                </c:pt>
                <c:pt idx="149">
                  <c:v>Jul-2012</c:v>
                </c:pt>
                <c:pt idx="150">
                  <c:v>Aug-2012</c:v>
                </c:pt>
                <c:pt idx="151">
                  <c:v>Sep-2012</c:v>
                </c:pt>
                <c:pt idx="152">
                  <c:v>Oct-2012</c:v>
                </c:pt>
                <c:pt idx="153">
                  <c:v>Nov-2012</c:v>
                </c:pt>
                <c:pt idx="154">
                  <c:v>Dec-2012</c:v>
                </c:pt>
                <c:pt idx="155">
                  <c:v>Jan-2013</c:v>
                </c:pt>
                <c:pt idx="156">
                  <c:v>Feb-2013</c:v>
                </c:pt>
                <c:pt idx="157">
                  <c:v>Mar-2013</c:v>
                </c:pt>
                <c:pt idx="158">
                  <c:v>Apr-2013</c:v>
                </c:pt>
                <c:pt idx="159">
                  <c:v>May-2013</c:v>
                </c:pt>
                <c:pt idx="160">
                  <c:v>Jun-2013</c:v>
                </c:pt>
                <c:pt idx="161">
                  <c:v>Jul-2013</c:v>
                </c:pt>
                <c:pt idx="162">
                  <c:v>Aug-2013</c:v>
                </c:pt>
                <c:pt idx="163">
                  <c:v>Sep-2013</c:v>
                </c:pt>
                <c:pt idx="164">
                  <c:v>Oct-2013</c:v>
                </c:pt>
                <c:pt idx="165">
                  <c:v>Nov-2013</c:v>
                </c:pt>
                <c:pt idx="166">
                  <c:v>Dec-2013</c:v>
                </c:pt>
                <c:pt idx="167">
                  <c:v>Jan-2014</c:v>
                </c:pt>
                <c:pt idx="168">
                  <c:v>Feb-2014</c:v>
                </c:pt>
                <c:pt idx="169">
                  <c:v>Mar-2014</c:v>
                </c:pt>
                <c:pt idx="170">
                  <c:v>Apr-2014</c:v>
                </c:pt>
                <c:pt idx="171">
                  <c:v>May-2014</c:v>
                </c:pt>
                <c:pt idx="172">
                  <c:v>Jun-2014</c:v>
                </c:pt>
                <c:pt idx="173">
                  <c:v>Jul-2014</c:v>
                </c:pt>
                <c:pt idx="174">
                  <c:v>Aug-2014</c:v>
                </c:pt>
                <c:pt idx="175">
                  <c:v>Sep-2014</c:v>
                </c:pt>
                <c:pt idx="176">
                  <c:v>Oct-2014</c:v>
                </c:pt>
                <c:pt idx="177">
                  <c:v>Nov-2014</c:v>
                </c:pt>
                <c:pt idx="178">
                  <c:v>Dec-2014</c:v>
                </c:pt>
                <c:pt idx="179">
                  <c:v>Jan-2015</c:v>
                </c:pt>
                <c:pt idx="180">
                  <c:v>Feb-2015</c:v>
                </c:pt>
                <c:pt idx="181">
                  <c:v>Mar-2015</c:v>
                </c:pt>
                <c:pt idx="182">
                  <c:v>Apr-2015</c:v>
                </c:pt>
                <c:pt idx="183">
                  <c:v>May-2015</c:v>
                </c:pt>
                <c:pt idx="184">
                  <c:v>Jun-2015</c:v>
                </c:pt>
                <c:pt idx="185">
                  <c:v>Jul-2015</c:v>
                </c:pt>
                <c:pt idx="186">
                  <c:v>Aug-2015</c:v>
                </c:pt>
                <c:pt idx="187">
                  <c:v>Sep-2015</c:v>
                </c:pt>
                <c:pt idx="188">
                  <c:v>Oct-2015</c:v>
                </c:pt>
                <c:pt idx="189">
                  <c:v>Nov-2015</c:v>
                </c:pt>
                <c:pt idx="190">
                  <c:v>Dec-2015</c:v>
                </c:pt>
              </c:strCache>
            </c:strRef>
          </c:cat>
          <c:val>
            <c:numRef>
              <c:f>Sheet1!$I$231:$I$421</c:f>
              <c:numCache>
                <c:formatCode>General</c:formatCode>
                <c:ptCount val="191"/>
                <c:pt idx="0">
                  <c:v>8.3000000000000004E-2</c:v>
                </c:pt>
                <c:pt idx="1">
                  <c:v>0.153</c:v>
                </c:pt>
                <c:pt idx="2">
                  <c:v>0.159</c:v>
                </c:pt>
                <c:pt idx="3">
                  <c:v>8.4000000000000005E-2</c:v>
                </c:pt>
                <c:pt idx="4">
                  <c:v>0.10299999999999999</c:v>
                </c:pt>
                <c:pt idx="5">
                  <c:v>0.08</c:v>
                </c:pt>
                <c:pt idx="6">
                  <c:v>0.152</c:v>
                </c:pt>
                <c:pt idx="7">
                  <c:v>7.4999999999999997E-2</c:v>
                </c:pt>
                <c:pt idx="8">
                  <c:v>8.3000000000000004E-2</c:v>
                </c:pt>
                <c:pt idx="9">
                  <c:v>5.5E-2</c:v>
                </c:pt>
                <c:pt idx="10">
                  <c:v>0.03</c:v>
                </c:pt>
                <c:pt idx="11">
                  <c:v>0.113</c:v>
                </c:pt>
                <c:pt idx="12">
                  <c:v>0.115</c:v>
                </c:pt>
                <c:pt idx="13">
                  <c:v>0.13400000000000001</c:v>
                </c:pt>
                <c:pt idx="14">
                  <c:v>0.157</c:v>
                </c:pt>
                <c:pt idx="15">
                  <c:v>8.2000000000000003E-2</c:v>
                </c:pt>
                <c:pt idx="16">
                  <c:v>9.8000000000000004E-2</c:v>
                </c:pt>
                <c:pt idx="17">
                  <c:v>7.1999999999999995E-2</c:v>
                </c:pt>
                <c:pt idx="18">
                  <c:v>5.8999999999999997E-2</c:v>
                </c:pt>
                <c:pt idx="19">
                  <c:v>8.7999999999999995E-2</c:v>
                </c:pt>
                <c:pt idx="20">
                  <c:v>0.123</c:v>
                </c:pt>
                <c:pt idx="21">
                  <c:v>0.13700000000000001</c:v>
                </c:pt>
                <c:pt idx="22">
                  <c:v>0.14499999999999999</c:v>
                </c:pt>
                <c:pt idx="23">
                  <c:v>0.10299999999999999</c:v>
                </c:pt>
                <c:pt idx="24">
                  <c:v>0.09</c:v>
                </c:pt>
                <c:pt idx="25">
                  <c:v>0.13100000000000001</c:v>
                </c:pt>
                <c:pt idx="26">
                  <c:v>8.3000000000000004E-2</c:v>
                </c:pt>
                <c:pt idx="27">
                  <c:v>4.2999999999999997E-2</c:v>
                </c:pt>
                <c:pt idx="28">
                  <c:v>0.10199999999999999</c:v>
                </c:pt>
                <c:pt idx="29">
                  <c:v>6.0999999999999999E-2</c:v>
                </c:pt>
                <c:pt idx="30">
                  <c:v>7.3999999999999996E-2</c:v>
                </c:pt>
                <c:pt idx="31">
                  <c:v>0.11799999999999999</c:v>
                </c:pt>
                <c:pt idx="32">
                  <c:v>8.3000000000000004E-2</c:v>
                </c:pt>
                <c:pt idx="33">
                  <c:v>6.7000000000000004E-2</c:v>
                </c:pt>
                <c:pt idx="34">
                  <c:v>0.10199999999999999</c:v>
                </c:pt>
                <c:pt idx="35">
                  <c:v>6.9000000000000006E-2</c:v>
                </c:pt>
                <c:pt idx="36">
                  <c:v>7.6999999999999999E-2</c:v>
                </c:pt>
                <c:pt idx="37">
                  <c:v>0.13600000000000001</c:v>
                </c:pt>
                <c:pt idx="38">
                  <c:v>0.113</c:v>
                </c:pt>
                <c:pt idx="39">
                  <c:v>0.126</c:v>
                </c:pt>
                <c:pt idx="40">
                  <c:v>0.10199999999999999</c:v>
                </c:pt>
                <c:pt idx="41">
                  <c:v>0.123</c:v>
                </c:pt>
                <c:pt idx="42">
                  <c:v>6.9000000000000006E-2</c:v>
                </c:pt>
                <c:pt idx="43">
                  <c:v>7.2999999999999995E-2</c:v>
                </c:pt>
                <c:pt idx="44">
                  <c:v>0.15</c:v>
                </c:pt>
                <c:pt idx="45">
                  <c:v>0.123</c:v>
                </c:pt>
                <c:pt idx="46">
                  <c:v>0.14799999999999999</c:v>
                </c:pt>
                <c:pt idx="47">
                  <c:v>8.2000000000000003E-2</c:v>
                </c:pt>
                <c:pt idx="48">
                  <c:v>0.06</c:v>
                </c:pt>
                <c:pt idx="49">
                  <c:v>0.157</c:v>
                </c:pt>
                <c:pt idx="50">
                  <c:v>0.13700000000000001</c:v>
                </c:pt>
                <c:pt idx="51">
                  <c:v>0.13</c:v>
                </c:pt>
                <c:pt idx="52">
                  <c:v>0.11</c:v>
                </c:pt>
                <c:pt idx="53">
                  <c:v>0.129</c:v>
                </c:pt>
                <c:pt idx="54">
                  <c:v>8.4000000000000005E-2</c:v>
                </c:pt>
                <c:pt idx="55">
                  <c:v>6.5000000000000002E-2</c:v>
                </c:pt>
                <c:pt idx="56">
                  <c:v>9.2999999999999999E-2</c:v>
                </c:pt>
                <c:pt idx="57">
                  <c:v>0.13800000000000001</c:v>
                </c:pt>
                <c:pt idx="58">
                  <c:v>7.0000000000000007E-2</c:v>
                </c:pt>
                <c:pt idx="59">
                  <c:v>0.11</c:v>
                </c:pt>
                <c:pt idx="60">
                  <c:v>0.126</c:v>
                </c:pt>
                <c:pt idx="61">
                  <c:v>0.105</c:v>
                </c:pt>
                <c:pt idx="62">
                  <c:v>0.128</c:v>
                </c:pt>
                <c:pt idx="63">
                  <c:v>0.13600000000000001</c:v>
                </c:pt>
                <c:pt idx="64">
                  <c:v>0.14399999999999999</c:v>
                </c:pt>
                <c:pt idx="65">
                  <c:v>0.12</c:v>
                </c:pt>
                <c:pt idx="66">
                  <c:v>6.6000000000000003E-2</c:v>
                </c:pt>
                <c:pt idx="67">
                  <c:v>9.4E-2</c:v>
                </c:pt>
                <c:pt idx="68">
                  <c:v>7.3999999999999996E-2</c:v>
                </c:pt>
                <c:pt idx="69">
                  <c:v>5.0999999999999997E-2</c:v>
                </c:pt>
                <c:pt idx="70">
                  <c:v>6.8000000000000005E-2</c:v>
                </c:pt>
                <c:pt idx="71">
                  <c:v>0.11</c:v>
                </c:pt>
                <c:pt idx="72">
                  <c:v>0.184</c:v>
                </c:pt>
                <c:pt idx="73">
                  <c:v>0.17399999999999999</c:v>
                </c:pt>
                <c:pt idx="74">
                  <c:v>0.11</c:v>
                </c:pt>
                <c:pt idx="75">
                  <c:v>0.115</c:v>
                </c:pt>
                <c:pt idx="76">
                  <c:v>7.6999999999999999E-2</c:v>
                </c:pt>
                <c:pt idx="77">
                  <c:v>0.127</c:v>
                </c:pt>
                <c:pt idx="78">
                  <c:v>8.7999999999999995E-2</c:v>
                </c:pt>
                <c:pt idx="79">
                  <c:v>7.0000000000000007E-2</c:v>
                </c:pt>
                <c:pt idx="80">
                  <c:v>0.121</c:v>
                </c:pt>
                <c:pt idx="81">
                  <c:v>8.5999999999999993E-2</c:v>
                </c:pt>
                <c:pt idx="82">
                  <c:v>5.5E-2</c:v>
                </c:pt>
                <c:pt idx="83">
                  <c:v>9.9000000000000005E-2</c:v>
                </c:pt>
                <c:pt idx="84">
                  <c:v>9.0999999999999998E-2</c:v>
                </c:pt>
                <c:pt idx="85">
                  <c:v>0.10100000000000001</c:v>
                </c:pt>
                <c:pt idx="86">
                  <c:v>0.16200000000000001</c:v>
                </c:pt>
                <c:pt idx="87">
                  <c:v>0.12</c:v>
                </c:pt>
                <c:pt idx="88">
                  <c:v>0.11799999999999999</c:v>
                </c:pt>
                <c:pt idx="89">
                  <c:v>0.107</c:v>
                </c:pt>
                <c:pt idx="90">
                  <c:v>8.4000000000000005E-2</c:v>
                </c:pt>
                <c:pt idx="91">
                  <c:v>8.5000000000000006E-2</c:v>
                </c:pt>
                <c:pt idx="92">
                  <c:v>0.16800000000000001</c:v>
                </c:pt>
                <c:pt idx="93">
                  <c:v>7.8E-2</c:v>
                </c:pt>
                <c:pt idx="94">
                  <c:v>0.123</c:v>
                </c:pt>
                <c:pt idx="95">
                  <c:v>0.123</c:v>
                </c:pt>
                <c:pt idx="96">
                  <c:v>9.9000000000000005E-2</c:v>
                </c:pt>
                <c:pt idx="97">
                  <c:v>0.154</c:v>
                </c:pt>
                <c:pt idx="98">
                  <c:v>0.156</c:v>
                </c:pt>
                <c:pt idx="99">
                  <c:v>0.115</c:v>
                </c:pt>
                <c:pt idx="100">
                  <c:v>0.157</c:v>
                </c:pt>
                <c:pt idx="101">
                  <c:v>9.6000000000000002E-2</c:v>
                </c:pt>
                <c:pt idx="102">
                  <c:v>9.2999999999999999E-2</c:v>
                </c:pt>
                <c:pt idx="103">
                  <c:v>0.14399999999999999</c:v>
                </c:pt>
                <c:pt idx="104">
                  <c:v>0.112</c:v>
                </c:pt>
                <c:pt idx="105">
                  <c:v>0.154</c:v>
                </c:pt>
                <c:pt idx="106">
                  <c:v>8.2000000000000003E-2</c:v>
                </c:pt>
                <c:pt idx="107">
                  <c:v>9.6000000000000002E-2</c:v>
                </c:pt>
                <c:pt idx="108">
                  <c:v>9.5000000000000001E-2</c:v>
                </c:pt>
                <c:pt idx="109">
                  <c:v>0.155</c:v>
                </c:pt>
                <c:pt idx="110">
                  <c:v>0.188</c:v>
                </c:pt>
                <c:pt idx="111">
                  <c:v>5.8999999999999997E-2</c:v>
                </c:pt>
                <c:pt idx="112">
                  <c:v>8.3000000000000004E-2</c:v>
                </c:pt>
                <c:pt idx="113">
                  <c:v>0.17299999999999999</c:v>
                </c:pt>
                <c:pt idx="114">
                  <c:v>8.5000000000000006E-2</c:v>
                </c:pt>
                <c:pt idx="115">
                  <c:v>0.129</c:v>
                </c:pt>
                <c:pt idx="116">
                  <c:v>0.123</c:v>
                </c:pt>
                <c:pt idx="117">
                  <c:v>0.11799999999999999</c:v>
                </c:pt>
                <c:pt idx="118">
                  <c:v>9.5000000000000001E-2</c:v>
                </c:pt>
                <c:pt idx="119">
                  <c:v>0.17</c:v>
                </c:pt>
                <c:pt idx="120">
                  <c:v>8.8999999999999996E-2</c:v>
                </c:pt>
                <c:pt idx="121">
                  <c:v>0.17100000000000001</c:v>
                </c:pt>
                <c:pt idx="122">
                  <c:v>0.14399999999999999</c:v>
                </c:pt>
                <c:pt idx="123">
                  <c:v>0.11799999999999999</c:v>
                </c:pt>
                <c:pt idx="124">
                  <c:v>0.161</c:v>
                </c:pt>
                <c:pt idx="125">
                  <c:v>0.124</c:v>
                </c:pt>
                <c:pt idx="126">
                  <c:v>8.1000000000000003E-2</c:v>
                </c:pt>
                <c:pt idx="127">
                  <c:v>0.106</c:v>
                </c:pt>
                <c:pt idx="128">
                  <c:v>8.2000000000000003E-2</c:v>
                </c:pt>
                <c:pt idx="129">
                  <c:v>7.4999999999999997E-2</c:v>
                </c:pt>
                <c:pt idx="130">
                  <c:v>0.14699999999999999</c:v>
                </c:pt>
                <c:pt idx="131">
                  <c:v>6.8000000000000005E-2</c:v>
                </c:pt>
                <c:pt idx="132">
                  <c:v>0.123</c:v>
                </c:pt>
                <c:pt idx="134">
                  <c:v>0.11600000000000001</c:v>
                </c:pt>
                <c:pt idx="135">
                  <c:v>0.16600000000000001</c:v>
                </c:pt>
                <c:pt idx="136">
                  <c:v>0.14099999999999999</c:v>
                </c:pt>
                <c:pt idx="137">
                  <c:v>0.13200000000000001</c:v>
                </c:pt>
                <c:pt idx="138">
                  <c:v>0.121</c:v>
                </c:pt>
                <c:pt idx="139">
                  <c:v>0.13400000000000001</c:v>
                </c:pt>
                <c:pt idx="140">
                  <c:v>0.14000000000000001</c:v>
                </c:pt>
                <c:pt idx="141">
                  <c:v>0.13300000000000001</c:v>
                </c:pt>
                <c:pt idx="142">
                  <c:v>0.11</c:v>
                </c:pt>
                <c:pt idx="143">
                  <c:v>0.10199999999999999</c:v>
                </c:pt>
                <c:pt idx="144">
                  <c:v>0.187</c:v>
                </c:pt>
                <c:pt idx="145">
                  <c:v>0.106</c:v>
                </c:pt>
                <c:pt idx="146">
                  <c:v>0.10299999999999999</c:v>
                </c:pt>
                <c:pt idx="147">
                  <c:v>0.17699999999999999</c:v>
                </c:pt>
                <c:pt idx="148">
                  <c:v>0.11899999999999999</c:v>
                </c:pt>
                <c:pt idx="149">
                  <c:v>0.159</c:v>
                </c:pt>
                <c:pt idx="150">
                  <c:v>9.0999999999999998E-2</c:v>
                </c:pt>
                <c:pt idx="151">
                  <c:v>9.2999999999999999E-2</c:v>
                </c:pt>
                <c:pt idx="152">
                  <c:v>9.6000000000000002E-2</c:v>
                </c:pt>
                <c:pt idx="153">
                  <c:v>7.0999999999999994E-2</c:v>
                </c:pt>
                <c:pt idx="154">
                  <c:v>0.14399999999999999</c:v>
                </c:pt>
                <c:pt idx="155">
                  <c:v>0.18099999999999999</c:v>
                </c:pt>
                <c:pt idx="156">
                  <c:v>0.13700000000000001</c:v>
                </c:pt>
                <c:pt idx="157">
                  <c:v>0.13700000000000001</c:v>
                </c:pt>
                <c:pt idx="158">
                  <c:v>0.14099999999999999</c:v>
                </c:pt>
                <c:pt idx="159">
                  <c:v>0.122</c:v>
                </c:pt>
                <c:pt idx="160">
                  <c:v>7.8E-2</c:v>
                </c:pt>
                <c:pt idx="161">
                  <c:v>0.09</c:v>
                </c:pt>
                <c:pt idx="162">
                  <c:v>7.8E-2</c:v>
                </c:pt>
                <c:pt idx="163">
                  <c:v>0.14699999999999999</c:v>
                </c:pt>
                <c:pt idx="164">
                  <c:v>9.0999999999999998E-2</c:v>
                </c:pt>
                <c:pt idx="165">
                  <c:v>0.12</c:v>
                </c:pt>
                <c:pt idx="166">
                  <c:v>0.13200000000000001</c:v>
                </c:pt>
                <c:pt idx="167">
                  <c:v>8.5000000000000006E-2</c:v>
                </c:pt>
                <c:pt idx="168">
                  <c:v>0.14199999999999999</c:v>
                </c:pt>
                <c:pt idx="169">
                  <c:v>0.13800000000000001</c:v>
                </c:pt>
                <c:pt idx="170">
                  <c:v>0.16</c:v>
                </c:pt>
                <c:pt idx="171">
                  <c:v>0.114</c:v>
                </c:pt>
                <c:pt idx="172">
                  <c:v>7.2999999999999995E-2</c:v>
                </c:pt>
                <c:pt idx="173">
                  <c:v>0.09</c:v>
                </c:pt>
                <c:pt idx="174">
                  <c:v>0.105</c:v>
                </c:pt>
                <c:pt idx="175">
                  <c:v>8.3000000000000004E-2</c:v>
                </c:pt>
                <c:pt idx="176">
                  <c:v>7.8E-2</c:v>
                </c:pt>
                <c:pt idx="177">
                  <c:v>9.4E-2</c:v>
                </c:pt>
                <c:pt idx="178">
                  <c:v>0.123</c:v>
                </c:pt>
                <c:pt idx="179">
                  <c:v>0.108</c:v>
                </c:pt>
                <c:pt idx="180">
                  <c:v>0</c:v>
                </c:pt>
                <c:pt idx="182">
                  <c:v>0.152</c:v>
                </c:pt>
                <c:pt idx="183">
                  <c:v>8.4000000000000005E-2</c:v>
                </c:pt>
                <c:pt idx="184">
                  <c:v>0.108</c:v>
                </c:pt>
                <c:pt idx="185">
                  <c:v>0.16900000000000001</c:v>
                </c:pt>
                <c:pt idx="186">
                  <c:v>0.14299999999999999</c:v>
                </c:pt>
                <c:pt idx="187">
                  <c:v>0.11799999999999999</c:v>
                </c:pt>
                <c:pt idx="188">
                  <c:v>0.14499999999999999</c:v>
                </c:pt>
                <c:pt idx="189">
                  <c:v>0.158</c:v>
                </c:pt>
                <c:pt idx="190">
                  <c:v>0.129</c:v>
                </c:pt>
              </c:numCache>
            </c:numRef>
          </c:val>
          <c:smooth val="0"/>
        </c:ser>
        <c:dLbls>
          <c:showLegendKey val="0"/>
          <c:showVal val="0"/>
          <c:showCatName val="0"/>
          <c:showSerName val="0"/>
          <c:showPercent val="0"/>
          <c:showBubbleSize val="0"/>
        </c:dLbls>
        <c:marker val="1"/>
        <c:smooth val="0"/>
        <c:axId val="68068480"/>
        <c:axId val="68062592"/>
      </c:lineChart>
      <c:catAx>
        <c:axId val="68021632"/>
        <c:scaling>
          <c:orientation val="minMax"/>
        </c:scaling>
        <c:delete val="0"/>
        <c:axPos val="b"/>
        <c:title>
          <c:tx>
            <c:rich>
              <a:bodyPr/>
              <a:lstStyle/>
              <a:p>
                <a:pPr>
                  <a:defRPr/>
                </a:pPr>
                <a:r>
                  <a:rPr lang="en-US" sz="1400" dirty="0"/>
                  <a:t>Months</a:t>
                </a:r>
              </a:p>
            </c:rich>
          </c:tx>
          <c:layout>
            <c:manualLayout>
              <c:xMode val="edge"/>
              <c:yMode val="edge"/>
              <c:x val="0.45120652887139107"/>
              <c:y val="0.93534879821347561"/>
            </c:manualLayout>
          </c:layout>
          <c:overlay val="0"/>
        </c:title>
        <c:numFmt formatCode="General" sourceLinked="1"/>
        <c:majorTickMark val="none"/>
        <c:minorTickMark val="none"/>
        <c:tickLblPos val="nextTo"/>
        <c:crossAx val="68060672"/>
        <c:crosses val="autoZero"/>
        <c:auto val="0"/>
        <c:lblAlgn val="ctr"/>
        <c:lblOffset val="100"/>
        <c:noMultiLvlLbl val="1"/>
      </c:catAx>
      <c:valAx>
        <c:axId val="68060672"/>
        <c:scaling>
          <c:orientation val="minMax"/>
          <c:max val="13"/>
          <c:min val="2"/>
        </c:scaling>
        <c:delete val="0"/>
        <c:axPos val="l"/>
        <c:majorGridlines/>
        <c:title>
          <c:tx>
            <c:rich>
              <a:bodyPr/>
              <a:lstStyle/>
              <a:p>
                <a:pPr>
                  <a:defRPr sz="1400"/>
                </a:pPr>
                <a:r>
                  <a:rPr lang="en-US" sz="1400" b="0" dirty="0"/>
                  <a:t>Station</a:t>
                </a:r>
                <a:r>
                  <a:rPr lang="en-US" sz="1400" b="0" baseline="0" dirty="0"/>
                  <a:t> PM2.5 </a:t>
                </a:r>
              </a:p>
              <a:p>
                <a:pPr>
                  <a:defRPr sz="1400"/>
                </a:pPr>
                <a:r>
                  <a:rPr lang="en-US" sz="1400" b="0" baseline="0" dirty="0"/>
                  <a:t>(</a:t>
                </a:r>
                <a:r>
                  <a:rPr lang="el-GR" sz="1400" b="0" i="0" u="none" strike="noStrike" baseline="0" dirty="0">
                    <a:effectLst/>
                  </a:rPr>
                  <a:t>μ</a:t>
                </a:r>
                <a:r>
                  <a:rPr lang="en-US" sz="1400" b="0" i="0" u="none" strike="noStrike" baseline="0" dirty="0">
                    <a:effectLst/>
                  </a:rPr>
                  <a:t>g/cm^3)</a:t>
                </a:r>
              </a:p>
              <a:p>
                <a:pPr>
                  <a:defRPr sz="1400"/>
                </a:pPr>
                <a:r>
                  <a:rPr lang="en-US" sz="1400" b="0" i="0" u="none" strike="noStrike" baseline="0" dirty="0">
                    <a:effectLst/>
                  </a:rPr>
                  <a:t> </a:t>
                </a:r>
                <a:endParaRPr lang="en-US" sz="1400" b="0" dirty="0"/>
              </a:p>
            </c:rich>
          </c:tx>
          <c:layout>
            <c:manualLayout>
              <c:xMode val="edge"/>
              <c:yMode val="edge"/>
              <c:x val="1.2192339238845145E-2"/>
              <c:y val="0.35943696486954368"/>
            </c:manualLayout>
          </c:layout>
          <c:overlay val="0"/>
        </c:title>
        <c:numFmt formatCode="General" sourceLinked="1"/>
        <c:majorTickMark val="none"/>
        <c:minorTickMark val="none"/>
        <c:tickLblPos val="nextTo"/>
        <c:crossAx val="68021632"/>
        <c:crosses val="autoZero"/>
        <c:crossBetween val="between"/>
      </c:valAx>
      <c:valAx>
        <c:axId val="68062592"/>
        <c:scaling>
          <c:orientation val="minMax"/>
          <c:max val="0.66000000000000014"/>
          <c:min val="0"/>
        </c:scaling>
        <c:delete val="0"/>
        <c:axPos val="r"/>
        <c:numFmt formatCode="General" sourceLinked="1"/>
        <c:majorTickMark val="out"/>
        <c:minorTickMark val="none"/>
        <c:tickLblPos val="nextTo"/>
        <c:crossAx val="68068480"/>
        <c:crosses val="max"/>
        <c:crossBetween val="between"/>
      </c:valAx>
      <c:catAx>
        <c:axId val="68068480"/>
        <c:scaling>
          <c:orientation val="minMax"/>
        </c:scaling>
        <c:delete val="1"/>
        <c:axPos val="b"/>
        <c:majorTickMark val="out"/>
        <c:minorTickMark val="none"/>
        <c:tickLblPos val="nextTo"/>
        <c:crossAx val="68062592"/>
        <c:crosses val="autoZero"/>
        <c:auto val="1"/>
        <c:lblAlgn val="ctr"/>
        <c:lblOffset val="100"/>
        <c:noMultiLvlLbl val="0"/>
      </c:catAx>
    </c:plotArea>
    <c:legend>
      <c:legendPos val="r"/>
      <c:legendEntry>
        <c:idx val="1"/>
        <c:delete val="1"/>
      </c:legendEntry>
      <c:legendEntry>
        <c:idx val="2"/>
        <c:delete val="1"/>
      </c:legendEntry>
      <c:layout>
        <c:manualLayout>
          <c:xMode val="edge"/>
          <c:yMode val="edge"/>
          <c:x val="0.88726295931758525"/>
          <c:y val="0.33759406803415171"/>
          <c:w val="0.10827706692913386"/>
          <c:h val="0.35066882758625589"/>
        </c:manualLayout>
      </c:layout>
      <c:overlay val="0"/>
      <c:spPr>
        <a:solidFill>
          <a:schemeClr val="bg1">
            <a:lumMod val="95000"/>
          </a:schemeClr>
        </a:solidFill>
        <a:ln w="76200"/>
      </c:spPr>
      <c:txPr>
        <a:bodyPr/>
        <a:lstStyle/>
        <a:p>
          <a:pPr>
            <a:defRPr sz="12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Monthly Aerosol</a:t>
            </a:r>
            <a:r>
              <a:rPr lang="en-US" baseline="0"/>
              <a:t> Time-series: </a:t>
            </a:r>
            <a:r>
              <a:rPr lang="en-US"/>
              <a:t>Miami</a:t>
            </a:r>
            <a:r>
              <a:rPr lang="en-US" baseline="0"/>
              <a:t> Beach, FL</a:t>
            </a:r>
            <a:endParaRPr lang="en-US"/>
          </a:p>
        </c:rich>
      </c:tx>
      <c:layout/>
      <c:overlay val="0"/>
    </c:title>
    <c:autoTitleDeleted val="0"/>
    <c:plotArea>
      <c:layout>
        <c:manualLayout>
          <c:layoutTarget val="inner"/>
          <c:xMode val="edge"/>
          <c:yMode val="edge"/>
          <c:x val="7.9541346594746876E-2"/>
          <c:y val="9.0198411693715133E-2"/>
          <c:w val="0.7365810361472932"/>
          <c:h val="0.73217296644054852"/>
        </c:manualLayout>
      </c:layout>
      <c:lineChart>
        <c:grouping val="standard"/>
        <c:varyColors val="0"/>
        <c:ser>
          <c:idx val="1"/>
          <c:order val="2"/>
          <c:tx>
            <c:v>Station</c:v>
          </c:tx>
          <c:spPr>
            <a:ln>
              <a:solidFill>
                <a:srgbClr val="FF8181">
                  <a:alpha val="50000"/>
                </a:srgbClr>
              </a:solidFill>
            </a:ln>
          </c:spPr>
          <c:marker>
            <c:symbol val="none"/>
          </c:marker>
          <c:trendline>
            <c:name>Moving Ave. (Station)</c:name>
            <c:spPr>
              <a:ln w="25400">
                <a:solidFill>
                  <a:schemeClr val="accent2">
                    <a:lumMod val="75000"/>
                  </a:schemeClr>
                </a:solidFill>
              </a:ln>
            </c:spPr>
            <c:trendlineType val="movingAvg"/>
            <c:period val="5"/>
            <c:dispRSqr val="0"/>
            <c:dispEq val="0"/>
          </c:trendline>
          <c:cat>
            <c:strRef>
              <c:f>'Miami-Dade, FL'!$A$2:$A$421</c:f>
              <c:strCache>
                <c:ptCount val="420"/>
                <c:pt idx="0">
                  <c:v>Jan-1981</c:v>
                </c:pt>
                <c:pt idx="1">
                  <c:v>Feb-1981</c:v>
                </c:pt>
                <c:pt idx="2">
                  <c:v>Mar-1981</c:v>
                </c:pt>
                <c:pt idx="3">
                  <c:v>Apr-1981</c:v>
                </c:pt>
                <c:pt idx="4">
                  <c:v>May-1981</c:v>
                </c:pt>
                <c:pt idx="5">
                  <c:v>Jun-1981</c:v>
                </c:pt>
                <c:pt idx="6">
                  <c:v>Jul-1981</c:v>
                </c:pt>
                <c:pt idx="7">
                  <c:v>Aug-1981</c:v>
                </c:pt>
                <c:pt idx="8">
                  <c:v>Sep-1981</c:v>
                </c:pt>
                <c:pt idx="9">
                  <c:v>Oct-1981</c:v>
                </c:pt>
                <c:pt idx="10">
                  <c:v>Nov-1981</c:v>
                </c:pt>
                <c:pt idx="11">
                  <c:v>Dec-1981</c:v>
                </c:pt>
                <c:pt idx="12">
                  <c:v>Jan-1982</c:v>
                </c:pt>
                <c:pt idx="13">
                  <c:v>Feb-1982</c:v>
                </c:pt>
                <c:pt idx="14">
                  <c:v>Mar-1982</c:v>
                </c:pt>
                <c:pt idx="15">
                  <c:v>Apr-1982</c:v>
                </c:pt>
                <c:pt idx="16">
                  <c:v>May-1982</c:v>
                </c:pt>
                <c:pt idx="17">
                  <c:v>Jun-1982</c:v>
                </c:pt>
                <c:pt idx="18">
                  <c:v>Jul-1982</c:v>
                </c:pt>
                <c:pt idx="19">
                  <c:v>Aug-1982</c:v>
                </c:pt>
                <c:pt idx="20">
                  <c:v>Sep-1982</c:v>
                </c:pt>
                <c:pt idx="21">
                  <c:v>Oct-1982</c:v>
                </c:pt>
                <c:pt idx="22">
                  <c:v>Nov-1982</c:v>
                </c:pt>
                <c:pt idx="23">
                  <c:v>Dec-1982</c:v>
                </c:pt>
                <c:pt idx="24">
                  <c:v>Jan-1983</c:v>
                </c:pt>
                <c:pt idx="25">
                  <c:v>Feb-1983</c:v>
                </c:pt>
                <c:pt idx="26">
                  <c:v>Mar-1983</c:v>
                </c:pt>
                <c:pt idx="27">
                  <c:v>Apr-1983</c:v>
                </c:pt>
                <c:pt idx="28">
                  <c:v>May-1983</c:v>
                </c:pt>
                <c:pt idx="29">
                  <c:v>Jun-1983</c:v>
                </c:pt>
                <c:pt idx="30">
                  <c:v>Jul-1983</c:v>
                </c:pt>
                <c:pt idx="31">
                  <c:v>Aug-1983</c:v>
                </c:pt>
                <c:pt idx="32">
                  <c:v>Sep-1983</c:v>
                </c:pt>
                <c:pt idx="33">
                  <c:v>Oct-1983</c:v>
                </c:pt>
                <c:pt idx="34">
                  <c:v>Nov-1983</c:v>
                </c:pt>
                <c:pt idx="35">
                  <c:v>Dec-1983</c:v>
                </c:pt>
                <c:pt idx="36">
                  <c:v>Jan-1984</c:v>
                </c:pt>
                <c:pt idx="37">
                  <c:v>Feb-1984</c:v>
                </c:pt>
                <c:pt idx="38">
                  <c:v>Mar-1984</c:v>
                </c:pt>
                <c:pt idx="39">
                  <c:v>Apr-1984</c:v>
                </c:pt>
                <c:pt idx="40">
                  <c:v>May-1984</c:v>
                </c:pt>
                <c:pt idx="41">
                  <c:v>Jun-1984</c:v>
                </c:pt>
                <c:pt idx="42">
                  <c:v>Jul-1984</c:v>
                </c:pt>
                <c:pt idx="43">
                  <c:v>Aug-1984</c:v>
                </c:pt>
                <c:pt idx="44">
                  <c:v>Sep-1984</c:v>
                </c:pt>
                <c:pt idx="45">
                  <c:v>Oct-1984</c:v>
                </c:pt>
                <c:pt idx="46">
                  <c:v>Nov-1984</c:v>
                </c:pt>
                <c:pt idx="47">
                  <c:v>Dec-1984</c:v>
                </c:pt>
                <c:pt idx="48">
                  <c:v>Jan-1985</c:v>
                </c:pt>
                <c:pt idx="49">
                  <c:v>Feb-1985</c:v>
                </c:pt>
                <c:pt idx="50">
                  <c:v>Mar-1985</c:v>
                </c:pt>
                <c:pt idx="51">
                  <c:v>Apr-1985</c:v>
                </c:pt>
                <c:pt idx="52">
                  <c:v>May-1985</c:v>
                </c:pt>
                <c:pt idx="53">
                  <c:v>Jun-1985</c:v>
                </c:pt>
                <c:pt idx="54">
                  <c:v>Jul-1985</c:v>
                </c:pt>
                <c:pt idx="55">
                  <c:v>Aug-1985</c:v>
                </c:pt>
                <c:pt idx="56">
                  <c:v>Sep-1985</c:v>
                </c:pt>
                <c:pt idx="57">
                  <c:v>Oct-1985</c:v>
                </c:pt>
                <c:pt idx="58">
                  <c:v>Nov-1985</c:v>
                </c:pt>
                <c:pt idx="59">
                  <c:v>Dec-1985</c:v>
                </c:pt>
                <c:pt idx="60">
                  <c:v>Jan-1986</c:v>
                </c:pt>
                <c:pt idx="61">
                  <c:v>Feb-1986</c:v>
                </c:pt>
                <c:pt idx="62">
                  <c:v>Mar-1986</c:v>
                </c:pt>
                <c:pt idx="63">
                  <c:v>Apr-1986</c:v>
                </c:pt>
                <c:pt idx="64">
                  <c:v>May-1986</c:v>
                </c:pt>
                <c:pt idx="65">
                  <c:v>Jun-1986</c:v>
                </c:pt>
                <c:pt idx="66">
                  <c:v>Jul-1986</c:v>
                </c:pt>
                <c:pt idx="67">
                  <c:v>Aug-1986</c:v>
                </c:pt>
                <c:pt idx="68">
                  <c:v>Sep-1986</c:v>
                </c:pt>
                <c:pt idx="69">
                  <c:v>Oct-1986</c:v>
                </c:pt>
                <c:pt idx="70">
                  <c:v>Nov-1986</c:v>
                </c:pt>
                <c:pt idx="71">
                  <c:v>Dec-1986</c:v>
                </c:pt>
                <c:pt idx="72">
                  <c:v>Jan-1987</c:v>
                </c:pt>
                <c:pt idx="73">
                  <c:v>Feb-1987</c:v>
                </c:pt>
                <c:pt idx="74">
                  <c:v>Mar-1987</c:v>
                </c:pt>
                <c:pt idx="75">
                  <c:v>Apr-1987</c:v>
                </c:pt>
                <c:pt idx="76">
                  <c:v>May-1987</c:v>
                </c:pt>
                <c:pt idx="77">
                  <c:v>Jun-1987</c:v>
                </c:pt>
                <c:pt idx="78">
                  <c:v>Jul-1987</c:v>
                </c:pt>
                <c:pt idx="79">
                  <c:v>Aug-1987</c:v>
                </c:pt>
                <c:pt idx="80">
                  <c:v>Sep-1987</c:v>
                </c:pt>
                <c:pt idx="81">
                  <c:v>Oct-1987</c:v>
                </c:pt>
                <c:pt idx="82">
                  <c:v>Nov-1987</c:v>
                </c:pt>
                <c:pt idx="83">
                  <c:v>Dec-1987</c:v>
                </c:pt>
                <c:pt idx="84">
                  <c:v>Jan-1988</c:v>
                </c:pt>
                <c:pt idx="85">
                  <c:v>Feb-1988</c:v>
                </c:pt>
                <c:pt idx="86">
                  <c:v>Mar-1988</c:v>
                </c:pt>
                <c:pt idx="87">
                  <c:v>Apr-1988</c:v>
                </c:pt>
                <c:pt idx="88">
                  <c:v>May-1988</c:v>
                </c:pt>
                <c:pt idx="89">
                  <c:v>Jun-1988</c:v>
                </c:pt>
                <c:pt idx="90">
                  <c:v>Jul-1988</c:v>
                </c:pt>
                <c:pt idx="91">
                  <c:v>Aug-1988</c:v>
                </c:pt>
                <c:pt idx="92">
                  <c:v>Sep-1988</c:v>
                </c:pt>
                <c:pt idx="93">
                  <c:v>Oct-1988</c:v>
                </c:pt>
                <c:pt idx="94">
                  <c:v>Nov-1988</c:v>
                </c:pt>
                <c:pt idx="95">
                  <c:v>Dec-1988</c:v>
                </c:pt>
                <c:pt idx="96">
                  <c:v>Jan-1989</c:v>
                </c:pt>
                <c:pt idx="97">
                  <c:v>Feb-1989</c:v>
                </c:pt>
                <c:pt idx="98">
                  <c:v>Mar-1989</c:v>
                </c:pt>
                <c:pt idx="99">
                  <c:v>Apr-1989</c:v>
                </c:pt>
                <c:pt idx="100">
                  <c:v>May-1989</c:v>
                </c:pt>
                <c:pt idx="101">
                  <c:v>Jun-1989</c:v>
                </c:pt>
                <c:pt idx="102">
                  <c:v>Jul-1989</c:v>
                </c:pt>
                <c:pt idx="103">
                  <c:v>Aug-1989</c:v>
                </c:pt>
                <c:pt idx="104">
                  <c:v>Sep-1989</c:v>
                </c:pt>
                <c:pt idx="105">
                  <c:v>Oct-1989</c:v>
                </c:pt>
                <c:pt idx="106">
                  <c:v>Nov-1989</c:v>
                </c:pt>
                <c:pt idx="107">
                  <c:v>Dec-1989</c:v>
                </c:pt>
                <c:pt idx="108">
                  <c:v>Jan-1990</c:v>
                </c:pt>
                <c:pt idx="109">
                  <c:v>Feb-1990</c:v>
                </c:pt>
                <c:pt idx="110">
                  <c:v>Mar-1990</c:v>
                </c:pt>
                <c:pt idx="111">
                  <c:v>Apr-1990</c:v>
                </c:pt>
                <c:pt idx="112">
                  <c:v>May-1990</c:v>
                </c:pt>
                <c:pt idx="113">
                  <c:v>Jun-1990</c:v>
                </c:pt>
                <c:pt idx="114">
                  <c:v>Jul-1990</c:v>
                </c:pt>
                <c:pt idx="115">
                  <c:v>Aug-1990</c:v>
                </c:pt>
                <c:pt idx="116">
                  <c:v>Sep-1990</c:v>
                </c:pt>
                <c:pt idx="117">
                  <c:v>Oct-1990</c:v>
                </c:pt>
                <c:pt idx="118">
                  <c:v>Nov-1990</c:v>
                </c:pt>
                <c:pt idx="119">
                  <c:v>Dec-1990</c:v>
                </c:pt>
                <c:pt idx="120">
                  <c:v>Jan-1991</c:v>
                </c:pt>
                <c:pt idx="121">
                  <c:v>Feb-1991</c:v>
                </c:pt>
                <c:pt idx="122">
                  <c:v>Mar-1991</c:v>
                </c:pt>
                <c:pt idx="123">
                  <c:v>Apr-1991</c:v>
                </c:pt>
                <c:pt idx="124">
                  <c:v>May-1991</c:v>
                </c:pt>
                <c:pt idx="125">
                  <c:v>Jun-1991</c:v>
                </c:pt>
                <c:pt idx="126">
                  <c:v>Jul-1991</c:v>
                </c:pt>
                <c:pt idx="127">
                  <c:v>Aug-1991</c:v>
                </c:pt>
                <c:pt idx="128">
                  <c:v>Sep-1991</c:v>
                </c:pt>
                <c:pt idx="129">
                  <c:v>Oct-1991</c:v>
                </c:pt>
                <c:pt idx="130">
                  <c:v>Nov-1991</c:v>
                </c:pt>
                <c:pt idx="131">
                  <c:v>Dec-1991</c:v>
                </c:pt>
                <c:pt idx="132">
                  <c:v>Jan-1992</c:v>
                </c:pt>
                <c:pt idx="133">
                  <c:v>Feb-1992</c:v>
                </c:pt>
                <c:pt idx="134">
                  <c:v>Mar-1992</c:v>
                </c:pt>
                <c:pt idx="135">
                  <c:v>Apr-1992</c:v>
                </c:pt>
                <c:pt idx="136">
                  <c:v>May-1992</c:v>
                </c:pt>
                <c:pt idx="137">
                  <c:v>Jun-1992</c:v>
                </c:pt>
                <c:pt idx="138">
                  <c:v>Jul-1992</c:v>
                </c:pt>
                <c:pt idx="139">
                  <c:v>Aug-1992</c:v>
                </c:pt>
                <c:pt idx="140">
                  <c:v>Sep-1992</c:v>
                </c:pt>
                <c:pt idx="141">
                  <c:v>Oct-1992</c:v>
                </c:pt>
                <c:pt idx="142">
                  <c:v>Nov-1992</c:v>
                </c:pt>
                <c:pt idx="143">
                  <c:v>Dec-1992</c:v>
                </c:pt>
                <c:pt idx="144">
                  <c:v>Jan-1993</c:v>
                </c:pt>
                <c:pt idx="145">
                  <c:v>Feb-1993</c:v>
                </c:pt>
                <c:pt idx="146">
                  <c:v>Mar-1993</c:v>
                </c:pt>
                <c:pt idx="147">
                  <c:v>Apr-1993</c:v>
                </c:pt>
                <c:pt idx="148">
                  <c:v>May-1993</c:v>
                </c:pt>
                <c:pt idx="149">
                  <c:v>Jun-1993</c:v>
                </c:pt>
                <c:pt idx="150">
                  <c:v>Jul-1993</c:v>
                </c:pt>
                <c:pt idx="151">
                  <c:v>Aug-1993</c:v>
                </c:pt>
                <c:pt idx="152">
                  <c:v>Sep-1993</c:v>
                </c:pt>
                <c:pt idx="153">
                  <c:v>Oct-1993</c:v>
                </c:pt>
                <c:pt idx="154">
                  <c:v>Nov-1993</c:v>
                </c:pt>
                <c:pt idx="155">
                  <c:v>Dec-1993</c:v>
                </c:pt>
                <c:pt idx="156">
                  <c:v>Jan-1994</c:v>
                </c:pt>
                <c:pt idx="157">
                  <c:v>Feb-1994</c:v>
                </c:pt>
                <c:pt idx="158">
                  <c:v>Mar-1994</c:v>
                </c:pt>
                <c:pt idx="159">
                  <c:v>Apr-1994</c:v>
                </c:pt>
                <c:pt idx="160">
                  <c:v>May-1994</c:v>
                </c:pt>
                <c:pt idx="161">
                  <c:v>Jun-1994</c:v>
                </c:pt>
                <c:pt idx="162">
                  <c:v>Jul-1994</c:v>
                </c:pt>
                <c:pt idx="163">
                  <c:v>Aug-1994</c:v>
                </c:pt>
                <c:pt idx="164">
                  <c:v>Sep-1994</c:v>
                </c:pt>
                <c:pt idx="165">
                  <c:v>Oct-1994</c:v>
                </c:pt>
                <c:pt idx="166">
                  <c:v>Nov-1994</c:v>
                </c:pt>
                <c:pt idx="167">
                  <c:v>Dec-1994</c:v>
                </c:pt>
                <c:pt idx="168">
                  <c:v>Jan-1995</c:v>
                </c:pt>
                <c:pt idx="169">
                  <c:v>Feb-1995</c:v>
                </c:pt>
                <c:pt idx="170">
                  <c:v>Mar-1995</c:v>
                </c:pt>
                <c:pt idx="171">
                  <c:v>Apr-1995</c:v>
                </c:pt>
                <c:pt idx="172">
                  <c:v>May-1995</c:v>
                </c:pt>
                <c:pt idx="173">
                  <c:v>Jun-1995</c:v>
                </c:pt>
                <c:pt idx="174">
                  <c:v>Jul-1995</c:v>
                </c:pt>
                <c:pt idx="175">
                  <c:v>Aug-1995</c:v>
                </c:pt>
                <c:pt idx="176">
                  <c:v>Sep-1995</c:v>
                </c:pt>
                <c:pt idx="177">
                  <c:v>Oct-1995</c:v>
                </c:pt>
                <c:pt idx="178">
                  <c:v>Nov-1995</c:v>
                </c:pt>
                <c:pt idx="179">
                  <c:v>Dec-1995</c:v>
                </c:pt>
                <c:pt idx="180">
                  <c:v>Jan-1996</c:v>
                </c:pt>
                <c:pt idx="181">
                  <c:v>Feb-1996</c:v>
                </c:pt>
                <c:pt idx="182">
                  <c:v>Mar-1996</c:v>
                </c:pt>
                <c:pt idx="183">
                  <c:v>Apr-1996</c:v>
                </c:pt>
                <c:pt idx="184">
                  <c:v>May-1996</c:v>
                </c:pt>
                <c:pt idx="185">
                  <c:v>Jun-1996</c:v>
                </c:pt>
                <c:pt idx="186">
                  <c:v>Jul-1996</c:v>
                </c:pt>
                <c:pt idx="187">
                  <c:v>Aug-1996</c:v>
                </c:pt>
                <c:pt idx="188">
                  <c:v>Sep-1996</c:v>
                </c:pt>
                <c:pt idx="189">
                  <c:v>Oct-1996</c:v>
                </c:pt>
                <c:pt idx="190">
                  <c:v>Nov-1996</c:v>
                </c:pt>
                <c:pt idx="191">
                  <c:v>Dec-1996</c:v>
                </c:pt>
                <c:pt idx="192">
                  <c:v>Jan-1997</c:v>
                </c:pt>
                <c:pt idx="193">
                  <c:v>Feb-1997</c:v>
                </c:pt>
                <c:pt idx="194">
                  <c:v>Mar-1997</c:v>
                </c:pt>
                <c:pt idx="195">
                  <c:v>Apr-1997</c:v>
                </c:pt>
                <c:pt idx="196">
                  <c:v>May-1997</c:v>
                </c:pt>
                <c:pt idx="197">
                  <c:v>Jun-1997</c:v>
                </c:pt>
                <c:pt idx="198">
                  <c:v>Jul-1997</c:v>
                </c:pt>
                <c:pt idx="199">
                  <c:v>Aug-1997</c:v>
                </c:pt>
                <c:pt idx="200">
                  <c:v>Sep-1997</c:v>
                </c:pt>
                <c:pt idx="201">
                  <c:v>Oct-1997</c:v>
                </c:pt>
                <c:pt idx="202">
                  <c:v>Nov-1997</c:v>
                </c:pt>
                <c:pt idx="203">
                  <c:v>Dec-1997</c:v>
                </c:pt>
                <c:pt idx="204">
                  <c:v>Jan-1998</c:v>
                </c:pt>
                <c:pt idx="205">
                  <c:v>Feb-1998</c:v>
                </c:pt>
                <c:pt idx="206">
                  <c:v>Mar-1998</c:v>
                </c:pt>
                <c:pt idx="207">
                  <c:v>Apr-1998</c:v>
                </c:pt>
                <c:pt idx="208">
                  <c:v>May-1998</c:v>
                </c:pt>
                <c:pt idx="209">
                  <c:v>Jun-1998</c:v>
                </c:pt>
                <c:pt idx="210">
                  <c:v>Jul-1998</c:v>
                </c:pt>
                <c:pt idx="211">
                  <c:v>Aug-1998</c:v>
                </c:pt>
                <c:pt idx="212">
                  <c:v>Sep-1998</c:v>
                </c:pt>
                <c:pt idx="213">
                  <c:v>Oct-1998</c:v>
                </c:pt>
                <c:pt idx="214">
                  <c:v>Nov-1998</c:v>
                </c:pt>
                <c:pt idx="215">
                  <c:v>Dec-1998</c:v>
                </c:pt>
                <c:pt idx="216">
                  <c:v>Jan-1999</c:v>
                </c:pt>
                <c:pt idx="217">
                  <c:v>Feb-1999</c:v>
                </c:pt>
                <c:pt idx="218">
                  <c:v>Mar-1999</c:v>
                </c:pt>
                <c:pt idx="219">
                  <c:v>Apr-1999</c:v>
                </c:pt>
                <c:pt idx="220">
                  <c:v>May-1999</c:v>
                </c:pt>
                <c:pt idx="221">
                  <c:v>Jun-1999</c:v>
                </c:pt>
                <c:pt idx="222">
                  <c:v>Jul-1999</c:v>
                </c:pt>
                <c:pt idx="223">
                  <c:v>Aug-1999</c:v>
                </c:pt>
                <c:pt idx="224">
                  <c:v>Sep-1999</c:v>
                </c:pt>
                <c:pt idx="225">
                  <c:v>Oct-1999</c:v>
                </c:pt>
                <c:pt idx="226">
                  <c:v>Nov-1999</c:v>
                </c:pt>
                <c:pt idx="227">
                  <c:v>Dec-1999</c:v>
                </c:pt>
                <c:pt idx="228">
                  <c:v>Jan-2000</c:v>
                </c:pt>
                <c:pt idx="229">
                  <c:v>Feb-2000</c:v>
                </c:pt>
                <c:pt idx="230">
                  <c:v>Mar-2000</c:v>
                </c:pt>
                <c:pt idx="231">
                  <c:v>Apr-2000</c:v>
                </c:pt>
                <c:pt idx="232">
                  <c:v>May-2000</c:v>
                </c:pt>
                <c:pt idx="233">
                  <c:v>Jun-2000</c:v>
                </c:pt>
                <c:pt idx="234">
                  <c:v>Jul-2000</c:v>
                </c:pt>
                <c:pt idx="235">
                  <c:v>Aug-2000</c:v>
                </c:pt>
                <c:pt idx="236">
                  <c:v>Sep-2000</c:v>
                </c:pt>
                <c:pt idx="237">
                  <c:v>Oct-2000</c:v>
                </c:pt>
                <c:pt idx="238">
                  <c:v>Nov-2000</c:v>
                </c:pt>
                <c:pt idx="239">
                  <c:v>Dec-2000</c:v>
                </c:pt>
                <c:pt idx="240">
                  <c:v>Jan-2001</c:v>
                </c:pt>
                <c:pt idx="241">
                  <c:v>Feb-2001</c:v>
                </c:pt>
                <c:pt idx="242">
                  <c:v>Mar-2001</c:v>
                </c:pt>
                <c:pt idx="243">
                  <c:v>Apr-2001</c:v>
                </c:pt>
                <c:pt idx="244">
                  <c:v>May-2001</c:v>
                </c:pt>
                <c:pt idx="245">
                  <c:v>Jun-2001</c:v>
                </c:pt>
                <c:pt idx="246">
                  <c:v>Jul-2001</c:v>
                </c:pt>
                <c:pt idx="247">
                  <c:v>Aug-2001</c:v>
                </c:pt>
                <c:pt idx="248">
                  <c:v>Sep-2001</c:v>
                </c:pt>
                <c:pt idx="249">
                  <c:v>Oct-2001</c:v>
                </c:pt>
                <c:pt idx="250">
                  <c:v>Nov-2001</c:v>
                </c:pt>
                <c:pt idx="251">
                  <c:v>Dec-2001</c:v>
                </c:pt>
                <c:pt idx="252">
                  <c:v>Jan-2002</c:v>
                </c:pt>
                <c:pt idx="253">
                  <c:v>Feb-2002</c:v>
                </c:pt>
                <c:pt idx="254">
                  <c:v>Mar-2002</c:v>
                </c:pt>
                <c:pt idx="255">
                  <c:v>Apr-2002</c:v>
                </c:pt>
                <c:pt idx="256">
                  <c:v>May-2002</c:v>
                </c:pt>
                <c:pt idx="257">
                  <c:v>Jun-2002</c:v>
                </c:pt>
                <c:pt idx="258">
                  <c:v>Jul-2002</c:v>
                </c:pt>
                <c:pt idx="259">
                  <c:v>Aug-2002</c:v>
                </c:pt>
                <c:pt idx="260">
                  <c:v>Sep-2002</c:v>
                </c:pt>
                <c:pt idx="261">
                  <c:v>Oct-2002</c:v>
                </c:pt>
                <c:pt idx="262">
                  <c:v>Nov-2002</c:v>
                </c:pt>
                <c:pt idx="263">
                  <c:v>Dec-2002</c:v>
                </c:pt>
                <c:pt idx="264">
                  <c:v>Jan-2003</c:v>
                </c:pt>
                <c:pt idx="265">
                  <c:v>Feb-2003</c:v>
                </c:pt>
                <c:pt idx="266">
                  <c:v>Mar-2003</c:v>
                </c:pt>
                <c:pt idx="267">
                  <c:v>Apr-2003</c:v>
                </c:pt>
                <c:pt idx="268">
                  <c:v>May-2003</c:v>
                </c:pt>
                <c:pt idx="269">
                  <c:v>Jun-2003</c:v>
                </c:pt>
                <c:pt idx="270">
                  <c:v>Jul-2003</c:v>
                </c:pt>
                <c:pt idx="271">
                  <c:v>Aug-2003</c:v>
                </c:pt>
                <c:pt idx="272">
                  <c:v>Sep-2003</c:v>
                </c:pt>
                <c:pt idx="273">
                  <c:v>Oct-2003</c:v>
                </c:pt>
                <c:pt idx="274">
                  <c:v>Nov-2003</c:v>
                </c:pt>
                <c:pt idx="275">
                  <c:v>Dec-2003</c:v>
                </c:pt>
                <c:pt idx="276">
                  <c:v>Jan-2004</c:v>
                </c:pt>
                <c:pt idx="277">
                  <c:v>Feb-2004</c:v>
                </c:pt>
                <c:pt idx="278">
                  <c:v>Mar-2004</c:v>
                </c:pt>
                <c:pt idx="279">
                  <c:v>Apr-2004</c:v>
                </c:pt>
                <c:pt idx="280">
                  <c:v>May-2004</c:v>
                </c:pt>
                <c:pt idx="281">
                  <c:v>Jun-2004</c:v>
                </c:pt>
                <c:pt idx="282">
                  <c:v>Jul-2004</c:v>
                </c:pt>
                <c:pt idx="283">
                  <c:v>Aug-2004</c:v>
                </c:pt>
                <c:pt idx="284">
                  <c:v>Sep-2004</c:v>
                </c:pt>
                <c:pt idx="285">
                  <c:v>Oct-2004</c:v>
                </c:pt>
                <c:pt idx="286">
                  <c:v>Nov-2004</c:v>
                </c:pt>
                <c:pt idx="287">
                  <c:v>Dec-2004</c:v>
                </c:pt>
                <c:pt idx="288">
                  <c:v>Jan-2005</c:v>
                </c:pt>
                <c:pt idx="289">
                  <c:v>Feb-2005</c:v>
                </c:pt>
                <c:pt idx="290">
                  <c:v>Mar-2005</c:v>
                </c:pt>
                <c:pt idx="291">
                  <c:v>Apr-2005</c:v>
                </c:pt>
                <c:pt idx="292">
                  <c:v>May-2005</c:v>
                </c:pt>
                <c:pt idx="293">
                  <c:v>Jun-2005</c:v>
                </c:pt>
                <c:pt idx="294">
                  <c:v>Jul-2005</c:v>
                </c:pt>
                <c:pt idx="295">
                  <c:v>Aug-2005</c:v>
                </c:pt>
                <c:pt idx="296">
                  <c:v>Sep-2005</c:v>
                </c:pt>
                <c:pt idx="297">
                  <c:v>Oct-2005</c:v>
                </c:pt>
                <c:pt idx="298">
                  <c:v>Nov-2005</c:v>
                </c:pt>
                <c:pt idx="299">
                  <c:v>Dec-2005</c:v>
                </c:pt>
                <c:pt idx="300">
                  <c:v>Jan-2006</c:v>
                </c:pt>
                <c:pt idx="301">
                  <c:v>Feb-2006</c:v>
                </c:pt>
                <c:pt idx="302">
                  <c:v>Mar-2006</c:v>
                </c:pt>
                <c:pt idx="303">
                  <c:v>Apr-2006</c:v>
                </c:pt>
                <c:pt idx="304">
                  <c:v>May-2006</c:v>
                </c:pt>
                <c:pt idx="305">
                  <c:v>Jun-2006</c:v>
                </c:pt>
                <c:pt idx="306">
                  <c:v>Jul-2006</c:v>
                </c:pt>
                <c:pt idx="307">
                  <c:v>Aug-2006</c:v>
                </c:pt>
                <c:pt idx="308">
                  <c:v>Sep-2006</c:v>
                </c:pt>
                <c:pt idx="309">
                  <c:v>Oct-2006</c:v>
                </c:pt>
                <c:pt idx="310">
                  <c:v>Nov-2006</c:v>
                </c:pt>
                <c:pt idx="311">
                  <c:v>Dec-2006</c:v>
                </c:pt>
                <c:pt idx="312">
                  <c:v>Jan-2007</c:v>
                </c:pt>
                <c:pt idx="313">
                  <c:v>Feb-2007</c:v>
                </c:pt>
                <c:pt idx="314">
                  <c:v>Mar-2007</c:v>
                </c:pt>
                <c:pt idx="315">
                  <c:v>Apr-2007</c:v>
                </c:pt>
                <c:pt idx="316">
                  <c:v>May-2007</c:v>
                </c:pt>
                <c:pt idx="317">
                  <c:v>Jun-2007</c:v>
                </c:pt>
                <c:pt idx="318">
                  <c:v>Jul-2007</c:v>
                </c:pt>
                <c:pt idx="319">
                  <c:v>Aug-2007</c:v>
                </c:pt>
                <c:pt idx="320">
                  <c:v>Sep-2007</c:v>
                </c:pt>
                <c:pt idx="321">
                  <c:v>Oct-2007</c:v>
                </c:pt>
                <c:pt idx="322">
                  <c:v>Nov-2007</c:v>
                </c:pt>
                <c:pt idx="323">
                  <c:v>Dec-2007</c:v>
                </c:pt>
                <c:pt idx="324">
                  <c:v>Jan-2008</c:v>
                </c:pt>
                <c:pt idx="325">
                  <c:v>Feb-2008</c:v>
                </c:pt>
                <c:pt idx="326">
                  <c:v>Mar-2008</c:v>
                </c:pt>
                <c:pt idx="327">
                  <c:v>Apr-2008</c:v>
                </c:pt>
                <c:pt idx="328">
                  <c:v>May-2008</c:v>
                </c:pt>
                <c:pt idx="329">
                  <c:v>Jun-2008</c:v>
                </c:pt>
                <c:pt idx="330">
                  <c:v>Jul-2008</c:v>
                </c:pt>
                <c:pt idx="331">
                  <c:v>Aug-2008</c:v>
                </c:pt>
                <c:pt idx="332">
                  <c:v>Sep-2008</c:v>
                </c:pt>
                <c:pt idx="333">
                  <c:v>Oct-2008</c:v>
                </c:pt>
                <c:pt idx="334">
                  <c:v>Nov-2008</c:v>
                </c:pt>
                <c:pt idx="335">
                  <c:v>Dec-2008</c:v>
                </c:pt>
                <c:pt idx="336">
                  <c:v>Jan-2009</c:v>
                </c:pt>
                <c:pt idx="337">
                  <c:v>Feb-2009</c:v>
                </c:pt>
                <c:pt idx="338">
                  <c:v>Mar-2009</c:v>
                </c:pt>
                <c:pt idx="339">
                  <c:v>Apr-2009</c:v>
                </c:pt>
                <c:pt idx="340">
                  <c:v>May-2009</c:v>
                </c:pt>
                <c:pt idx="341">
                  <c:v>Jun-2009</c:v>
                </c:pt>
                <c:pt idx="342">
                  <c:v>Jul-2009</c:v>
                </c:pt>
                <c:pt idx="343">
                  <c:v>Aug-2009</c:v>
                </c:pt>
                <c:pt idx="344">
                  <c:v>Sep-2009</c:v>
                </c:pt>
                <c:pt idx="345">
                  <c:v>Oct-2009</c:v>
                </c:pt>
                <c:pt idx="346">
                  <c:v>Nov-2009</c:v>
                </c:pt>
                <c:pt idx="347">
                  <c:v>Dec-2009</c:v>
                </c:pt>
                <c:pt idx="348">
                  <c:v>Jan-2010</c:v>
                </c:pt>
                <c:pt idx="349">
                  <c:v>Feb-2010</c:v>
                </c:pt>
                <c:pt idx="350">
                  <c:v>Mar-2010</c:v>
                </c:pt>
                <c:pt idx="351">
                  <c:v>Apr-2010</c:v>
                </c:pt>
                <c:pt idx="352">
                  <c:v>May-2010</c:v>
                </c:pt>
                <c:pt idx="353">
                  <c:v>Jun-2010</c:v>
                </c:pt>
                <c:pt idx="354">
                  <c:v>Jul-2010</c:v>
                </c:pt>
                <c:pt idx="355">
                  <c:v>Aug-2010</c:v>
                </c:pt>
                <c:pt idx="356">
                  <c:v>Sep-2010</c:v>
                </c:pt>
                <c:pt idx="357">
                  <c:v>Oct-2010</c:v>
                </c:pt>
                <c:pt idx="358">
                  <c:v>Nov-2010</c:v>
                </c:pt>
                <c:pt idx="359">
                  <c:v>Dec-2010</c:v>
                </c:pt>
                <c:pt idx="360">
                  <c:v>Jan-2011</c:v>
                </c:pt>
                <c:pt idx="361">
                  <c:v>Feb-2011</c:v>
                </c:pt>
                <c:pt idx="362">
                  <c:v>Mar-2011</c:v>
                </c:pt>
                <c:pt idx="363">
                  <c:v>Apr-2011</c:v>
                </c:pt>
                <c:pt idx="364">
                  <c:v>May-2011</c:v>
                </c:pt>
                <c:pt idx="365">
                  <c:v>Jun-2011</c:v>
                </c:pt>
                <c:pt idx="366">
                  <c:v>Jul-2011</c:v>
                </c:pt>
                <c:pt idx="367">
                  <c:v>Aug-2011</c:v>
                </c:pt>
                <c:pt idx="368">
                  <c:v>Sep-2011</c:v>
                </c:pt>
                <c:pt idx="369">
                  <c:v>Oct-2011</c:v>
                </c:pt>
                <c:pt idx="370">
                  <c:v>Nov-2011</c:v>
                </c:pt>
                <c:pt idx="371">
                  <c:v>Dec-2011</c:v>
                </c:pt>
                <c:pt idx="372">
                  <c:v>Jan-2012</c:v>
                </c:pt>
                <c:pt idx="373">
                  <c:v>Feb-2012</c:v>
                </c:pt>
                <c:pt idx="374">
                  <c:v>Mar-2012</c:v>
                </c:pt>
                <c:pt idx="375">
                  <c:v>Apr-2012</c:v>
                </c:pt>
                <c:pt idx="376">
                  <c:v>May-2012</c:v>
                </c:pt>
                <c:pt idx="377">
                  <c:v>Jun-2012</c:v>
                </c:pt>
                <c:pt idx="378">
                  <c:v>Jul-2012</c:v>
                </c:pt>
                <c:pt idx="379">
                  <c:v>Aug-2012</c:v>
                </c:pt>
                <c:pt idx="380">
                  <c:v>Sep-2012</c:v>
                </c:pt>
                <c:pt idx="381">
                  <c:v>Oct-2012</c:v>
                </c:pt>
                <c:pt idx="382">
                  <c:v>Nov-2012</c:v>
                </c:pt>
                <c:pt idx="383">
                  <c:v>Dec-2012</c:v>
                </c:pt>
                <c:pt idx="384">
                  <c:v>Jan-2013</c:v>
                </c:pt>
                <c:pt idx="385">
                  <c:v>Feb-2013</c:v>
                </c:pt>
                <c:pt idx="386">
                  <c:v>Mar-2013</c:v>
                </c:pt>
                <c:pt idx="387">
                  <c:v>Apr-2013</c:v>
                </c:pt>
                <c:pt idx="388">
                  <c:v>May-2013</c:v>
                </c:pt>
                <c:pt idx="389">
                  <c:v>Jun-2013</c:v>
                </c:pt>
                <c:pt idx="390">
                  <c:v>Jul-2013</c:v>
                </c:pt>
                <c:pt idx="391">
                  <c:v>Aug-2013</c:v>
                </c:pt>
                <c:pt idx="392">
                  <c:v>Sep-2013</c:v>
                </c:pt>
                <c:pt idx="393">
                  <c:v>Oct-2013</c:v>
                </c:pt>
                <c:pt idx="394">
                  <c:v>Nov-2013</c:v>
                </c:pt>
                <c:pt idx="395">
                  <c:v>Dec-2013</c:v>
                </c:pt>
                <c:pt idx="396">
                  <c:v>Jan-2014</c:v>
                </c:pt>
                <c:pt idx="397">
                  <c:v>Feb-2014</c:v>
                </c:pt>
                <c:pt idx="398">
                  <c:v>Mar-2014</c:v>
                </c:pt>
                <c:pt idx="399">
                  <c:v>Apr-2014</c:v>
                </c:pt>
                <c:pt idx="400">
                  <c:v>May-2014</c:v>
                </c:pt>
                <c:pt idx="401">
                  <c:v>Jun-2014</c:v>
                </c:pt>
                <c:pt idx="402">
                  <c:v>Jul-2014</c:v>
                </c:pt>
                <c:pt idx="403">
                  <c:v>Aug-2014</c:v>
                </c:pt>
                <c:pt idx="404">
                  <c:v>Sep-2014</c:v>
                </c:pt>
                <c:pt idx="405">
                  <c:v>Oct-2014</c:v>
                </c:pt>
                <c:pt idx="406">
                  <c:v>Nov-2014</c:v>
                </c:pt>
                <c:pt idx="407">
                  <c:v>Dec-2014</c:v>
                </c:pt>
                <c:pt idx="408">
                  <c:v>Jan-2015</c:v>
                </c:pt>
                <c:pt idx="409">
                  <c:v>Feb-2015</c:v>
                </c:pt>
                <c:pt idx="410">
                  <c:v>Mar-2015</c:v>
                </c:pt>
                <c:pt idx="411">
                  <c:v>Apr-2015</c:v>
                </c:pt>
                <c:pt idx="412">
                  <c:v>May-2015</c:v>
                </c:pt>
                <c:pt idx="413">
                  <c:v>Jun-2015</c:v>
                </c:pt>
                <c:pt idx="414">
                  <c:v>Jul-2015</c:v>
                </c:pt>
                <c:pt idx="415">
                  <c:v>Aug-2015</c:v>
                </c:pt>
                <c:pt idx="416">
                  <c:v>Sep-2015</c:v>
                </c:pt>
                <c:pt idx="417">
                  <c:v>Oct-2015</c:v>
                </c:pt>
                <c:pt idx="418">
                  <c:v>Nov-2015</c:v>
                </c:pt>
                <c:pt idx="419">
                  <c:v>Dec-2015</c:v>
                </c:pt>
              </c:strCache>
            </c:strRef>
          </c:cat>
          <c:val>
            <c:numRef>
              <c:f>'Miami-Dade, FL'!$C$2:$C$421</c:f>
              <c:numCache>
                <c:formatCode>General</c:formatCode>
                <c:ptCount val="420"/>
                <c:pt idx="229">
                  <c:v>12.468965517241401</c:v>
                </c:pt>
                <c:pt idx="230">
                  <c:v>9.8294117647058794</c:v>
                </c:pt>
                <c:pt idx="231">
                  <c:v>11.633333333333301</c:v>
                </c:pt>
                <c:pt idx="232">
                  <c:v>10.625</c:v>
                </c:pt>
                <c:pt idx="233">
                  <c:v>10.794117647058799</c:v>
                </c:pt>
                <c:pt idx="234">
                  <c:v>12.3</c:v>
                </c:pt>
                <c:pt idx="235">
                  <c:v>11.6259259259259</c:v>
                </c:pt>
                <c:pt idx="236">
                  <c:v>10.49375</c:v>
                </c:pt>
                <c:pt idx="237">
                  <c:v>14.3088235294118</c:v>
                </c:pt>
                <c:pt idx="238">
                  <c:v>11.9941176470588</c:v>
                </c:pt>
                <c:pt idx="239">
                  <c:v>10.1277777777778</c:v>
                </c:pt>
                <c:pt idx="240">
                  <c:v>12.71</c:v>
                </c:pt>
                <c:pt idx="241">
                  <c:v>8.8000000000000007</c:v>
                </c:pt>
                <c:pt idx="242">
                  <c:v>12.8484848484848</c:v>
                </c:pt>
                <c:pt idx="243">
                  <c:v>9.9032258064516103</c:v>
                </c:pt>
                <c:pt idx="244">
                  <c:v>10.6962962962963</c:v>
                </c:pt>
                <c:pt idx="245">
                  <c:v>11.623333333333299</c:v>
                </c:pt>
                <c:pt idx="246">
                  <c:v>10.2764705882353</c:v>
                </c:pt>
                <c:pt idx="247">
                  <c:v>10.9935483870968</c:v>
                </c:pt>
                <c:pt idx="248">
                  <c:v>7.9882352941176498</c:v>
                </c:pt>
                <c:pt idx="249">
                  <c:v>7.8951219512195099</c:v>
                </c:pt>
                <c:pt idx="250">
                  <c:v>10.3487179487179</c:v>
                </c:pt>
                <c:pt idx="251">
                  <c:v>7.77</c:v>
                </c:pt>
                <c:pt idx="252">
                  <c:v>10.740540540540501</c:v>
                </c:pt>
                <c:pt idx="253">
                  <c:v>11.948717948717899</c:v>
                </c:pt>
                <c:pt idx="254">
                  <c:v>9.68888888888889</c:v>
                </c:pt>
                <c:pt idx="255">
                  <c:v>12.3738461538462</c:v>
                </c:pt>
                <c:pt idx="256">
                  <c:v>10.930357142857099</c:v>
                </c:pt>
                <c:pt idx="257">
                  <c:v>11.171448087431701</c:v>
                </c:pt>
                <c:pt idx="258">
                  <c:v>14.045500633713599</c:v>
                </c:pt>
                <c:pt idx="259">
                  <c:v>12.143274111675099</c:v>
                </c:pt>
                <c:pt idx="260">
                  <c:v>10.38</c:v>
                </c:pt>
                <c:pt idx="261">
                  <c:v>9.8642201834862409</c:v>
                </c:pt>
                <c:pt idx="262">
                  <c:v>11.8911725955204</c:v>
                </c:pt>
                <c:pt idx="263">
                  <c:v>11.1364795918367</c:v>
                </c:pt>
                <c:pt idx="264">
                  <c:v>13.3400534045394</c:v>
                </c:pt>
                <c:pt idx="265">
                  <c:v>12.542625368731599</c:v>
                </c:pt>
                <c:pt idx="266">
                  <c:v>14.994659546061399</c:v>
                </c:pt>
                <c:pt idx="267">
                  <c:v>12.3237400530504</c:v>
                </c:pt>
                <c:pt idx="268">
                  <c:v>11.619562419562399</c:v>
                </c:pt>
                <c:pt idx="269">
                  <c:v>14.3659846547315</c:v>
                </c:pt>
                <c:pt idx="270">
                  <c:v>11.9335085413929</c:v>
                </c:pt>
                <c:pt idx="271">
                  <c:v>10.686923076923099</c:v>
                </c:pt>
                <c:pt idx="272">
                  <c:v>10.703018372703401</c:v>
                </c:pt>
                <c:pt idx="273">
                  <c:v>11.449265905383401</c:v>
                </c:pt>
                <c:pt idx="274">
                  <c:v>9.1626806833114305</c:v>
                </c:pt>
                <c:pt idx="275">
                  <c:v>12.477857142857101</c:v>
                </c:pt>
                <c:pt idx="276">
                  <c:v>16.159132720105099</c:v>
                </c:pt>
                <c:pt idx="277">
                  <c:v>13.1694868238558</c:v>
                </c:pt>
                <c:pt idx="278">
                  <c:v>12.8174358974359</c:v>
                </c:pt>
                <c:pt idx="279">
                  <c:v>15.3425141242938</c:v>
                </c:pt>
                <c:pt idx="280">
                  <c:v>12.1818298969072</c:v>
                </c:pt>
                <c:pt idx="281">
                  <c:v>14.033202099737499</c:v>
                </c:pt>
                <c:pt idx="282">
                  <c:v>15.1641221374046</c:v>
                </c:pt>
                <c:pt idx="283">
                  <c:v>11.7668773704172</c:v>
                </c:pt>
                <c:pt idx="284">
                  <c:v>11.4685393258427</c:v>
                </c:pt>
                <c:pt idx="285">
                  <c:v>11.4632102272727</c:v>
                </c:pt>
                <c:pt idx="286">
                  <c:v>10.956728232190001</c:v>
                </c:pt>
                <c:pt idx="287">
                  <c:v>11.304951856946399</c:v>
                </c:pt>
                <c:pt idx="288">
                  <c:v>10.763969658659899</c:v>
                </c:pt>
                <c:pt idx="289">
                  <c:v>12.1188202247191</c:v>
                </c:pt>
                <c:pt idx="290">
                  <c:v>14.11</c:v>
                </c:pt>
                <c:pt idx="291">
                  <c:v>12.075625823451899</c:v>
                </c:pt>
                <c:pt idx="292">
                  <c:v>15.1964601769912</c:v>
                </c:pt>
                <c:pt idx="293">
                  <c:v>11.348815789473701</c:v>
                </c:pt>
                <c:pt idx="294">
                  <c:v>14.932970027248</c:v>
                </c:pt>
                <c:pt idx="295">
                  <c:v>11.8270304568528</c:v>
                </c:pt>
                <c:pt idx="296">
                  <c:v>12.3942693409742</c:v>
                </c:pt>
                <c:pt idx="297">
                  <c:v>11.2998080614203</c:v>
                </c:pt>
                <c:pt idx="298">
                  <c:v>11.2754940711462</c:v>
                </c:pt>
                <c:pt idx="299">
                  <c:v>12.918637532133699</c:v>
                </c:pt>
                <c:pt idx="300">
                  <c:v>11.4750320102433</c:v>
                </c:pt>
                <c:pt idx="301">
                  <c:v>11.541880341880301</c:v>
                </c:pt>
                <c:pt idx="302">
                  <c:v>14.344144144144099</c:v>
                </c:pt>
                <c:pt idx="303">
                  <c:v>12.9533954727031</c:v>
                </c:pt>
                <c:pt idx="304">
                  <c:v>15.0573315719947</c:v>
                </c:pt>
                <c:pt idx="305">
                  <c:v>14.389893617021301</c:v>
                </c:pt>
                <c:pt idx="306">
                  <c:v>13.3723076923077</c:v>
                </c:pt>
                <c:pt idx="307">
                  <c:v>13.832000000000001</c:v>
                </c:pt>
                <c:pt idx="308">
                  <c:v>11.8846870838881</c:v>
                </c:pt>
                <c:pt idx="309">
                  <c:v>11.006657789613801</c:v>
                </c:pt>
                <c:pt idx="310">
                  <c:v>11.9745333333333</c:v>
                </c:pt>
                <c:pt idx="311">
                  <c:v>10.4927016645326</c:v>
                </c:pt>
                <c:pt idx="312">
                  <c:v>9.7831619537275092</c:v>
                </c:pt>
                <c:pt idx="313">
                  <c:v>13.076604850214</c:v>
                </c:pt>
                <c:pt idx="314">
                  <c:v>11.198835705045299</c:v>
                </c:pt>
                <c:pt idx="315">
                  <c:v>11.5275956284153</c:v>
                </c:pt>
                <c:pt idx="316">
                  <c:v>18.046770025839798</c:v>
                </c:pt>
                <c:pt idx="317">
                  <c:v>12.8374501992032</c:v>
                </c:pt>
                <c:pt idx="318">
                  <c:v>12.3938239159001</c:v>
                </c:pt>
                <c:pt idx="319">
                  <c:v>14.191538461538499</c:v>
                </c:pt>
                <c:pt idx="320">
                  <c:v>9.5687943262411306</c:v>
                </c:pt>
                <c:pt idx="321">
                  <c:v>8.96719424460432</c:v>
                </c:pt>
                <c:pt idx="322">
                  <c:v>11.2856953642384</c:v>
                </c:pt>
                <c:pt idx="323">
                  <c:v>9.4666238767650803</c:v>
                </c:pt>
                <c:pt idx="324">
                  <c:v>10.141441441441399</c:v>
                </c:pt>
                <c:pt idx="325">
                  <c:v>10.3215796897038</c:v>
                </c:pt>
                <c:pt idx="326">
                  <c:v>11.614470284237701</c:v>
                </c:pt>
                <c:pt idx="327">
                  <c:v>10.6446896551724</c:v>
                </c:pt>
                <c:pt idx="328">
                  <c:v>14.1796915167095</c:v>
                </c:pt>
                <c:pt idx="329">
                  <c:v>11.706241699867199</c:v>
                </c:pt>
                <c:pt idx="330">
                  <c:v>11.985622593067999</c:v>
                </c:pt>
                <c:pt idx="331">
                  <c:v>13.054075032341499</c:v>
                </c:pt>
                <c:pt idx="332">
                  <c:v>10.2193197278912</c:v>
                </c:pt>
                <c:pt idx="333">
                  <c:v>9.5138769670958503</c:v>
                </c:pt>
                <c:pt idx="334">
                  <c:v>9.5604249667994701</c:v>
                </c:pt>
                <c:pt idx="335">
                  <c:v>9.5429160935350801</c:v>
                </c:pt>
                <c:pt idx="336">
                  <c:v>10.1762580645161</c:v>
                </c:pt>
                <c:pt idx="337">
                  <c:v>9.6727011494252899</c:v>
                </c:pt>
                <c:pt idx="338">
                  <c:v>9.4256476683937809</c:v>
                </c:pt>
                <c:pt idx="339">
                  <c:v>10.7785135135135</c:v>
                </c:pt>
                <c:pt idx="340">
                  <c:v>8.4520208604954394</c:v>
                </c:pt>
                <c:pt idx="341">
                  <c:v>11.1434027777778</c:v>
                </c:pt>
                <c:pt idx="342">
                  <c:v>16.007682291666701</c:v>
                </c:pt>
                <c:pt idx="343">
                  <c:v>12.6697009102731</c:v>
                </c:pt>
                <c:pt idx="344">
                  <c:v>7.8822972972973</c:v>
                </c:pt>
                <c:pt idx="345">
                  <c:v>8.1200270635994602</c:v>
                </c:pt>
                <c:pt idx="346">
                  <c:v>8.5127688172043001</c:v>
                </c:pt>
                <c:pt idx="347">
                  <c:v>9.0853562005277002</c:v>
                </c:pt>
                <c:pt idx="348">
                  <c:v>9.9142118863049102</c:v>
                </c:pt>
                <c:pt idx="349">
                  <c:v>8.6842415316642096</c:v>
                </c:pt>
                <c:pt idx="350">
                  <c:v>10.365079365079399</c:v>
                </c:pt>
                <c:pt idx="351">
                  <c:v>10.460805369127501</c:v>
                </c:pt>
                <c:pt idx="352">
                  <c:v>10.7463022508039</c:v>
                </c:pt>
                <c:pt idx="353">
                  <c:v>11.7872801082544</c:v>
                </c:pt>
                <c:pt idx="354">
                  <c:v>12.4798128342246</c:v>
                </c:pt>
                <c:pt idx="355">
                  <c:v>9.93041237113402</c:v>
                </c:pt>
                <c:pt idx="356">
                  <c:v>8.6195622435020507</c:v>
                </c:pt>
                <c:pt idx="357">
                  <c:v>10.8334196891192</c:v>
                </c:pt>
                <c:pt idx="358">
                  <c:v>8.5502732240437194</c:v>
                </c:pt>
                <c:pt idx="359">
                  <c:v>9.5562982005141404</c:v>
                </c:pt>
                <c:pt idx="360">
                  <c:v>9.5166449934980495</c:v>
                </c:pt>
                <c:pt idx="361">
                  <c:v>10.327027027027</c:v>
                </c:pt>
                <c:pt idx="362">
                  <c:v>11.0735602094241</c:v>
                </c:pt>
                <c:pt idx="363">
                  <c:v>10.9452127659574</c:v>
                </c:pt>
                <c:pt idx="364">
                  <c:v>9.4482806052269606</c:v>
                </c:pt>
                <c:pt idx="365">
                  <c:v>5.5918666666666699</c:v>
                </c:pt>
                <c:pt idx="366">
                  <c:v>7.5759740259740296</c:v>
                </c:pt>
                <c:pt idx="367">
                  <c:v>10.7522580645161</c:v>
                </c:pt>
                <c:pt idx="368">
                  <c:v>8.3867197875166006</c:v>
                </c:pt>
                <c:pt idx="369">
                  <c:v>8.3200549450549506</c:v>
                </c:pt>
                <c:pt idx="370">
                  <c:v>8.1332443257676896</c:v>
                </c:pt>
                <c:pt idx="371">
                  <c:v>8.2715584415584402</c:v>
                </c:pt>
                <c:pt idx="372">
                  <c:v>9.3719999999999999</c:v>
                </c:pt>
                <c:pt idx="373">
                  <c:v>8.9225626740947099</c:v>
                </c:pt>
                <c:pt idx="374">
                  <c:v>8.8620957309184991</c:v>
                </c:pt>
                <c:pt idx="375">
                  <c:v>10.1419571045576</c:v>
                </c:pt>
                <c:pt idx="376">
                  <c:v>10.4664928292047</c:v>
                </c:pt>
                <c:pt idx="377">
                  <c:v>11.857104913678601</c:v>
                </c:pt>
                <c:pt idx="378">
                  <c:v>15.533687002652499</c:v>
                </c:pt>
                <c:pt idx="379">
                  <c:v>13.831462140992199</c:v>
                </c:pt>
                <c:pt idx="380">
                  <c:v>8.5428571428571392</c:v>
                </c:pt>
                <c:pt idx="381">
                  <c:v>8.8489247311827999</c:v>
                </c:pt>
                <c:pt idx="382">
                  <c:v>10.428769017980599</c:v>
                </c:pt>
                <c:pt idx="383">
                  <c:v>8.5108072916666693</c:v>
                </c:pt>
                <c:pt idx="384">
                  <c:v>9.4979139504563204</c:v>
                </c:pt>
                <c:pt idx="385">
                  <c:v>9.1072857142857107</c:v>
                </c:pt>
                <c:pt idx="386">
                  <c:v>10.7644329896907</c:v>
                </c:pt>
                <c:pt idx="387">
                  <c:v>9.6218375499334208</c:v>
                </c:pt>
                <c:pt idx="388">
                  <c:v>9.4432653061224503</c:v>
                </c:pt>
                <c:pt idx="389">
                  <c:v>12.4037634408602</c:v>
                </c:pt>
                <c:pt idx="390">
                  <c:v>11.992000000000001</c:v>
                </c:pt>
                <c:pt idx="391">
                  <c:v>10.241796875</c:v>
                </c:pt>
                <c:pt idx="392">
                  <c:v>9.6085447263017407</c:v>
                </c:pt>
                <c:pt idx="393">
                  <c:v>8.1320261437908492</c:v>
                </c:pt>
                <c:pt idx="394">
                  <c:v>8.3713178294573591</c:v>
                </c:pt>
                <c:pt idx="395">
                  <c:v>0</c:v>
                </c:pt>
                <c:pt idx="396">
                  <c:v>8.1202380952381006</c:v>
                </c:pt>
                <c:pt idx="397">
                  <c:v>8.5058309037900894</c:v>
                </c:pt>
                <c:pt idx="398">
                  <c:v>9.0354005167958693</c:v>
                </c:pt>
                <c:pt idx="399">
                  <c:v>9.4561917443408792</c:v>
                </c:pt>
                <c:pt idx="400">
                  <c:v>9.6260700389105107</c:v>
                </c:pt>
                <c:pt idx="401">
                  <c:v>11.5432506887052</c:v>
                </c:pt>
                <c:pt idx="402">
                  <c:v>11.736175710594299</c:v>
                </c:pt>
                <c:pt idx="403">
                  <c:v>13.1469598965071</c:v>
                </c:pt>
                <c:pt idx="404">
                  <c:v>9.40490463215259</c:v>
                </c:pt>
                <c:pt idx="405">
                  <c:v>8.5713914174252306</c:v>
                </c:pt>
                <c:pt idx="406">
                  <c:v>8.8850828729281801</c:v>
                </c:pt>
                <c:pt idx="407">
                  <c:v>10.0310967741935</c:v>
                </c:pt>
                <c:pt idx="408">
                  <c:v>8.4588330632090791</c:v>
                </c:pt>
                <c:pt idx="409">
                  <c:v>9.4219827586206897</c:v>
                </c:pt>
                <c:pt idx="410">
                  <c:v>10.1581514762516</c:v>
                </c:pt>
                <c:pt idx="411">
                  <c:v>10.854993342210401</c:v>
                </c:pt>
                <c:pt idx="412">
                  <c:v>10.155096774193501</c:v>
                </c:pt>
                <c:pt idx="413">
                  <c:v>11.083064516128999</c:v>
                </c:pt>
                <c:pt idx="414">
                  <c:v>13.3728682170543</c:v>
                </c:pt>
                <c:pt idx="415">
                  <c:v>10.2097922848665</c:v>
                </c:pt>
                <c:pt idx="416">
                  <c:v>8.2677376171352108</c:v>
                </c:pt>
                <c:pt idx="417">
                  <c:v>8.2063225806451605</c:v>
                </c:pt>
                <c:pt idx="418">
                  <c:v>7.5585885486018602</c:v>
                </c:pt>
                <c:pt idx="419">
                  <c:v>8.0158389261744993</c:v>
                </c:pt>
              </c:numCache>
            </c:numRef>
          </c:val>
          <c:smooth val="0"/>
        </c:ser>
        <c:dLbls>
          <c:showLegendKey val="0"/>
          <c:showVal val="0"/>
          <c:showCatName val="0"/>
          <c:showSerName val="0"/>
          <c:showPercent val="0"/>
          <c:showBubbleSize val="0"/>
        </c:dLbls>
        <c:marker val="1"/>
        <c:smooth val="0"/>
        <c:axId val="230745600"/>
        <c:axId val="53739520"/>
      </c:lineChart>
      <c:lineChart>
        <c:grouping val="standard"/>
        <c:varyColors val="0"/>
        <c:ser>
          <c:idx val="0"/>
          <c:order val="0"/>
          <c:tx>
            <c:v>AVHRR</c:v>
          </c:tx>
          <c:spPr>
            <a:ln>
              <a:solidFill>
                <a:schemeClr val="accent6">
                  <a:lumMod val="60000"/>
                  <a:lumOff val="40000"/>
                  <a:alpha val="50000"/>
                </a:schemeClr>
              </a:solidFill>
              <a:prstDash val="solid"/>
            </a:ln>
          </c:spPr>
          <c:marker>
            <c:symbol val="none"/>
          </c:marker>
          <c:trendline>
            <c:name>Moving Ave. (AVHRR)</c:name>
            <c:spPr>
              <a:ln w="25400">
                <a:solidFill>
                  <a:schemeClr val="accent6">
                    <a:lumMod val="75000"/>
                  </a:schemeClr>
                </a:solidFill>
              </a:ln>
            </c:spPr>
            <c:trendlineType val="movingAvg"/>
            <c:period val="5"/>
            <c:dispRSqr val="0"/>
            <c:dispEq val="0"/>
          </c:trendline>
          <c:cat>
            <c:strRef>
              <c:f>'Miami-Dade, FL'!$A$2:$A$421</c:f>
              <c:strCache>
                <c:ptCount val="420"/>
                <c:pt idx="0">
                  <c:v>Jan-1981</c:v>
                </c:pt>
                <c:pt idx="1">
                  <c:v>Feb-1981</c:v>
                </c:pt>
                <c:pt idx="2">
                  <c:v>Mar-1981</c:v>
                </c:pt>
                <c:pt idx="3">
                  <c:v>Apr-1981</c:v>
                </c:pt>
                <c:pt idx="4">
                  <c:v>May-1981</c:v>
                </c:pt>
                <c:pt idx="5">
                  <c:v>Jun-1981</c:v>
                </c:pt>
                <c:pt idx="6">
                  <c:v>Jul-1981</c:v>
                </c:pt>
                <c:pt idx="7">
                  <c:v>Aug-1981</c:v>
                </c:pt>
                <c:pt idx="8">
                  <c:v>Sep-1981</c:v>
                </c:pt>
                <c:pt idx="9">
                  <c:v>Oct-1981</c:v>
                </c:pt>
                <c:pt idx="10">
                  <c:v>Nov-1981</c:v>
                </c:pt>
                <c:pt idx="11">
                  <c:v>Dec-1981</c:v>
                </c:pt>
                <c:pt idx="12">
                  <c:v>Jan-1982</c:v>
                </c:pt>
                <c:pt idx="13">
                  <c:v>Feb-1982</c:v>
                </c:pt>
                <c:pt idx="14">
                  <c:v>Mar-1982</c:v>
                </c:pt>
                <c:pt idx="15">
                  <c:v>Apr-1982</c:v>
                </c:pt>
                <c:pt idx="16">
                  <c:v>May-1982</c:v>
                </c:pt>
                <c:pt idx="17">
                  <c:v>Jun-1982</c:v>
                </c:pt>
                <c:pt idx="18">
                  <c:v>Jul-1982</c:v>
                </c:pt>
                <c:pt idx="19">
                  <c:v>Aug-1982</c:v>
                </c:pt>
                <c:pt idx="20">
                  <c:v>Sep-1982</c:v>
                </c:pt>
                <c:pt idx="21">
                  <c:v>Oct-1982</c:v>
                </c:pt>
                <c:pt idx="22">
                  <c:v>Nov-1982</c:v>
                </c:pt>
                <c:pt idx="23">
                  <c:v>Dec-1982</c:v>
                </c:pt>
                <c:pt idx="24">
                  <c:v>Jan-1983</c:v>
                </c:pt>
                <c:pt idx="25">
                  <c:v>Feb-1983</c:v>
                </c:pt>
                <c:pt idx="26">
                  <c:v>Mar-1983</c:v>
                </c:pt>
                <c:pt idx="27">
                  <c:v>Apr-1983</c:v>
                </c:pt>
                <c:pt idx="28">
                  <c:v>May-1983</c:v>
                </c:pt>
                <c:pt idx="29">
                  <c:v>Jun-1983</c:v>
                </c:pt>
                <c:pt idx="30">
                  <c:v>Jul-1983</c:v>
                </c:pt>
                <c:pt idx="31">
                  <c:v>Aug-1983</c:v>
                </c:pt>
                <c:pt idx="32">
                  <c:v>Sep-1983</c:v>
                </c:pt>
                <c:pt idx="33">
                  <c:v>Oct-1983</c:v>
                </c:pt>
                <c:pt idx="34">
                  <c:v>Nov-1983</c:v>
                </c:pt>
                <c:pt idx="35">
                  <c:v>Dec-1983</c:v>
                </c:pt>
                <c:pt idx="36">
                  <c:v>Jan-1984</c:v>
                </c:pt>
                <c:pt idx="37">
                  <c:v>Feb-1984</c:v>
                </c:pt>
                <c:pt idx="38">
                  <c:v>Mar-1984</c:v>
                </c:pt>
                <c:pt idx="39">
                  <c:v>Apr-1984</c:v>
                </c:pt>
                <c:pt idx="40">
                  <c:v>May-1984</c:v>
                </c:pt>
                <c:pt idx="41">
                  <c:v>Jun-1984</c:v>
                </c:pt>
                <c:pt idx="42">
                  <c:v>Jul-1984</c:v>
                </c:pt>
                <c:pt idx="43">
                  <c:v>Aug-1984</c:v>
                </c:pt>
                <c:pt idx="44">
                  <c:v>Sep-1984</c:v>
                </c:pt>
                <c:pt idx="45">
                  <c:v>Oct-1984</c:v>
                </c:pt>
                <c:pt idx="46">
                  <c:v>Nov-1984</c:v>
                </c:pt>
                <c:pt idx="47">
                  <c:v>Dec-1984</c:v>
                </c:pt>
                <c:pt idx="48">
                  <c:v>Jan-1985</c:v>
                </c:pt>
                <c:pt idx="49">
                  <c:v>Feb-1985</c:v>
                </c:pt>
                <c:pt idx="50">
                  <c:v>Mar-1985</c:v>
                </c:pt>
                <c:pt idx="51">
                  <c:v>Apr-1985</c:v>
                </c:pt>
                <c:pt idx="52">
                  <c:v>May-1985</c:v>
                </c:pt>
                <c:pt idx="53">
                  <c:v>Jun-1985</c:v>
                </c:pt>
                <c:pt idx="54">
                  <c:v>Jul-1985</c:v>
                </c:pt>
                <c:pt idx="55">
                  <c:v>Aug-1985</c:v>
                </c:pt>
                <c:pt idx="56">
                  <c:v>Sep-1985</c:v>
                </c:pt>
                <c:pt idx="57">
                  <c:v>Oct-1985</c:v>
                </c:pt>
                <c:pt idx="58">
                  <c:v>Nov-1985</c:v>
                </c:pt>
                <c:pt idx="59">
                  <c:v>Dec-1985</c:v>
                </c:pt>
                <c:pt idx="60">
                  <c:v>Jan-1986</c:v>
                </c:pt>
                <c:pt idx="61">
                  <c:v>Feb-1986</c:v>
                </c:pt>
                <c:pt idx="62">
                  <c:v>Mar-1986</c:v>
                </c:pt>
                <c:pt idx="63">
                  <c:v>Apr-1986</c:v>
                </c:pt>
                <c:pt idx="64">
                  <c:v>May-1986</c:v>
                </c:pt>
                <c:pt idx="65">
                  <c:v>Jun-1986</c:v>
                </c:pt>
                <c:pt idx="66">
                  <c:v>Jul-1986</c:v>
                </c:pt>
                <c:pt idx="67">
                  <c:v>Aug-1986</c:v>
                </c:pt>
                <c:pt idx="68">
                  <c:v>Sep-1986</c:v>
                </c:pt>
                <c:pt idx="69">
                  <c:v>Oct-1986</c:v>
                </c:pt>
                <c:pt idx="70">
                  <c:v>Nov-1986</c:v>
                </c:pt>
                <c:pt idx="71">
                  <c:v>Dec-1986</c:v>
                </c:pt>
                <c:pt idx="72">
                  <c:v>Jan-1987</c:v>
                </c:pt>
                <c:pt idx="73">
                  <c:v>Feb-1987</c:v>
                </c:pt>
                <c:pt idx="74">
                  <c:v>Mar-1987</c:v>
                </c:pt>
                <c:pt idx="75">
                  <c:v>Apr-1987</c:v>
                </c:pt>
                <c:pt idx="76">
                  <c:v>May-1987</c:v>
                </c:pt>
                <c:pt idx="77">
                  <c:v>Jun-1987</c:v>
                </c:pt>
                <c:pt idx="78">
                  <c:v>Jul-1987</c:v>
                </c:pt>
                <c:pt idx="79">
                  <c:v>Aug-1987</c:v>
                </c:pt>
                <c:pt idx="80">
                  <c:v>Sep-1987</c:v>
                </c:pt>
                <c:pt idx="81">
                  <c:v>Oct-1987</c:v>
                </c:pt>
                <c:pt idx="82">
                  <c:v>Nov-1987</c:v>
                </c:pt>
                <c:pt idx="83">
                  <c:v>Dec-1987</c:v>
                </c:pt>
                <c:pt idx="84">
                  <c:v>Jan-1988</c:v>
                </c:pt>
                <c:pt idx="85">
                  <c:v>Feb-1988</c:v>
                </c:pt>
                <c:pt idx="86">
                  <c:v>Mar-1988</c:v>
                </c:pt>
                <c:pt idx="87">
                  <c:v>Apr-1988</c:v>
                </c:pt>
                <c:pt idx="88">
                  <c:v>May-1988</c:v>
                </c:pt>
                <c:pt idx="89">
                  <c:v>Jun-1988</c:v>
                </c:pt>
                <c:pt idx="90">
                  <c:v>Jul-1988</c:v>
                </c:pt>
                <c:pt idx="91">
                  <c:v>Aug-1988</c:v>
                </c:pt>
                <c:pt idx="92">
                  <c:v>Sep-1988</c:v>
                </c:pt>
                <c:pt idx="93">
                  <c:v>Oct-1988</c:v>
                </c:pt>
                <c:pt idx="94">
                  <c:v>Nov-1988</c:v>
                </c:pt>
                <c:pt idx="95">
                  <c:v>Dec-1988</c:v>
                </c:pt>
                <c:pt idx="96">
                  <c:v>Jan-1989</c:v>
                </c:pt>
                <c:pt idx="97">
                  <c:v>Feb-1989</c:v>
                </c:pt>
                <c:pt idx="98">
                  <c:v>Mar-1989</c:v>
                </c:pt>
                <c:pt idx="99">
                  <c:v>Apr-1989</c:v>
                </c:pt>
                <c:pt idx="100">
                  <c:v>May-1989</c:v>
                </c:pt>
                <c:pt idx="101">
                  <c:v>Jun-1989</c:v>
                </c:pt>
                <c:pt idx="102">
                  <c:v>Jul-1989</c:v>
                </c:pt>
                <c:pt idx="103">
                  <c:v>Aug-1989</c:v>
                </c:pt>
                <c:pt idx="104">
                  <c:v>Sep-1989</c:v>
                </c:pt>
                <c:pt idx="105">
                  <c:v>Oct-1989</c:v>
                </c:pt>
                <c:pt idx="106">
                  <c:v>Nov-1989</c:v>
                </c:pt>
                <c:pt idx="107">
                  <c:v>Dec-1989</c:v>
                </c:pt>
                <c:pt idx="108">
                  <c:v>Jan-1990</c:v>
                </c:pt>
                <c:pt idx="109">
                  <c:v>Feb-1990</c:v>
                </c:pt>
                <c:pt idx="110">
                  <c:v>Mar-1990</c:v>
                </c:pt>
                <c:pt idx="111">
                  <c:v>Apr-1990</c:v>
                </c:pt>
                <c:pt idx="112">
                  <c:v>May-1990</c:v>
                </c:pt>
                <c:pt idx="113">
                  <c:v>Jun-1990</c:v>
                </c:pt>
                <c:pt idx="114">
                  <c:v>Jul-1990</c:v>
                </c:pt>
                <c:pt idx="115">
                  <c:v>Aug-1990</c:v>
                </c:pt>
                <c:pt idx="116">
                  <c:v>Sep-1990</c:v>
                </c:pt>
                <c:pt idx="117">
                  <c:v>Oct-1990</c:v>
                </c:pt>
                <c:pt idx="118">
                  <c:v>Nov-1990</c:v>
                </c:pt>
                <c:pt idx="119">
                  <c:v>Dec-1990</c:v>
                </c:pt>
                <c:pt idx="120">
                  <c:v>Jan-1991</c:v>
                </c:pt>
                <c:pt idx="121">
                  <c:v>Feb-1991</c:v>
                </c:pt>
                <c:pt idx="122">
                  <c:v>Mar-1991</c:v>
                </c:pt>
                <c:pt idx="123">
                  <c:v>Apr-1991</c:v>
                </c:pt>
                <c:pt idx="124">
                  <c:v>May-1991</c:v>
                </c:pt>
                <c:pt idx="125">
                  <c:v>Jun-1991</c:v>
                </c:pt>
                <c:pt idx="126">
                  <c:v>Jul-1991</c:v>
                </c:pt>
                <c:pt idx="127">
                  <c:v>Aug-1991</c:v>
                </c:pt>
                <c:pt idx="128">
                  <c:v>Sep-1991</c:v>
                </c:pt>
                <c:pt idx="129">
                  <c:v>Oct-1991</c:v>
                </c:pt>
                <c:pt idx="130">
                  <c:v>Nov-1991</c:v>
                </c:pt>
                <c:pt idx="131">
                  <c:v>Dec-1991</c:v>
                </c:pt>
                <c:pt idx="132">
                  <c:v>Jan-1992</c:v>
                </c:pt>
                <c:pt idx="133">
                  <c:v>Feb-1992</c:v>
                </c:pt>
                <c:pt idx="134">
                  <c:v>Mar-1992</c:v>
                </c:pt>
                <c:pt idx="135">
                  <c:v>Apr-1992</c:v>
                </c:pt>
                <c:pt idx="136">
                  <c:v>May-1992</c:v>
                </c:pt>
                <c:pt idx="137">
                  <c:v>Jun-1992</c:v>
                </c:pt>
                <c:pt idx="138">
                  <c:v>Jul-1992</c:v>
                </c:pt>
                <c:pt idx="139">
                  <c:v>Aug-1992</c:v>
                </c:pt>
                <c:pt idx="140">
                  <c:v>Sep-1992</c:v>
                </c:pt>
                <c:pt idx="141">
                  <c:v>Oct-1992</c:v>
                </c:pt>
                <c:pt idx="142">
                  <c:v>Nov-1992</c:v>
                </c:pt>
                <c:pt idx="143">
                  <c:v>Dec-1992</c:v>
                </c:pt>
                <c:pt idx="144">
                  <c:v>Jan-1993</c:v>
                </c:pt>
                <c:pt idx="145">
                  <c:v>Feb-1993</c:v>
                </c:pt>
                <c:pt idx="146">
                  <c:v>Mar-1993</c:v>
                </c:pt>
                <c:pt idx="147">
                  <c:v>Apr-1993</c:v>
                </c:pt>
                <c:pt idx="148">
                  <c:v>May-1993</c:v>
                </c:pt>
                <c:pt idx="149">
                  <c:v>Jun-1993</c:v>
                </c:pt>
                <c:pt idx="150">
                  <c:v>Jul-1993</c:v>
                </c:pt>
                <c:pt idx="151">
                  <c:v>Aug-1993</c:v>
                </c:pt>
                <c:pt idx="152">
                  <c:v>Sep-1993</c:v>
                </c:pt>
                <c:pt idx="153">
                  <c:v>Oct-1993</c:v>
                </c:pt>
                <c:pt idx="154">
                  <c:v>Nov-1993</c:v>
                </c:pt>
                <c:pt idx="155">
                  <c:v>Dec-1993</c:v>
                </c:pt>
                <c:pt idx="156">
                  <c:v>Jan-1994</c:v>
                </c:pt>
                <c:pt idx="157">
                  <c:v>Feb-1994</c:v>
                </c:pt>
                <c:pt idx="158">
                  <c:v>Mar-1994</c:v>
                </c:pt>
                <c:pt idx="159">
                  <c:v>Apr-1994</c:v>
                </c:pt>
                <c:pt idx="160">
                  <c:v>May-1994</c:v>
                </c:pt>
                <c:pt idx="161">
                  <c:v>Jun-1994</c:v>
                </c:pt>
                <c:pt idx="162">
                  <c:v>Jul-1994</c:v>
                </c:pt>
                <c:pt idx="163">
                  <c:v>Aug-1994</c:v>
                </c:pt>
                <c:pt idx="164">
                  <c:v>Sep-1994</c:v>
                </c:pt>
                <c:pt idx="165">
                  <c:v>Oct-1994</c:v>
                </c:pt>
                <c:pt idx="166">
                  <c:v>Nov-1994</c:v>
                </c:pt>
                <c:pt idx="167">
                  <c:v>Dec-1994</c:v>
                </c:pt>
                <c:pt idx="168">
                  <c:v>Jan-1995</c:v>
                </c:pt>
                <c:pt idx="169">
                  <c:v>Feb-1995</c:v>
                </c:pt>
                <c:pt idx="170">
                  <c:v>Mar-1995</c:v>
                </c:pt>
                <c:pt idx="171">
                  <c:v>Apr-1995</c:v>
                </c:pt>
                <c:pt idx="172">
                  <c:v>May-1995</c:v>
                </c:pt>
                <c:pt idx="173">
                  <c:v>Jun-1995</c:v>
                </c:pt>
                <c:pt idx="174">
                  <c:v>Jul-1995</c:v>
                </c:pt>
                <c:pt idx="175">
                  <c:v>Aug-1995</c:v>
                </c:pt>
                <c:pt idx="176">
                  <c:v>Sep-1995</c:v>
                </c:pt>
                <c:pt idx="177">
                  <c:v>Oct-1995</c:v>
                </c:pt>
                <c:pt idx="178">
                  <c:v>Nov-1995</c:v>
                </c:pt>
                <c:pt idx="179">
                  <c:v>Dec-1995</c:v>
                </c:pt>
                <c:pt idx="180">
                  <c:v>Jan-1996</c:v>
                </c:pt>
                <c:pt idx="181">
                  <c:v>Feb-1996</c:v>
                </c:pt>
                <c:pt idx="182">
                  <c:v>Mar-1996</c:v>
                </c:pt>
                <c:pt idx="183">
                  <c:v>Apr-1996</c:v>
                </c:pt>
                <c:pt idx="184">
                  <c:v>May-1996</c:v>
                </c:pt>
                <c:pt idx="185">
                  <c:v>Jun-1996</c:v>
                </c:pt>
                <c:pt idx="186">
                  <c:v>Jul-1996</c:v>
                </c:pt>
                <c:pt idx="187">
                  <c:v>Aug-1996</c:v>
                </c:pt>
                <c:pt idx="188">
                  <c:v>Sep-1996</c:v>
                </c:pt>
                <c:pt idx="189">
                  <c:v>Oct-1996</c:v>
                </c:pt>
                <c:pt idx="190">
                  <c:v>Nov-1996</c:v>
                </c:pt>
                <c:pt idx="191">
                  <c:v>Dec-1996</c:v>
                </c:pt>
                <c:pt idx="192">
                  <c:v>Jan-1997</c:v>
                </c:pt>
                <c:pt idx="193">
                  <c:v>Feb-1997</c:v>
                </c:pt>
                <c:pt idx="194">
                  <c:v>Mar-1997</c:v>
                </c:pt>
                <c:pt idx="195">
                  <c:v>Apr-1997</c:v>
                </c:pt>
                <c:pt idx="196">
                  <c:v>May-1997</c:v>
                </c:pt>
                <c:pt idx="197">
                  <c:v>Jun-1997</c:v>
                </c:pt>
                <c:pt idx="198">
                  <c:v>Jul-1997</c:v>
                </c:pt>
                <c:pt idx="199">
                  <c:v>Aug-1997</c:v>
                </c:pt>
                <c:pt idx="200">
                  <c:v>Sep-1997</c:v>
                </c:pt>
                <c:pt idx="201">
                  <c:v>Oct-1997</c:v>
                </c:pt>
                <c:pt idx="202">
                  <c:v>Nov-1997</c:v>
                </c:pt>
                <c:pt idx="203">
                  <c:v>Dec-1997</c:v>
                </c:pt>
                <c:pt idx="204">
                  <c:v>Jan-1998</c:v>
                </c:pt>
                <c:pt idx="205">
                  <c:v>Feb-1998</c:v>
                </c:pt>
                <c:pt idx="206">
                  <c:v>Mar-1998</c:v>
                </c:pt>
                <c:pt idx="207">
                  <c:v>Apr-1998</c:v>
                </c:pt>
                <c:pt idx="208">
                  <c:v>May-1998</c:v>
                </c:pt>
                <c:pt idx="209">
                  <c:v>Jun-1998</c:v>
                </c:pt>
                <c:pt idx="210">
                  <c:v>Jul-1998</c:v>
                </c:pt>
                <c:pt idx="211">
                  <c:v>Aug-1998</c:v>
                </c:pt>
                <c:pt idx="212">
                  <c:v>Sep-1998</c:v>
                </c:pt>
                <c:pt idx="213">
                  <c:v>Oct-1998</c:v>
                </c:pt>
                <c:pt idx="214">
                  <c:v>Nov-1998</c:v>
                </c:pt>
                <c:pt idx="215">
                  <c:v>Dec-1998</c:v>
                </c:pt>
                <c:pt idx="216">
                  <c:v>Jan-1999</c:v>
                </c:pt>
                <c:pt idx="217">
                  <c:v>Feb-1999</c:v>
                </c:pt>
                <c:pt idx="218">
                  <c:v>Mar-1999</c:v>
                </c:pt>
                <c:pt idx="219">
                  <c:v>Apr-1999</c:v>
                </c:pt>
                <c:pt idx="220">
                  <c:v>May-1999</c:v>
                </c:pt>
                <c:pt idx="221">
                  <c:v>Jun-1999</c:v>
                </c:pt>
                <c:pt idx="222">
                  <c:v>Jul-1999</c:v>
                </c:pt>
                <c:pt idx="223">
                  <c:v>Aug-1999</c:v>
                </c:pt>
                <c:pt idx="224">
                  <c:v>Sep-1999</c:v>
                </c:pt>
                <c:pt idx="225">
                  <c:v>Oct-1999</c:v>
                </c:pt>
                <c:pt idx="226">
                  <c:v>Nov-1999</c:v>
                </c:pt>
                <c:pt idx="227">
                  <c:v>Dec-1999</c:v>
                </c:pt>
                <c:pt idx="228">
                  <c:v>Jan-2000</c:v>
                </c:pt>
                <c:pt idx="229">
                  <c:v>Feb-2000</c:v>
                </c:pt>
                <c:pt idx="230">
                  <c:v>Mar-2000</c:v>
                </c:pt>
                <c:pt idx="231">
                  <c:v>Apr-2000</c:v>
                </c:pt>
                <c:pt idx="232">
                  <c:v>May-2000</c:v>
                </c:pt>
                <c:pt idx="233">
                  <c:v>Jun-2000</c:v>
                </c:pt>
                <c:pt idx="234">
                  <c:v>Jul-2000</c:v>
                </c:pt>
                <c:pt idx="235">
                  <c:v>Aug-2000</c:v>
                </c:pt>
                <c:pt idx="236">
                  <c:v>Sep-2000</c:v>
                </c:pt>
                <c:pt idx="237">
                  <c:v>Oct-2000</c:v>
                </c:pt>
                <c:pt idx="238">
                  <c:v>Nov-2000</c:v>
                </c:pt>
                <c:pt idx="239">
                  <c:v>Dec-2000</c:v>
                </c:pt>
                <c:pt idx="240">
                  <c:v>Jan-2001</c:v>
                </c:pt>
                <c:pt idx="241">
                  <c:v>Feb-2001</c:v>
                </c:pt>
                <c:pt idx="242">
                  <c:v>Mar-2001</c:v>
                </c:pt>
                <c:pt idx="243">
                  <c:v>Apr-2001</c:v>
                </c:pt>
                <c:pt idx="244">
                  <c:v>May-2001</c:v>
                </c:pt>
                <c:pt idx="245">
                  <c:v>Jun-2001</c:v>
                </c:pt>
                <c:pt idx="246">
                  <c:v>Jul-2001</c:v>
                </c:pt>
                <c:pt idx="247">
                  <c:v>Aug-2001</c:v>
                </c:pt>
                <c:pt idx="248">
                  <c:v>Sep-2001</c:v>
                </c:pt>
                <c:pt idx="249">
                  <c:v>Oct-2001</c:v>
                </c:pt>
                <c:pt idx="250">
                  <c:v>Nov-2001</c:v>
                </c:pt>
                <c:pt idx="251">
                  <c:v>Dec-2001</c:v>
                </c:pt>
                <c:pt idx="252">
                  <c:v>Jan-2002</c:v>
                </c:pt>
                <c:pt idx="253">
                  <c:v>Feb-2002</c:v>
                </c:pt>
                <c:pt idx="254">
                  <c:v>Mar-2002</c:v>
                </c:pt>
                <c:pt idx="255">
                  <c:v>Apr-2002</c:v>
                </c:pt>
                <c:pt idx="256">
                  <c:v>May-2002</c:v>
                </c:pt>
                <c:pt idx="257">
                  <c:v>Jun-2002</c:v>
                </c:pt>
                <c:pt idx="258">
                  <c:v>Jul-2002</c:v>
                </c:pt>
                <c:pt idx="259">
                  <c:v>Aug-2002</c:v>
                </c:pt>
                <c:pt idx="260">
                  <c:v>Sep-2002</c:v>
                </c:pt>
                <c:pt idx="261">
                  <c:v>Oct-2002</c:v>
                </c:pt>
                <c:pt idx="262">
                  <c:v>Nov-2002</c:v>
                </c:pt>
                <c:pt idx="263">
                  <c:v>Dec-2002</c:v>
                </c:pt>
                <c:pt idx="264">
                  <c:v>Jan-2003</c:v>
                </c:pt>
                <c:pt idx="265">
                  <c:v>Feb-2003</c:v>
                </c:pt>
                <c:pt idx="266">
                  <c:v>Mar-2003</c:v>
                </c:pt>
                <c:pt idx="267">
                  <c:v>Apr-2003</c:v>
                </c:pt>
                <c:pt idx="268">
                  <c:v>May-2003</c:v>
                </c:pt>
                <c:pt idx="269">
                  <c:v>Jun-2003</c:v>
                </c:pt>
                <c:pt idx="270">
                  <c:v>Jul-2003</c:v>
                </c:pt>
                <c:pt idx="271">
                  <c:v>Aug-2003</c:v>
                </c:pt>
                <c:pt idx="272">
                  <c:v>Sep-2003</c:v>
                </c:pt>
                <c:pt idx="273">
                  <c:v>Oct-2003</c:v>
                </c:pt>
                <c:pt idx="274">
                  <c:v>Nov-2003</c:v>
                </c:pt>
                <c:pt idx="275">
                  <c:v>Dec-2003</c:v>
                </c:pt>
                <c:pt idx="276">
                  <c:v>Jan-2004</c:v>
                </c:pt>
                <c:pt idx="277">
                  <c:v>Feb-2004</c:v>
                </c:pt>
                <c:pt idx="278">
                  <c:v>Mar-2004</c:v>
                </c:pt>
                <c:pt idx="279">
                  <c:v>Apr-2004</c:v>
                </c:pt>
                <c:pt idx="280">
                  <c:v>May-2004</c:v>
                </c:pt>
                <c:pt idx="281">
                  <c:v>Jun-2004</c:v>
                </c:pt>
                <c:pt idx="282">
                  <c:v>Jul-2004</c:v>
                </c:pt>
                <c:pt idx="283">
                  <c:v>Aug-2004</c:v>
                </c:pt>
                <c:pt idx="284">
                  <c:v>Sep-2004</c:v>
                </c:pt>
                <c:pt idx="285">
                  <c:v>Oct-2004</c:v>
                </c:pt>
                <c:pt idx="286">
                  <c:v>Nov-2004</c:v>
                </c:pt>
                <c:pt idx="287">
                  <c:v>Dec-2004</c:v>
                </c:pt>
                <c:pt idx="288">
                  <c:v>Jan-2005</c:v>
                </c:pt>
                <c:pt idx="289">
                  <c:v>Feb-2005</c:v>
                </c:pt>
                <c:pt idx="290">
                  <c:v>Mar-2005</c:v>
                </c:pt>
                <c:pt idx="291">
                  <c:v>Apr-2005</c:v>
                </c:pt>
                <c:pt idx="292">
                  <c:v>May-2005</c:v>
                </c:pt>
                <c:pt idx="293">
                  <c:v>Jun-2005</c:v>
                </c:pt>
                <c:pt idx="294">
                  <c:v>Jul-2005</c:v>
                </c:pt>
                <c:pt idx="295">
                  <c:v>Aug-2005</c:v>
                </c:pt>
                <c:pt idx="296">
                  <c:v>Sep-2005</c:v>
                </c:pt>
                <c:pt idx="297">
                  <c:v>Oct-2005</c:v>
                </c:pt>
                <c:pt idx="298">
                  <c:v>Nov-2005</c:v>
                </c:pt>
                <c:pt idx="299">
                  <c:v>Dec-2005</c:v>
                </c:pt>
                <c:pt idx="300">
                  <c:v>Jan-2006</c:v>
                </c:pt>
                <c:pt idx="301">
                  <c:v>Feb-2006</c:v>
                </c:pt>
                <c:pt idx="302">
                  <c:v>Mar-2006</c:v>
                </c:pt>
                <c:pt idx="303">
                  <c:v>Apr-2006</c:v>
                </c:pt>
                <c:pt idx="304">
                  <c:v>May-2006</c:v>
                </c:pt>
                <c:pt idx="305">
                  <c:v>Jun-2006</c:v>
                </c:pt>
                <c:pt idx="306">
                  <c:v>Jul-2006</c:v>
                </c:pt>
                <c:pt idx="307">
                  <c:v>Aug-2006</c:v>
                </c:pt>
                <c:pt idx="308">
                  <c:v>Sep-2006</c:v>
                </c:pt>
                <c:pt idx="309">
                  <c:v>Oct-2006</c:v>
                </c:pt>
                <c:pt idx="310">
                  <c:v>Nov-2006</c:v>
                </c:pt>
                <c:pt idx="311">
                  <c:v>Dec-2006</c:v>
                </c:pt>
                <c:pt idx="312">
                  <c:v>Jan-2007</c:v>
                </c:pt>
                <c:pt idx="313">
                  <c:v>Feb-2007</c:v>
                </c:pt>
                <c:pt idx="314">
                  <c:v>Mar-2007</c:v>
                </c:pt>
                <c:pt idx="315">
                  <c:v>Apr-2007</c:v>
                </c:pt>
                <c:pt idx="316">
                  <c:v>May-2007</c:v>
                </c:pt>
                <c:pt idx="317">
                  <c:v>Jun-2007</c:v>
                </c:pt>
                <c:pt idx="318">
                  <c:v>Jul-2007</c:v>
                </c:pt>
                <c:pt idx="319">
                  <c:v>Aug-2007</c:v>
                </c:pt>
                <c:pt idx="320">
                  <c:v>Sep-2007</c:v>
                </c:pt>
                <c:pt idx="321">
                  <c:v>Oct-2007</c:v>
                </c:pt>
                <c:pt idx="322">
                  <c:v>Nov-2007</c:v>
                </c:pt>
                <c:pt idx="323">
                  <c:v>Dec-2007</c:v>
                </c:pt>
                <c:pt idx="324">
                  <c:v>Jan-2008</c:v>
                </c:pt>
                <c:pt idx="325">
                  <c:v>Feb-2008</c:v>
                </c:pt>
                <c:pt idx="326">
                  <c:v>Mar-2008</c:v>
                </c:pt>
                <c:pt idx="327">
                  <c:v>Apr-2008</c:v>
                </c:pt>
                <c:pt idx="328">
                  <c:v>May-2008</c:v>
                </c:pt>
                <c:pt idx="329">
                  <c:v>Jun-2008</c:v>
                </c:pt>
                <c:pt idx="330">
                  <c:v>Jul-2008</c:v>
                </c:pt>
                <c:pt idx="331">
                  <c:v>Aug-2008</c:v>
                </c:pt>
                <c:pt idx="332">
                  <c:v>Sep-2008</c:v>
                </c:pt>
                <c:pt idx="333">
                  <c:v>Oct-2008</c:v>
                </c:pt>
                <c:pt idx="334">
                  <c:v>Nov-2008</c:v>
                </c:pt>
                <c:pt idx="335">
                  <c:v>Dec-2008</c:v>
                </c:pt>
                <c:pt idx="336">
                  <c:v>Jan-2009</c:v>
                </c:pt>
                <c:pt idx="337">
                  <c:v>Feb-2009</c:v>
                </c:pt>
                <c:pt idx="338">
                  <c:v>Mar-2009</c:v>
                </c:pt>
                <c:pt idx="339">
                  <c:v>Apr-2009</c:v>
                </c:pt>
                <c:pt idx="340">
                  <c:v>May-2009</c:v>
                </c:pt>
                <c:pt idx="341">
                  <c:v>Jun-2009</c:v>
                </c:pt>
                <c:pt idx="342">
                  <c:v>Jul-2009</c:v>
                </c:pt>
                <c:pt idx="343">
                  <c:v>Aug-2009</c:v>
                </c:pt>
                <c:pt idx="344">
                  <c:v>Sep-2009</c:v>
                </c:pt>
                <c:pt idx="345">
                  <c:v>Oct-2009</c:v>
                </c:pt>
                <c:pt idx="346">
                  <c:v>Nov-2009</c:v>
                </c:pt>
                <c:pt idx="347">
                  <c:v>Dec-2009</c:v>
                </c:pt>
                <c:pt idx="348">
                  <c:v>Jan-2010</c:v>
                </c:pt>
                <c:pt idx="349">
                  <c:v>Feb-2010</c:v>
                </c:pt>
                <c:pt idx="350">
                  <c:v>Mar-2010</c:v>
                </c:pt>
                <c:pt idx="351">
                  <c:v>Apr-2010</c:v>
                </c:pt>
                <c:pt idx="352">
                  <c:v>May-2010</c:v>
                </c:pt>
                <c:pt idx="353">
                  <c:v>Jun-2010</c:v>
                </c:pt>
                <c:pt idx="354">
                  <c:v>Jul-2010</c:v>
                </c:pt>
                <c:pt idx="355">
                  <c:v>Aug-2010</c:v>
                </c:pt>
                <c:pt idx="356">
                  <c:v>Sep-2010</c:v>
                </c:pt>
                <c:pt idx="357">
                  <c:v>Oct-2010</c:v>
                </c:pt>
                <c:pt idx="358">
                  <c:v>Nov-2010</c:v>
                </c:pt>
                <c:pt idx="359">
                  <c:v>Dec-2010</c:v>
                </c:pt>
                <c:pt idx="360">
                  <c:v>Jan-2011</c:v>
                </c:pt>
                <c:pt idx="361">
                  <c:v>Feb-2011</c:v>
                </c:pt>
                <c:pt idx="362">
                  <c:v>Mar-2011</c:v>
                </c:pt>
                <c:pt idx="363">
                  <c:v>Apr-2011</c:v>
                </c:pt>
                <c:pt idx="364">
                  <c:v>May-2011</c:v>
                </c:pt>
                <c:pt idx="365">
                  <c:v>Jun-2011</c:v>
                </c:pt>
                <c:pt idx="366">
                  <c:v>Jul-2011</c:v>
                </c:pt>
                <c:pt idx="367">
                  <c:v>Aug-2011</c:v>
                </c:pt>
                <c:pt idx="368">
                  <c:v>Sep-2011</c:v>
                </c:pt>
                <c:pt idx="369">
                  <c:v>Oct-2011</c:v>
                </c:pt>
                <c:pt idx="370">
                  <c:v>Nov-2011</c:v>
                </c:pt>
                <c:pt idx="371">
                  <c:v>Dec-2011</c:v>
                </c:pt>
                <c:pt idx="372">
                  <c:v>Jan-2012</c:v>
                </c:pt>
                <c:pt idx="373">
                  <c:v>Feb-2012</c:v>
                </c:pt>
                <c:pt idx="374">
                  <c:v>Mar-2012</c:v>
                </c:pt>
                <c:pt idx="375">
                  <c:v>Apr-2012</c:v>
                </c:pt>
                <c:pt idx="376">
                  <c:v>May-2012</c:v>
                </c:pt>
                <c:pt idx="377">
                  <c:v>Jun-2012</c:v>
                </c:pt>
                <c:pt idx="378">
                  <c:v>Jul-2012</c:v>
                </c:pt>
                <c:pt idx="379">
                  <c:v>Aug-2012</c:v>
                </c:pt>
                <c:pt idx="380">
                  <c:v>Sep-2012</c:v>
                </c:pt>
                <c:pt idx="381">
                  <c:v>Oct-2012</c:v>
                </c:pt>
                <c:pt idx="382">
                  <c:v>Nov-2012</c:v>
                </c:pt>
                <c:pt idx="383">
                  <c:v>Dec-2012</c:v>
                </c:pt>
                <c:pt idx="384">
                  <c:v>Jan-2013</c:v>
                </c:pt>
                <c:pt idx="385">
                  <c:v>Feb-2013</c:v>
                </c:pt>
                <c:pt idx="386">
                  <c:v>Mar-2013</c:v>
                </c:pt>
                <c:pt idx="387">
                  <c:v>Apr-2013</c:v>
                </c:pt>
                <c:pt idx="388">
                  <c:v>May-2013</c:v>
                </c:pt>
                <c:pt idx="389">
                  <c:v>Jun-2013</c:v>
                </c:pt>
                <c:pt idx="390">
                  <c:v>Jul-2013</c:v>
                </c:pt>
                <c:pt idx="391">
                  <c:v>Aug-2013</c:v>
                </c:pt>
                <c:pt idx="392">
                  <c:v>Sep-2013</c:v>
                </c:pt>
                <c:pt idx="393">
                  <c:v>Oct-2013</c:v>
                </c:pt>
                <c:pt idx="394">
                  <c:v>Nov-2013</c:v>
                </c:pt>
                <c:pt idx="395">
                  <c:v>Dec-2013</c:v>
                </c:pt>
                <c:pt idx="396">
                  <c:v>Jan-2014</c:v>
                </c:pt>
                <c:pt idx="397">
                  <c:v>Feb-2014</c:v>
                </c:pt>
                <c:pt idx="398">
                  <c:v>Mar-2014</c:v>
                </c:pt>
                <c:pt idx="399">
                  <c:v>Apr-2014</c:v>
                </c:pt>
                <c:pt idx="400">
                  <c:v>May-2014</c:v>
                </c:pt>
                <c:pt idx="401">
                  <c:v>Jun-2014</c:v>
                </c:pt>
                <c:pt idx="402">
                  <c:v>Jul-2014</c:v>
                </c:pt>
                <c:pt idx="403">
                  <c:v>Aug-2014</c:v>
                </c:pt>
                <c:pt idx="404">
                  <c:v>Sep-2014</c:v>
                </c:pt>
                <c:pt idx="405">
                  <c:v>Oct-2014</c:v>
                </c:pt>
                <c:pt idx="406">
                  <c:v>Nov-2014</c:v>
                </c:pt>
                <c:pt idx="407">
                  <c:v>Dec-2014</c:v>
                </c:pt>
                <c:pt idx="408">
                  <c:v>Jan-2015</c:v>
                </c:pt>
                <c:pt idx="409">
                  <c:v>Feb-2015</c:v>
                </c:pt>
                <c:pt idx="410">
                  <c:v>Mar-2015</c:v>
                </c:pt>
                <c:pt idx="411">
                  <c:v>Apr-2015</c:v>
                </c:pt>
                <c:pt idx="412">
                  <c:v>May-2015</c:v>
                </c:pt>
                <c:pt idx="413">
                  <c:v>Jun-2015</c:v>
                </c:pt>
                <c:pt idx="414">
                  <c:v>Jul-2015</c:v>
                </c:pt>
                <c:pt idx="415">
                  <c:v>Aug-2015</c:v>
                </c:pt>
                <c:pt idx="416">
                  <c:v>Sep-2015</c:v>
                </c:pt>
                <c:pt idx="417">
                  <c:v>Oct-2015</c:v>
                </c:pt>
                <c:pt idx="418">
                  <c:v>Nov-2015</c:v>
                </c:pt>
                <c:pt idx="419">
                  <c:v>Dec-2015</c:v>
                </c:pt>
              </c:strCache>
            </c:strRef>
          </c:cat>
          <c:val>
            <c:numRef>
              <c:f>'Miami-Dade, FL'!$K$2:$K$421</c:f>
              <c:numCache>
                <c:formatCode>General</c:formatCode>
                <c:ptCount val="420"/>
                <c:pt idx="0">
                  <c:v>0</c:v>
                </c:pt>
                <c:pt idx="1">
                  <c:v>0</c:v>
                </c:pt>
                <c:pt idx="2">
                  <c:v>2.197E-2</c:v>
                </c:pt>
                <c:pt idx="3">
                  <c:v>-1.3599999999999998E-2</c:v>
                </c:pt>
                <c:pt idx="4">
                  <c:v>-1.115E-2</c:v>
                </c:pt>
                <c:pt idx="5">
                  <c:v>-2.0500000000000001E-2</c:v>
                </c:pt>
                <c:pt idx="6">
                  <c:v>-7.9869999999999997E-2</c:v>
                </c:pt>
                <c:pt idx="7">
                  <c:v>8.8400000000000006E-3</c:v>
                </c:pt>
                <c:pt idx="8">
                  <c:v>0.21993000000000001</c:v>
                </c:pt>
                <c:pt idx="9">
                  <c:v>0.24986999999999998</c:v>
                </c:pt>
                <c:pt idx="10">
                  <c:v>0.10279000000000001</c:v>
                </c:pt>
                <c:pt idx="11">
                  <c:v>9.5600000000000004E-2</c:v>
                </c:pt>
                <c:pt idx="12">
                  <c:v>0.15179000000000001</c:v>
                </c:pt>
                <c:pt idx="13">
                  <c:v>0.22301000000000001</c:v>
                </c:pt>
                <c:pt idx="14">
                  <c:v>0.28027999999999997</c:v>
                </c:pt>
                <c:pt idx="15">
                  <c:v>0.34533999999999998</c:v>
                </c:pt>
                <c:pt idx="16">
                  <c:v>0.50719000000000003</c:v>
                </c:pt>
                <c:pt idx="17">
                  <c:v>0.54688999999999999</c:v>
                </c:pt>
                <c:pt idx="18">
                  <c:v>0.51439999999999997</c:v>
                </c:pt>
                <c:pt idx="19">
                  <c:v>0.43952000000000002</c:v>
                </c:pt>
                <c:pt idx="20">
                  <c:v>0.42058999999999996</c:v>
                </c:pt>
                <c:pt idx="21">
                  <c:v>0.30869000000000002</c:v>
                </c:pt>
                <c:pt idx="22">
                  <c:v>0.19195999999999999</c:v>
                </c:pt>
                <c:pt idx="23">
                  <c:v>0.15057000000000001</c:v>
                </c:pt>
                <c:pt idx="24">
                  <c:v>0.25059999999999999</c:v>
                </c:pt>
                <c:pt idx="25">
                  <c:v>0.29294999999999999</c:v>
                </c:pt>
                <c:pt idx="26">
                  <c:v>0.31555</c:v>
                </c:pt>
                <c:pt idx="27">
                  <c:v>0.29823</c:v>
                </c:pt>
                <c:pt idx="28">
                  <c:v>0.35692000000000002</c:v>
                </c:pt>
                <c:pt idx="29">
                  <c:v>0.27451999999999999</c:v>
                </c:pt>
                <c:pt idx="30">
                  <c:v>0.33040000000000003</c:v>
                </c:pt>
                <c:pt idx="31">
                  <c:v>0.26223999999999997</c:v>
                </c:pt>
                <c:pt idx="32">
                  <c:v>0.28344000000000003</c:v>
                </c:pt>
                <c:pt idx="33">
                  <c:v>0.17981</c:v>
                </c:pt>
                <c:pt idx="34">
                  <c:v>0.24030000000000001</c:v>
                </c:pt>
                <c:pt idx="35">
                  <c:v>0.11128</c:v>
                </c:pt>
                <c:pt idx="36">
                  <c:v>0.19069</c:v>
                </c:pt>
                <c:pt idx="37">
                  <c:v>0.21934000000000001</c:v>
                </c:pt>
                <c:pt idx="38">
                  <c:v>0.22783000000000003</c:v>
                </c:pt>
                <c:pt idx="39">
                  <c:v>0.20968999999999999</c:v>
                </c:pt>
                <c:pt idx="40">
                  <c:v>0.20541999999999999</c:v>
                </c:pt>
                <c:pt idx="41">
                  <c:v>0.29715999999999998</c:v>
                </c:pt>
                <c:pt idx="42">
                  <c:v>0.38918999999999998</c:v>
                </c:pt>
                <c:pt idx="43">
                  <c:v>0.25746000000000002</c:v>
                </c:pt>
                <c:pt idx="44">
                  <c:v>0.23913000000000001</c:v>
                </c:pt>
                <c:pt idx="45">
                  <c:v>0.15964</c:v>
                </c:pt>
                <c:pt idx="46">
                  <c:v>0</c:v>
                </c:pt>
                <c:pt idx="47">
                  <c:v>0</c:v>
                </c:pt>
                <c:pt idx="48">
                  <c:v>0.13514000000000001</c:v>
                </c:pt>
                <c:pt idx="49">
                  <c:v>0.20278999999999997</c:v>
                </c:pt>
                <c:pt idx="50">
                  <c:v>0.28082000000000001</c:v>
                </c:pt>
                <c:pt idx="51">
                  <c:v>0.27168999999999999</c:v>
                </c:pt>
                <c:pt idx="52">
                  <c:v>0.32416</c:v>
                </c:pt>
                <c:pt idx="53">
                  <c:v>0.35216999999999998</c:v>
                </c:pt>
                <c:pt idx="54">
                  <c:v>0.19839000000000001</c:v>
                </c:pt>
                <c:pt idx="55">
                  <c:v>0.15454000000000001</c:v>
                </c:pt>
                <c:pt idx="56">
                  <c:v>0.17829999999999999</c:v>
                </c:pt>
                <c:pt idx="57">
                  <c:v>0.13127</c:v>
                </c:pt>
                <c:pt idx="58">
                  <c:v>0.18833</c:v>
                </c:pt>
                <c:pt idx="59">
                  <c:v>0.23673000000000002</c:v>
                </c:pt>
                <c:pt idx="60">
                  <c:v>0.1459</c:v>
                </c:pt>
                <c:pt idx="61">
                  <c:v>0.1573</c:v>
                </c:pt>
                <c:pt idx="62">
                  <c:v>0.20487000000000002</c:v>
                </c:pt>
                <c:pt idx="63">
                  <c:v>0.25527</c:v>
                </c:pt>
                <c:pt idx="64">
                  <c:v>0.27912999999999999</c:v>
                </c:pt>
                <c:pt idx="65">
                  <c:v>0.26175999999999999</c:v>
                </c:pt>
                <c:pt idx="66">
                  <c:v>0.34242</c:v>
                </c:pt>
                <c:pt idx="67">
                  <c:v>0.19878999999999999</c:v>
                </c:pt>
                <c:pt idx="68">
                  <c:v>0.16234000000000001</c:v>
                </c:pt>
                <c:pt idx="69">
                  <c:v>0.13547999999999999</c:v>
                </c:pt>
                <c:pt idx="70">
                  <c:v>0.14904000000000001</c:v>
                </c:pt>
                <c:pt idx="71">
                  <c:v>6.719E-2</c:v>
                </c:pt>
                <c:pt idx="72">
                  <c:v>0.17612</c:v>
                </c:pt>
                <c:pt idx="73">
                  <c:v>0.12906999999999999</c:v>
                </c:pt>
                <c:pt idx="74">
                  <c:v>0.24141000000000004</c:v>
                </c:pt>
                <c:pt idx="75">
                  <c:v>0.46512999999999999</c:v>
                </c:pt>
                <c:pt idx="76">
                  <c:v>0.22805</c:v>
                </c:pt>
                <c:pt idx="77">
                  <c:v>0.18570999999999999</c:v>
                </c:pt>
                <c:pt idx="78">
                  <c:v>0.26268999999999998</c:v>
                </c:pt>
                <c:pt idx="79">
                  <c:v>0.31569999999999998</c:v>
                </c:pt>
                <c:pt idx="80">
                  <c:v>9.5439999999999997E-2</c:v>
                </c:pt>
                <c:pt idx="81">
                  <c:v>0.15429999999999999</c:v>
                </c:pt>
                <c:pt idx="82">
                  <c:v>0.15953000000000001</c:v>
                </c:pt>
                <c:pt idx="83">
                  <c:v>2.4309999999999998E-2</c:v>
                </c:pt>
                <c:pt idx="84">
                  <c:v>8.1699999999999995E-2</c:v>
                </c:pt>
                <c:pt idx="85">
                  <c:v>0.18339</c:v>
                </c:pt>
                <c:pt idx="86">
                  <c:v>0.18071000000000001</c:v>
                </c:pt>
                <c:pt idx="87">
                  <c:v>0.17363999999999999</c:v>
                </c:pt>
                <c:pt idx="88">
                  <c:v>0.15023</c:v>
                </c:pt>
                <c:pt idx="89">
                  <c:v>9.647E-2</c:v>
                </c:pt>
                <c:pt idx="90">
                  <c:v>0.20966999999999997</c:v>
                </c:pt>
                <c:pt idx="91">
                  <c:v>0.17621999999999999</c:v>
                </c:pt>
                <c:pt idx="92">
                  <c:v>0.17488999999999999</c:v>
                </c:pt>
                <c:pt idx="93">
                  <c:v>0.10255</c:v>
                </c:pt>
                <c:pt idx="94">
                  <c:v>0.22014</c:v>
                </c:pt>
                <c:pt idx="95">
                  <c:v>0.26383000000000001</c:v>
                </c:pt>
                <c:pt idx="96">
                  <c:v>0.31002000000000002</c:v>
                </c:pt>
                <c:pt idx="97">
                  <c:v>0.13421</c:v>
                </c:pt>
                <c:pt idx="98">
                  <c:v>0.21364</c:v>
                </c:pt>
                <c:pt idx="99">
                  <c:v>0.15862999999999999</c:v>
                </c:pt>
                <c:pt idx="100">
                  <c:v>0.24857999999999997</c:v>
                </c:pt>
                <c:pt idx="101">
                  <c:v>0.22566999999999998</c:v>
                </c:pt>
                <c:pt idx="102">
                  <c:v>0.16788</c:v>
                </c:pt>
                <c:pt idx="103">
                  <c:v>0.24623999999999996</c:v>
                </c:pt>
                <c:pt idx="104">
                  <c:v>0.14960000000000001</c:v>
                </c:pt>
                <c:pt idx="105">
                  <c:v>0.16930999999999999</c:v>
                </c:pt>
                <c:pt idx="106">
                  <c:v>0.17265</c:v>
                </c:pt>
                <c:pt idx="107">
                  <c:v>0.27250000000000002</c:v>
                </c:pt>
                <c:pt idx="108">
                  <c:v>0.29374</c:v>
                </c:pt>
                <c:pt idx="109">
                  <c:v>0.23422000000000001</c:v>
                </c:pt>
                <c:pt idx="110">
                  <c:v>0.20483000000000001</c:v>
                </c:pt>
                <c:pt idx="111">
                  <c:v>0.22917000000000001</c:v>
                </c:pt>
                <c:pt idx="112">
                  <c:v>0.20017999999999997</c:v>
                </c:pt>
                <c:pt idx="113">
                  <c:v>0.1628</c:v>
                </c:pt>
                <c:pt idx="114">
                  <c:v>0.23437999999999998</c:v>
                </c:pt>
                <c:pt idx="115">
                  <c:v>0.19231999999999999</c:v>
                </c:pt>
                <c:pt idx="116">
                  <c:v>0.20530999999999996</c:v>
                </c:pt>
                <c:pt idx="117">
                  <c:v>0.15895000000000001</c:v>
                </c:pt>
                <c:pt idx="118">
                  <c:v>0.14879999999999999</c:v>
                </c:pt>
                <c:pt idx="119">
                  <c:v>0.13986000000000001</c:v>
                </c:pt>
                <c:pt idx="120">
                  <c:v>0.13628999999999999</c:v>
                </c:pt>
                <c:pt idx="121">
                  <c:v>0.18925</c:v>
                </c:pt>
                <c:pt idx="122">
                  <c:v>0.27044000000000001</c:v>
                </c:pt>
                <c:pt idx="123">
                  <c:v>0.29899999999999999</c:v>
                </c:pt>
                <c:pt idx="124">
                  <c:v>0.29642000000000002</c:v>
                </c:pt>
                <c:pt idx="125">
                  <c:v>0.24131</c:v>
                </c:pt>
                <c:pt idx="126">
                  <c:v>0.39689999999999998</c:v>
                </c:pt>
                <c:pt idx="127">
                  <c:v>0.32514999999999999</c:v>
                </c:pt>
                <c:pt idx="128">
                  <c:v>0.39845999999999998</c:v>
                </c:pt>
                <c:pt idx="129">
                  <c:v>0.20580000000000004</c:v>
                </c:pt>
                <c:pt idx="130">
                  <c:v>0.19958999999999999</c:v>
                </c:pt>
                <c:pt idx="131">
                  <c:v>0.32289000000000001</c:v>
                </c:pt>
                <c:pt idx="132">
                  <c:v>0.31677</c:v>
                </c:pt>
                <c:pt idx="133">
                  <c:v>0.22805</c:v>
                </c:pt>
                <c:pt idx="134">
                  <c:v>0.31052000000000002</c:v>
                </c:pt>
                <c:pt idx="135">
                  <c:v>0.32106000000000001</c:v>
                </c:pt>
                <c:pt idx="136">
                  <c:v>0.30792000000000003</c:v>
                </c:pt>
                <c:pt idx="137">
                  <c:v>0.29442000000000002</c:v>
                </c:pt>
                <c:pt idx="138">
                  <c:v>0.32622000000000001</c:v>
                </c:pt>
                <c:pt idx="139">
                  <c:v>0.24149000000000004</c:v>
                </c:pt>
                <c:pt idx="140">
                  <c:v>0.24318000000000001</c:v>
                </c:pt>
                <c:pt idx="141">
                  <c:v>0.22151999999999999</c:v>
                </c:pt>
                <c:pt idx="142">
                  <c:v>0.15984999999999999</c:v>
                </c:pt>
                <c:pt idx="143">
                  <c:v>9.4700000000000006E-2</c:v>
                </c:pt>
                <c:pt idx="144">
                  <c:v>0.23108999999999996</c:v>
                </c:pt>
                <c:pt idx="145">
                  <c:v>0.16219</c:v>
                </c:pt>
                <c:pt idx="146">
                  <c:v>0.21189</c:v>
                </c:pt>
                <c:pt idx="147">
                  <c:v>0.21956000000000003</c:v>
                </c:pt>
                <c:pt idx="148">
                  <c:v>0.24947</c:v>
                </c:pt>
                <c:pt idx="149">
                  <c:v>0.2024</c:v>
                </c:pt>
                <c:pt idx="150">
                  <c:v>0.19245999999999999</c:v>
                </c:pt>
                <c:pt idx="151">
                  <c:v>0.26254</c:v>
                </c:pt>
                <c:pt idx="152">
                  <c:v>0.11259</c:v>
                </c:pt>
                <c:pt idx="153">
                  <c:v>5.3849999999999995E-2</c:v>
                </c:pt>
                <c:pt idx="154">
                  <c:v>0</c:v>
                </c:pt>
                <c:pt idx="155">
                  <c:v>0</c:v>
                </c:pt>
                <c:pt idx="156">
                  <c:v>0</c:v>
                </c:pt>
                <c:pt idx="157">
                  <c:v>0</c:v>
                </c:pt>
                <c:pt idx="158">
                  <c:v>0.13686999999999999</c:v>
                </c:pt>
                <c:pt idx="159">
                  <c:v>0.11939999999999999</c:v>
                </c:pt>
                <c:pt idx="160">
                  <c:v>0.13566</c:v>
                </c:pt>
                <c:pt idx="161">
                  <c:v>0.12349000000000002</c:v>
                </c:pt>
                <c:pt idx="162">
                  <c:v>0.14451</c:v>
                </c:pt>
                <c:pt idx="163">
                  <c:v>0.11779000000000002</c:v>
                </c:pt>
                <c:pt idx="164">
                  <c:v>0.14118</c:v>
                </c:pt>
                <c:pt idx="165">
                  <c:v>6.5009999999999998E-2</c:v>
                </c:pt>
                <c:pt idx="166">
                  <c:v>0</c:v>
                </c:pt>
                <c:pt idx="167">
                  <c:v>0</c:v>
                </c:pt>
                <c:pt idx="168">
                  <c:v>0</c:v>
                </c:pt>
                <c:pt idx="169">
                  <c:v>0.30281999999999998</c:v>
                </c:pt>
                <c:pt idx="170">
                  <c:v>0.36665999999999999</c:v>
                </c:pt>
                <c:pt idx="171">
                  <c:v>0.28314</c:v>
                </c:pt>
                <c:pt idx="172">
                  <c:v>0.24995000000000003</c:v>
                </c:pt>
                <c:pt idx="173">
                  <c:v>0.28963</c:v>
                </c:pt>
                <c:pt idx="174">
                  <c:v>0.18129999999999999</c:v>
                </c:pt>
                <c:pt idx="175">
                  <c:v>0.32495000000000002</c:v>
                </c:pt>
                <c:pt idx="176">
                  <c:v>0.26051000000000002</c:v>
                </c:pt>
                <c:pt idx="177">
                  <c:v>0.16691</c:v>
                </c:pt>
                <c:pt idx="178">
                  <c:v>0.12831999999999999</c:v>
                </c:pt>
                <c:pt idx="179">
                  <c:v>0.14574999999999999</c:v>
                </c:pt>
                <c:pt idx="180">
                  <c:v>0.15998000000000001</c:v>
                </c:pt>
                <c:pt idx="181">
                  <c:v>0.15207999999999999</c:v>
                </c:pt>
                <c:pt idx="182">
                  <c:v>0.23834</c:v>
                </c:pt>
                <c:pt idx="183">
                  <c:v>0.34054000000000001</c:v>
                </c:pt>
                <c:pt idx="184">
                  <c:v>0.20434999999999998</c:v>
                </c:pt>
                <c:pt idx="185">
                  <c:v>0.25283</c:v>
                </c:pt>
                <c:pt idx="186">
                  <c:v>0.25242999999999999</c:v>
                </c:pt>
                <c:pt idx="187">
                  <c:v>0.26040999999999997</c:v>
                </c:pt>
                <c:pt idx="188">
                  <c:v>0.27349000000000001</c:v>
                </c:pt>
                <c:pt idx="189">
                  <c:v>0.16939000000000001</c:v>
                </c:pt>
                <c:pt idx="190">
                  <c:v>0.17348</c:v>
                </c:pt>
                <c:pt idx="191">
                  <c:v>0.11829000000000001</c:v>
                </c:pt>
                <c:pt idx="192">
                  <c:v>0.15903</c:v>
                </c:pt>
                <c:pt idx="193">
                  <c:v>0.21465000000000001</c:v>
                </c:pt>
                <c:pt idx="194">
                  <c:v>0.28534999999999999</c:v>
                </c:pt>
                <c:pt idx="195">
                  <c:v>0.29232999999999998</c:v>
                </c:pt>
                <c:pt idx="196">
                  <c:v>0.33302999999999999</c:v>
                </c:pt>
                <c:pt idx="197">
                  <c:v>0.24818000000000001</c:v>
                </c:pt>
                <c:pt idx="198">
                  <c:v>0.25811000000000001</c:v>
                </c:pt>
                <c:pt idx="199">
                  <c:v>0.22736000000000001</c:v>
                </c:pt>
                <c:pt idx="200">
                  <c:v>0.21545</c:v>
                </c:pt>
                <c:pt idx="201">
                  <c:v>0.22715999999999997</c:v>
                </c:pt>
                <c:pt idx="202">
                  <c:v>0.15665999999999999</c:v>
                </c:pt>
                <c:pt idx="203">
                  <c:v>0.10224999999999999</c:v>
                </c:pt>
                <c:pt idx="204">
                  <c:v>0.15967999999999999</c:v>
                </c:pt>
                <c:pt idx="205">
                  <c:v>0.20278000000000002</c:v>
                </c:pt>
                <c:pt idx="206">
                  <c:v>0.27468999999999999</c:v>
                </c:pt>
                <c:pt idx="207">
                  <c:v>0.28503000000000001</c:v>
                </c:pt>
                <c:pt idx="208">
                  <c:v>0.43780999999999998</c:v>
                </c:pt>
                <c:pt idx="209">
                  <c:v>0.20451000000000003</c:v>
                </c:pt>
                <c:pt idx="210">
                  <c:v>0.44292999999999993</c:v>
                </c:pt>
                <c:pt idx="211">
                  <c:v>0.22172</c:v>
                </c:pt>
                <c:pt idx="212">
                  <c:v>0.18694</c:v>
                </c:pt>
                <c:pt idx="213">
                  <c:v>0.125</c:v>
                </c:pt>
                <c:pt idx="214">
                  <c:v>0.11083000000000001</c:v>
                </c:pt>
                <c:pt idx="215">
                  <c:v>9.8849999999999993E-2</c:v>
                </c:pt>
                <c:pt idx="216">
                  <c:v>0.15212000000000001</c:v>
                </c:pt>
                <c:pt idx="217">
                  <c:v>0.15765999999999999</c:v>
                </c:pt>
                <c:pt idx="218">
                  <c:v>0.17641999999999999</c:v>
                </c:pt>
                <c:pt idx="219">
                  <c:v>0.24196999999999996</c:v>
                </c:pt>
                <c:pt idx="220">
                  <c:v>0.22273000000000001</c:v>
                </c:pt>
                <c:pt idx="221">
                  <c:v>0.29687999999999998</c:v>
                </c:pt>
                <c:pt idx="222">
                  <c:v>0.18185999999999999</c:v>
                </c:pt>
                <c:pt idx="223">
                  <c:v>0.16903000000000001</c:v>
                </c:pt>
                <c:pt idx="224">
                  <c:v>0.18673999999999999</c:v>
                </c:pt>
                <c:pt idx="225">
                  <c:v>8.4860000000000005E-2</c:v>
                </c:pt>
                <c:pt idx="226">
                  <c:v>3.9419999999999997E-2</c:v>
                </c:pt>
                <c:pt idx="227">
                  <c:v>0</c:v>
                </c:pt>
                <c:pt idx="228">
                  <c:v>0.12092</c:v>
                </c:pt>
                <c:pt idx="229">
                  <c:v>0.11754000000000001</c:v>
                </c:pt>
                <c:pt idx="230">
                  <c:v>0.13711000000000001</c:v>
                </c:pt>
                <c:pt idx="231">
                  <c:v>0.18779000000000001</c:v>
                </c:pt>
                <c:pt idx="232">
                  <c:v>0.15970000000000001</c:v>
                </c:pt>
                <c:pt idx="233">
                  <c:v>0.17877999999999999</c:v>
                </c:pt>
                <c:pt idx="234">
                  <c:v>0.16846</c:v>
                </c:pt>
                <c:pt idx="235">
                  <c:v>0.20922999999999997</c:v>
                </c:pt>
                <c:pt idx="236">
                  <c:v>9.9049999999999999E-2</c:v>
                </c:pt>
                <c:pt idx="237">
                  <c:v>0</c:v>
                </c:pt>
                <c:pt idx="238">
                  <c:v>0</c:v>
                </c:pt>
                <c:pt idx="239">
                  <c:v>0</c:v>
                </c:pt>
                <c:pt idx="240">
                  <c:v>0</c:v>
                </c:pt>
                <c:pt idx="241">
                  <c:v>0</c:v>
                </c:pt>
                <c:pt idx="242">
                  <c:v>0.29587999999999998</c:v>
                </c:pt>
                <c:pt idx="243">
                  <c:v>0.13442999999999999</c:v>
                </c:pt>
                <c:pt idx="244">
                  <c:v>0.20402999999999999</c:v>
                </c:pt>
                <c:pt idx="245">
                  <c:v>0.19051000000000001</c:v>
                </c:pt>
                <c:pt idx="246">
                  <c:v>0.21626000000000004</c:v>
                </c:pt>
                <c:pt idx="247">
                  <c:v>0.17674999999999999</c:v>
                </c:pt>
                <c:pt idx="248">
                  <c:v>0.23122999999999999</c:v>
                </c:pt>
                <c:pt idx="249">
                  <c:v>0.17877999999999999</c:v>
                </c:pt>
                <c:pt idx="250">
                  <c:v>0.15298999999999999</c:v>
                </c:pt>
                <c:pt idx="251">
                  <c:v>0.15573999999999999</c:v>
                </c:pt>
                <c:pt idx="252">
                  <c:v>0.13618</c:v>
                </c:pt>
                <c:pt idx="253">
                  <c:v>0.19195999999999999</c:v>
                </c:pt>
                <c:pt idx="254">
                  <c:v>0.2024</c:v>
                </c:pt>
                <c:pt idx="255">
                  <c:v>0.19794</c:v>
                </c:pt>
                <c:pt idx="256">
                  <c:v>0.16561999999999999</c:v>
                </c:pt>
                <c:pt idx="257">
                  <c:v>0.31072</c:v>
                </c:pt>
                <c:pt idx="258">
                  <c:v>0.22747999999999999</c:v>
                </c:pt>
                <c:pt idx="259">
                  <c:v>0.24190999999999999</c:v>
                </c:pt>
                <c:pt idx="260">
                  <c:v>0.22795000000000001</c:v>
                </c:pt>
                <c:pt idx="261">
                  <c:v>0.24815999999999999</c:v>
                </c:pt>
                <c:pt idx="262">
                  <c:v>0.15204000000000001</c:v>
                </c:pt>
                <c:pt idx="263">
                  <c:v>0.20483000000000001</c:v>
                </c:pt>
                <c:pt idx="264">
                  <c:v>0.13308</c:v>
                </c:pt>
                <c:pt idx="265">
                  <c:v>0.19732</c:v>
                </c:pt>
                <c:pt idx="266">
                  <c:v>0.30075000000000002</c:v>
                </c:pt>
                <c:pt idx="267">
                  <c:v>0.34965000000000002</c:v>
                </c:pt>
                <c:pt idx="268">
                  <c:v>0.19467999999999999</c:v>
                </c:pt>
                <c:pt idx="269">
                  <c:v>0.24922</c:v>
                </c:pt>
                <c:pt idx="270">
                  <c:v>0.25779000000000002</c:v>
                </c:pt>
                <c:pt idx="271">
                  <c:v>0.21095999999999998</c:v>
                </c:pt>
                <c:pt idx="272">
                  <c:v>0.21956000000000003</c:v>
                </c:pt>
                <c:pt idx="273">
                  <c:v>0.21854000000000001</c:v>
                </c:pt>
                <c:pt idx="274">
                  <c:v>0.18265000000000001</c:v>
                </c:pt>
                <c:pt idx="275">
                  <c:v>0.18548999999999999</c:v>
                </c:pt>
                <c:pt idx="276">
                  <c:v>0.16927</c:v>
                </c:pt>
                <c:pt idx="277">
                  <c:v>0.14208999999999999</c:v>
                </c:pt>
                <c:pt idx="278">
                  <c:v>0.28623999999999999</c:v>
                </c:pt>
                <c:pt idx="279">
                  <c:v>0.28874</c:v>
                </c:pt>
                <c:pt idx="280">
                  <c:v>0.25900000000000001</c:v>
                </c:pt>
                <c:pt idx="281">
                  <c:v>0.19089</c:v>
                </c:pt>
                <c:pt idx="282">
                  <c:v>0.23913000000000001</c:v>
                </c:pt>
                <c:pt idx="283">
                  <c:v>0.18859000000000001</c:v>
                </c:pt>
                <c:pt idx="284">
                  <c:v>0.19927</c:v>
                </c:pt>
                <c:pt idx="285">
                  <c:v>0.18779000000000001</c:v>
                </c:pt>
                <c:pt idx="286">
                  <c:v>0.13131000000000001</c:v>
                </c:pt>
                <c:pt idx="287">
                  <c:v>0.10352000000000001</c:v>
                </c:pt>
                <c:pt idx="288">
                  <c:v>0.12406999999999999</c:v>
                </c:pt>
                <c:pt idx="289">
                  <c:v>0.17147000000000001</c:v>
                </c:pt>
                <c:pt idx="290">
                  <c:v>0.29399999999999998</c:v>
                </c:pt>
                <c:pt idx="291">
                  <c:v>0.19484000000000001</c:v>
                </c:pt>
                <c:pt idx="292">
                  <c:v>0.25535000000000002</c:v>
                </c:pt>
                <c:pt idx="293">
                  <c:v>0.19212000000000001</c:v>
                </c:pt>
                <c:pt idx="294">
                  <c:v>0.24857999999999997</c:v>
                </c:pt>
                <c:pt idx="295">
                  <c:v>0.21692</c:v>
                </c:pt>
                <c:pt idx="296">
                  <c:v>0.18543000000000001</c:v>
                </c:pt>
                <c:pt idx="297">
                  <c:v>0.12873000000000001</c:v>
                </c:pt>
                <c:pt idx="298">
                  <c:v>0.16345000000000001</c:v>
                </c:pt>
                <c:pt idx="299">
                  <c:v>0.1244</c:v>
                </c:pt>
                <c:pt idx="300">
                  <c:v>0.15575</c:v>
                </c:pt>
                <c:pt idx="301">
                  <c:v>0.10972999999999999</c:v>
                </c:pt>
                <c:pt idx="302">
                  <c:v>0.25223000000000001</c:v>
                </c:pt>
                <c:pt idx="303">
                  <c:v>0.23405000000000001</c:v>
                </c:pt>
                <c:pt idx="304">
                  <c:v>0.23052999999999998</c:v>
                </c:pt>
                <c:pt idx="305">
                  <c:v>0.25122</c:v>
                </c:pt>
                <c:pt idx="306">
                  <c:v>0.19239999999999999</c:v>
                </c:pt>
                <c:pt idx="307">
                  <c:v>0.29721999999999998</c:v>
                </c:pt>
                <c:pt idx="308">
                  <c:v>0.20291999999999999</c:v>
                </c:pt>
                <c:pt idx="309">
                  <c:v>0.16378999999999999</c:v>
                </c:pt>
                <c:pt idx="310">
                  <c:v>0.16458999999999999</c:v>
                </c:pt>
                <c:pt idx="311">
                  <c:v>0.17774999999999999</c:v>
                </c:pt>
                <c:pt idx="312">
                  <c:v>0.11722000000000002</c:v>
                </c:pt>
                <c:pt idx="313">
                  <c:v>0.22907000000000002</c:v>
                </c:pt>
                <c:pt idx="314">
                  <c:v>0.24970999999999996</c:v>
                </c:pt>
                <c:pt idx="315">
                  <c:v>0.25846999999999998</c:v>
                </c:pt>
                <c:pt idx="316">
                  <c:v>0.38151000000000002</c:v>
                </c:pt>
                <c:pt idx="317">
                  <c:v>0.22136</c:v>
                </c:pt>
                <c:pt idx="318">
                  <c:v>0.17731</c:v>
                </c:pt>
                <c:pt idx="319">
                  <c:v>0.26179999999999998</c:v>
                </c:pt>
                <c:pt idx="320">
                  <c:v>0.17959</c:v>
                </c:pt>
                <c:pt idx="321">
                  <c:v>0.26357000000000003</c:v>
                </c:pt>
                <c:pt idx="322">
                  <c:v>0.15262999999999999</c:v>
                </c:pt>
                <c:pt idx="323">
                  <c:v>0.12343</c:v>
                </c:pt>
                <c:pt idx="324">
                  <c:v>0.13711000000000001</c:v>
                </c:pt>
                <c:pt idx="325">
                  <c:v>0.20263999999999999</c:v>
                </c:pt>
                <c:pt idx="326">
                  <c:v>0.28256999999999999</c:v>
                </c:pt>
                <c:pt idx="327">
                  <c:v>0.31302000000000002</c:v>
                </c:pt>
                <c:pt idx="328">
                  <c:v>0.26095000000000002</c:v>
                </c:pt>
                <c:pt idx="329">
                  <c:v>0.22448000000000001</c:v>
                </c:pt>
                <c:pt idx="330">
                  <c:v>0.22857</c:v>
                </c:pt>
                <c:pt idx="331">
                  <c:v>0.22103999999999999</c:v>
                </c:pt>
                <c:pt idx="332">
                  <c:v>0.20512000000000002</c:v>
                </c:pt>
                <c:pt idx="333">
                  <c:v>0.14656</c:v>
                </c:pt>
                <c:pt idx="334">
                  <c:v>0.13039999999999999</c:v>
                </c:pt>
                <c:pt idx="335">
                  <c:v>0.11967999999999998</c:v>
                </c:pt>
                <c:pt idx="336">
                  <c:v>0.11505000000000001</c:v>
                </c:pt>
                <c:pt idx="337">
                  <c:v>0.16208</c:v>
                </c:pt>
                <c:pt idx="338">
                  <c:v>0.18634000000000001</c:v>
                </c:pt>
                <c:pt idx="339">
                  <c:v>0.23066999999999999</c:v>
                </c:pt>
                <c:pt idx="340">
                  <c:v>0.17523</c:v>
                </c:pt>
                <c:pt idx="341">
                  <c:v>0.24262</c:v>
                </c:pt>
                <c:pt idx="342">
                  <c:v>0.30403000000000002</c:v>
                </c:pt>
                <c:pt idx="343">
                  <c:v>0.24501000000000001</c:v>
                </c:pt>
                <c:pt idx="344">
                  <c:v>0.16464000000000001</c:v>
                </c:pt>
                <c:pt idx="345">
                  <c:v>0.14187</c:v>
                </c:pt>
                <c:pt idx="346">
                  <c:v>0.11795</c:v>
                </c:pt>
                <c:pt idx="347">
                  <c:v>0.11700000000000002</c:v>
                </c:pt>
                <c:pt idx="348">
                  <c:v>0.11017000000000002</c:v>
                </c:pt>
                <c:pt idx="349">
                  <c:v>8.3570000000000005E-2</c:v>
                </c:pt>
                <c:pt idx="350">
                  <c:v>0.15923000000000001</c:v>
                </c:pt>
                <c:pt idx="351">
                  <c:v>0.25226999999999999</c:v>
                </c:pt>
                <c:pt idx="352">
                  <c:v>0.21056</c:v>
                </c:pt>
                <c:pt idx="353">
                  <c:v>0.20183000000000001</c:v>
                </c:pt>
                <c:pt idx="354">
                  <c:v>0.19667000000000001</c:v>
                </c:pt>
                <c:pt idx="355">
                  <c:v>0.19635</c:v>
                </c:pt>
                <c:pt idx="356">
                  <c:v>0.20512000000000002</c:v>
                </c:pt>
                <c:pt idx="357">
                  <c:v>0.15062999999999999</c:v>
                </c:pt>
                <c:pt idx="358">
                  <c:v>9.7369999999999998E-2</c:v>
                </c:pt>
                <c:pt idx="359">
                  <c:v>9.0060000000000001E-2</c:v>
                </c:pt>
                <c:pt idx="360">
                  <c:v>0.13905999999999999</c:v>
                </c:pt>
                <c:pt idx="361">
                  <c:v>0.13735</c:v>
                </c:pt>
                <c:pt idx="362">
                  <c:v>0.15387000000000001</c:v>
                </c:pt>
                <c:pt idx="363">
                  <c:v>0.23530000000000001</c:v>
                </c:pt>
                <c:pt idx="364">
                  <c:v>0.26327</c:v>
                </c:pt>
                <c:pt idx="365">
                  <c:v>0.21868000000000004</c:v>
                </c:pt>
                <c:pt idx="366">
                  <c:v>0.20800000000000002</c:v>
                </c:pt>
                <c:pt idx="367">
                  <c:v>0.24217</c:v>
                </c:pt>
                <c:pt idx="368">
                  <c:v>0.17086000000000001</c:v>
                </c:pt>
                <c:pt idx="369">
                  <c:v>0.17967</c:v>
                </c:pt>
                <c:pt idx="370">
                  <c:v>0.15043000000000001</c:v>
                </c:pt>
                <c:pt idx="371">
                  <c:v>0.12383</c:v>
                </c:pt>
                <c:pt idx="372">
                  <c:v>0.13979</c:v>
                </c:pt>
                <c:pt idx="373">
                  <c:v>0.17731</c:v>
                </c:pt>
                <c:pt idx="374">
                  <c:v>0.17571999999999999</c:v>
                </c:pt>
                <c:pt idx="375">
                  <c:v>0.22609000000000004</c:v>
                </c:pt>
                <c:pt idx="376">
                  <c:v>0.21623999999999999</c:v>
                </c:pt>
                <c:pt idx="377">
                  <c:v>0.25125999999999998</c:v>
                </c:pt>
                <c:pt idx="378">
                  <c:v>0.28781000000000001</c:v>
                </c:pt>
                <c:pt idx="379">
                  <c:v>0.21274999999999999</c:v>
                </c:pt>
                <c:pt idx="380">
                  <c:v>0.15054999999999999</c:v>
                </c:pt>
                <c:pt idx="381">
                  <c:v>0.17674999999999999</c:v>
                </c:pt>
                <c:pt idx="382">
                  <c:v>0.14130000000000001</c:v>
                </c:pt>
                <c:pt idx="383">
                  <c:v>0.11440000000000002</c:v>
                </c:pt>
                <c:pt idx="384">
                  <c:v>0.12716</c:v>
                </c:pt>
                <c:pt idx="385">
                  <c:v>0.17255000000000001</c:v>
                </c:pt>
                <c:pt idx="386">
                  <c:v>0.21295000000000003</c:v>
                </c:pt>
                <c:pt idx="387">
                  <c:v>0.26662999999999998</c:v>
                </c:pt>
                <c:pt idx="388">
                  <c:v>0.21368000000000001</c:v>
                </c:pt>
                <c:pt idx="389">
                  <c:v>0.23469999999999999</c:v>
                </c:pt>
                <c:pt idx="390">
                  <c:v>0.17916000000000001</c:v>
                </c:pt>
                <c:pt idx="391">
                  <c:v>0.18267</c:v>
                </c:pt>
                <c:pt idx="392">
                  <c:v>0.15587000000000001</c:v>
                </c:pt>
                <c:pt idx="393">
                  <c:v>9.7449999999999995E-2</c:v>
                </c:pt>
                <c:pt idx="394">
                  <c:v>0.18218999999999999</c:v>
                </c:pt>
                <c:pt idx="395">
                  <c:v>0.14838999999999999</c:v>
                </c:pt>
                <c:pt idx="396">
                  <c:v>6.497E-2</c:v>
                </c:pt>
                <c:pt idx="397">
                  <c:v>0.13399</c:v>
                </c:pt>
                <c:pt idx="398">
                  <c:v>0.14995</c:v>
                </c:pt>
                <c:pt idx="399">
                  <c:v>0.18063000000000001</c:v>
                </c:pt>
                <c:pt idx="400">
                  <c:v>0.19363</c:v>
                </c:pt>
                <c:pt idx="401">
                  <c:v>0.16514000000000001</c:v>
                </c:pt>
                <c:pt idx="402">
                  <c:v>0.16517999999999999</c:v>
                </c:pt>
                <c:pt idx="403">
                  <c:v>0.18473999999999999</c:v>
                </c:pt>
                <c:pt idx="404">
                  <c:v>0.21015</c:v>
                </c:pt>
                <c:pt idx="405">
                  <c:v>0.12859000000000001</c:v>
                </c:pt>
                <c:pt idx="406">
                  <c:v>0.14934</c:v>
                </c:pt>
                <c:pt idx="407">
                  <c:v>0.14358000000000001</c:v>
                </c:pt>
                <c:pt idx="408">
                  <c:v>0.14421999999999999</c:v>
                </c:pt>
                <c:pt idx="409">
                  <c:v>0.17827999999999999</c:v>
                </c:pt>
                <c:pt idx="410">
                  <c:v>0.19159999999999999</c:v>
                </c:pt>
                <c:pt idx="411">
                  <c:v>0.21973000000000004</c:v>
                </c:pt>
                <c:pt idx="412">
                  <c:v>0.17843999999999999</c:v>
                </c:pt>
                <c:pt idx="413">
                  <c:v>0.14656</c:v>
                </c:pt>
                <c:pt idx="414">
                  <c:v>0.17751</c:v>
                </c:pt>
                <c:pt idx="415">
                  <c:v>0.17877999999999999</c:v>
                </c:pt>
                <c:pt idx="416">
                  <c:v>0.19015000000000001</c:v>
                </c:pt>
                <c:pt idx="417">
                  <c:v>0.19894999999999999</c:v>
                </c:pt>
                <c:pt idx="418">
                  <c:v>0.16822000000000001</c:v>
                </c:pt>
                <c:pt idx="419">
                  <c:v>0.13164999999999999</c:v>
                </c:pt>
              </c:numCache>
            </c:numRef>
          </c:val>
          <c:smooth val="0"/>
        </c:ser>
        <c:ser>
          <c:idx val="2"/>
          <c:order val="1"/>
          <c:tx>
            <c:v>MODIS</c:v>
          </c:tx>
          <c:spPr>
            <a:ln>
              <a:solidFill>
                <a:schemeClr val="accent5">
                  <a:lumMod val="60000"/>
                  <a:lumOff val="40000"/>
                  <a:alpha val="50000"/>
                </a:schemeClr>
              </a:solidFill>
            </a:ln>
          </c:spPr>
          <c:marker>
            <c:symbol val="none"/>
          </c:marker>
          <c:trendline>
            <c:name>Moving Ave. (MODIS)</c:name>
            <c:spPr>
              <a:ln w="25400">
                <a:solidFill>
                  <a:schemeClr val="accent1">
                    <a:lumMod val="50000"/>
                  </a:schemeClr>
                </a:solidFill>
              </a:ln>
            </c:spPr>
            <c:trendlineType val="movingAvg"/>
            <c:period val="5"/>
            <c:dispRSqr val="0"/>
            <c:dispEq val="0"/>
          </c:trendline>
          <c:cat>
            <c:strRef>
              <c:f>'Miami-Dade, FL'!$A$2:$A$421</c:f>
              <c:strCache>
                <c:ptCount val="420"/>
                <c:pt idx="0">
                  <c:v>Jan-1981</c:v>
                </c:pt>
                <c:pt idx="1">
                  <c:v>Feb-1981</c:v>
                </c:pt>
                <c:pt idx="2">
                  <c:v>Mar-1981</c:v>
                </c:pt>
                <c:pt idx="3">
                  <c:v>Apr-1981</c:v>
                </c:pt>
                <c:pt idx="4">
                  <c:v>May-1981</c:v>
                </c:pt>
                <c:pt idx="5">
                  <c:v>Jun-1981</c:v>
                </c:pt>
                <c:pt idx="6">
                  <c:v>Jul-1981</c:v>
                </c:pt>
                <c:pt idx="7">
                  <c:v>Aug-1981</c:v>
                </c:pt>
                <c:pt idx="8">
                  <c:v>Sep-1981</c:v>
                </c:pt>
                <c:pt idx="9">
                  <c:v>Oct-1981</c:v>
                </c:pt>
                <c:pt idx="10">
                  <c:v>Nov-1981</c:v>
                </c:pt>
                <c:pt idx="11">
                  <c:v>Dec-1981</c:v>
                </c:pt>
                <c:pt idx="12">
                  <c:v>Jan-1982</c:v>
                </c:pt>
                <c:pt idx="13">
                  <c:v>Feb-1982</c:v>
                </c:pt>
                <c:pt idx="14">
                  <c:v>Mar-1982</c:v>
                </c:pt>
                <c:pt idx="15">
                  <c:v>Apr-1982</c:v>
                </c:pt>
                <c:pt idx="16">
                  <c:v>May-1982</c:v>
                </c:pt>
                <c:pt idx="17">
                  <c:v>Jun-1982</c:v>
                </c:pt>
                <c:pt idx="18">
                  <c:v>Jul-1982</c:v>
                </c:pt>
                <c:pt idx="19">
                  <c:v>Aug-1982</c:v>
                </c:pt>
                <c:pt idx="20">
                  <c:v>Sep-1982</c:v>
                </c:pt>
                <c:pt idx="21">
                  <c:v>Oct-1982</c:v>
                </c:pt>
                <c:pt idx="22">
                  <c:v>Nov-1982</c:v>
                </c:pt>
                <c:pt idx="23">
                  <c:v>Dec-1982</c:v>
                </c:pt>
                <c:pt idx="24">
                  <c:v>Jan-1983</c:v>
                </c:pt>
                <c:pt idx="25">
                  <c:v>Feb-1983</c:v>
                </c:pt>
                <c:pt idx="26">
                  <c:v>Mar-1983</c:v>
                </c:pt>
                <c:pt idx="27">
                  <c:v>Apr-1983</c:v>
                </c:pt>
                <c:pt idx="28">
                  <c:v>May-1983</c:v>
                </c:pt>
                <c:pt idx="29">
                  <c:v>Jun-1983</c:v>
                </c:pt>
                <c:pt idx="30">
                  <c:v>Jul-1983</c:v>
                </c:pt>
                <c:pt idx="31">
                  <c:v>Aug-1983</c:v>
                </c:pt>
                <c:pt idx="32">
                  <c:v>Sep-1983</c:v>
                </c:pt>
                <c:pt idx="33">
                  <c:v>Oct-1983</c:v>
                </c:pt>
                <c:pt idx="34">
                  <c:v>Nov-1983</c:v>
                </c:pt>
                <c:pt idx="35">
                  <c:v>Dec-1983</c:v>
                </c:pt>
                <c:pt idx="36">
                  <c:v>Jan-1984</c:v>
                </c:pt>
                <c:pt idx="37">
                  <c:v>Feb-1984</c:v>
                </c:pt>
                <c:pt idx="38">
                  <c:v>Mar-1984</c:v>
                </c:pt>
                <c:pt idx="39">
                  <c:v>Apr-1984</c:v>
                </c:pt>
                <c:pt idx="40">
                  <c:v>May-1984</c:v>
                </c:pt>
                <c:pt idx="41">
                  <c:v>Jun-1984</c:v>
                </c:pt>
                <c:pt idx="42">
                  <c:v>Jul-1984</c:v>
                </c:pt>
                <c:pt idx="43">
                  <c:v>Aug-1984</c:v>
                </c:pt>
                <c:pt idx="44">
                  <c:v>Sep-1984</c:v>
                </c:pt>
                <c:pt idx="45">
                  <c:v>Oct-1984</c:v>
                </c:pt>
                <c:pt idx="46">
                  <c:v>Nov-1984</c:v>
                </c:pt>
                <c:pt idx="47">
                  <c:v>Dec-1984</c:v>
                </c:pt>
                <c:pt idx="48">
                  <c:v>Jan-1985</c:v>
                </c:pt>
                <c:pt idx="49">
                  <c:v>Feb-1985</c:v>
                </c:pt>
                <c:pt idx="50">
                  <c:v>Mar-1985</c:v>
                </c:pt>
                <c:pt idx="51">
                  <c:v>Apr-1985</c:v>
                </c:pt>
                <c:pt idx="52">
                  <c:v>May-1985</c:v>
                </c:pt>
                <c:pt idx="53">
                  <c:v>Jun-1985</c:v>
                </c:pt>
                <c:pt idx="54">
                  <c:v>Jul-1985</c:v>
                </c:pt>
                <c:pt idx="55">
                  <c:v>Aug-1985</c:v>
                </c:pt>
                <c:pt idx="56">
                  <c:v>Sep-1985</c:v>
                </c:pt>
                <c:pt idx="57">
                  <c:v>Oct-1985</c:v>
                </c:pt>
                <c:pt idx="58">
                  <c:v>Nov-1985</c:v>
                </c:pt>
                <c:pt idx="59">
                  <c:v>Dec-1985</c:v>
                </c:pt>
                <c:pt idx="60">
                  <c:v>Jan-1986</c:v>
                </c:pt>
                <c:pt idx="61">
                  <c:v>Feb-1986</c:v>
                </c:pt>
                <c:pt idx="62">
                  <c:v>Mar-1986</c:v>
                </c:pt>
                <c:pt idx="63">
                  <c:v>Apr-1986</c:v>
                </c:pt>
                <c:pt idx="64">
                  <c:v>May-1986</c:v>
                </c:pt>
                <c:pt idx="65">
                  <c:v>Jun-1986</c:v>
                </c:pt>
                <c:pt idx="66">
                  <c:v>Jul-1986</c:v>
                </c:pt>
                <c:pt idx="67">
                  <c:v>Aug-1986</c:v>
                </c:pt>
                <c:pt idx="68">
                  <c:v>Sep-1986</c:v>
                </c:pt>
                <c:pt idx="69">
                  <c:v>Oct-1986</c:v>
                </c:pt>
                <c:pt idx="70">
                  <c:v>Nov-1986</c:v>
                </c:pt>
                <c:pt idx="71">
                  <c:v>Dec-1986</c:v>
                </c:pt>
                <c:pt idx="72">
                  <c:v>Jan-1987</c:v>
                </c:pt>
                <c:pt idx="73">
                  <c:v>Feb-1987</c:v>
                </c:pt>
                <c:pt idx="74">
                  <c:v>Mar-1987</c:v>
                </c:pt>
                <c:pt idx="75">
                  <c:v>Apr-1987</c:v>
                </c:pt>
                <c:pt idx="76">
                  <c:v>May-1987</c:v>
                </c:pt>
                <c:pt idx="77">
                  <c:v>Jun-1987</c:v>
                </c:pt>
                <c:pt idx="78">
                  <c:v>Jul-1987</c:v>
                </c:pt>
                <c:pt idx="79">
                  <c:v>Aug-1987</c:v>
                </c:pt>
                <c:pt idx="80">
                  <c:v>Sep-1987</c:v>
                </c:pt>
                <c:pt idx="81">
                  <c:v>Oct-1987</c:v>
                </c:pt>
                <c:pt idx="82">
                  <c:v>Nov-1987</c:v>
                </c:pt>
                <c:pt idx="83">
                  <c:v>Dec-1987</c:v>
                </c:pt>
                <c:pt idx="84">
                  <c:v>Jan-1988</c:v>
                </c:pt>
                <c:pt idx="85">
                  <c:v>Feb-1988</c:v>
                </c:pt>
                <c:pt idx="86">
                  <c:v>Mar-1988</c:v>
                </c:pt>
                <c:pt idx="87">
                  <c:v>Apr-1988</c:v>
                </c:pt>
                <c:pt idx="88">
                  <c:v>May-1988</c:v>
                </c:pt>
                <c:pt idx="89">
                  <c:v>Jun-1988</c:v>
                </c:pt>
                <c:pt idx="90">
                  <c:v>Jul-1988</c:v>
                </c:pt>
                <c:pt idx="91">
                  <c:v>Aug-1988</c:v>
                </c:pt>
                <c:pt idx="92">
                  <c:v>Sep-1988</c:v>
                </c:pt>
                <c:pt idx="93">
                  <c:v>Oct-1988</c:v>
                </c:pt>
                <c:pt idx="94">
                  <c:v>Nov-1988</c:v>
                </c:pt>
                <c:pt idx="95">
                  <c:v>Dec-1988</c:v>
                </c:pt>
                <c:pt idx="96">
                  <c:v>Jan-1989</c:v>
                </c:pt>
                <c:pt idx="97">
                  <c:v>Feb-1989</c:v>
                </c:pt>
                <c:pt idx="98">
                  <c:v>Mar-1989</c:v>
                </c:pt>
                <c:pt idx="99">
                  <c:v>Apr-1989</c:v>
                </c:pt>
                <c:pt idx="100">
                  <c:v>May-1989</c:v>
                </c:pt>
                <c:pt idx="101">
                  <c:v>Jun-1989</c:v>
                </c:pt>
                <c:pt idx="102">
                  <c:v>Jul-1989</c:v>
                </c:pt>
                <c:pt idx="103">
                  <c:v>Aug-1989</c:v>
                </c:pt>
                <c:pt idx="104">
                  <c:v>Sep-1989</c:v>
                </c:pt>
                <c:pt idx="105">
                  <c:v>Oct-1989</c:v>
                </c:pt>
                <c:pt idx="106">
                  <c:v>Nov-1989</c:v>
                </c:pt>
                <c:pt idx="107">
                  <c:v>Dec-1989</c:v>
                </c:pt>
                <c:pt idx="108">
                  <c:v>Jan-1990</c:v>
                </c:pt>
                <c:pt idx="109">
                  <c:v>Feb-1990</c:v>
                </c:pt>
                <c:pt idx="110">
                  <c:v>Mar-1990</c:v>
                </c:pt>
                <c:pt idx="111">
                  <c:v>Apr-1990</c:v>
                </c:pt>
                <c:pt idx="112">
                  <c:v>May-1990</c:v>
                </c:pt>
                <c:pt idx="113">
                  <c:v>Jun-1990</c:v>
                </c:pt>
                <c:pt idx="114">
                  <c:v>Jul-1990</c:v>
                </c:pt>
                <c:pt idx="115">
                  <c:v>Aug-1990</c:v>
                </c:pt>
                <c:pt idx="116">
                  <c:v>Sep-1990</c:v>
                </c:pt>
                <c:pt idx="117">
                  <c:v>Oct-1990</c:v>
                </c:pt>
                <c:pt idx="118">
                  <c:v>Nov-1990</c:v>
                </c:pt>
                <c:pt idx="119">
                  <c:v>Dec-1990</c:v>
                </c:pt>
                <c:pt idx="120">
                  <c:v>Jan-1991</c:v>
                </c:pt>
                <c:pt idx="121">
                  <c:v>Feb-1991</c:v>
                </c:pt>
                <c:pt idx="122">
                  <c:v>Mar-1991</c:v>
                </c:pt>
                <c:pt idx="123">
                  <c:v>Apr-1991</c:v>
                </c:pt>
                <c:pt idx="124">
                  <c:v>May-1991</c:v>
                </c:pt>
                <c:pt idx="125">
                  <c:v>Jun-1991</c:v>
                </c:pt>
                <c:pt idx="126">
                  <c:v>Jul-1991</c:v>
                </c:pt>
                <c:pt idx="127">
                  <c:v>Aug-1991</c:v>
                </c:pt>
                <c:pt idx="128">
                  <c:v>Sep-1991</c:v>
                </c:pt>
                <c:pt idx="129">
                  <c:v>Oct-1991</c:v>
                </c:pt>
                <c:pt idx="130">
                  <c:v>Nov-1991</c:v>
                </c:pt>
                <c:pt idx="131">
                  <c:v>Dec-1991</c:v>
                </c:pt>
                <c:pt idx="132">
                  <c:v>Jan-1992</c:v>
                </c:pt>
                <c:pt idx="133">
                  <c:v>Feb-1992</c:v>
                </c:pt>
                <c:pt idx="134">
                  <c:v>Mar-1992</c:v>
                </c:pt>
                <c:pt idx="135">
                  <c:v>Apr-1992</c:v>
                </c:pt>
                <c:pt idx="136">
                  <c:v>May-1992</c:v>
                </c:pt>
                <c:pt idx="137">
                  <c:v>Jun-1992</c:v>
                </c:pt>
                <c:pt idx="138">
                  <c:v>Jul-1992</c:v>
                </c:pt>
                <c:pt idx="139">
                  <c:v>Aug-1992</c:v>
                </c:pt>
                <c:pt idx="140">
                  <c:v>Sep-1992</c:v>
                </c:pt>
                <c:pt idx="141">
                  <c:v>Oct-1992</c:v>
                </c:pt>
                <c:pt idx="142">
                  <c:v>Nov-1992</c:v>
                </c:pt>
                <c:pt idx="143">
                  <c:v>Dec-1992</c:v>
                </c:pt>
                <c:pt idx="144">
                  <c:v>Jan-1993</c:v>
                </c:pt>
                <c:pt idx="145">
                  <c:v>Feb-1993</c:v>
                </c:pt>
                <c:pt idx="146">
                  <c:v>Mar-1993</c:v>
                </c:pt>
                <c:pt idx="147">
                  <c:v>Apr-1993</c:v>
                </c:pt>
                <c:pt idx="148">
                  <c:v>May-1993</c:v>
                </c:pt>
                <c:pt idx="149">
                  <c:v>Jun-1993</c:v>
                </c:pt>
                <c:pt idx="150">
                  <c:v>Jul-1993</c:v>
                </c:pt>
                <c:pt idx="151">
                  <c:v>Aug-1993</c:v>
                </c:pt>
                <c:pt idx="152">
                  <c:v>Sep-1993</c:v>
                </c:pt>
                <c:pt idx="153">
                  <c:v>Oct-1993</c:v>
                </c:pt>
                <c:pt idx="154">
                  <c:v>Nov-1993</c:v>
                </c:pt>
                <c:pt idx="155">
                  <c:v>Dec-1993</c:v>
                </c:pt>
                <c:pt idx="156">
                  <c:v>Jan-1994</c:v>
                </c:pt>
                <c:pt idx="157">
                  <c:v>Feb-1994</c:v>
                </c:pt>
                <c:pt idx="158">
                  <c:v>Mar-1994</c:v>
                </c:pt>
                <c:pt idx="159">
                  <c:v>Apr-1994</c:v>
                </c:pt>
                <c:pt idx="160">
                  <c:v>May-1994</c:v>
                </c:pt>
                <c:pt idx="161">
                  <c:v>Jun-1994</c:v>
                </c:pt>
                <c:pt idx="162">
                  <c:v>Jul-1994</c:v>
                </c:pt>
                <c:pt idx="163">
                  <c:v>Aug-1994</c:v>
                </c:pt>
                <c:pt idx="164">
                  <c:v>Sep-1994</c:v>
                </c:pt>
                <c:pt idx="165">
                  <c:v>Oct-1994</c:v>
                </c:pt>
                <c:pt idx="166">
                  <c:v>Nov-1994</c:v>
                </c:pt>
                <c:pt idx="167">
                  <c:v>Dec-1994</c:v>
                </c:pt>
                <c:pt idx="168">
                  <c:v>Jan-1995</c:v>
                </c:pt>
                <c:pt idx="169">
                  <c:v>Feb-1995</c:v>
                </c:pt>
                <c:pt idx="170">
                  <c:v>Mar-1995</c:v>
                </c:pt>
                <c:pt idx="171">
                  <c:v>Apr-1995</c:v>
                </c:pt>
                <c:pt idx="172">
                  <c:v>May-1995</c:v>
                </c:pt>
                <c:pt idx="173">
                  <c:v>Jun-1995</c:v>
                </c:pt>
                <c:pt idx="174">
                  <c:v>Jul-1995</c:v>
                </c:pt>
                <c:pt idx="175">
                  <c:v>Aug-1995</c:v>
                </c:pt>
                <c:pt idx="176">
                  <c:v>Sep-1995</c:v>
                </c:pt>
                <c:pt idx="177">
                  <c:v>Oct-1995</c:v>
                </c:pt>
                <c:pt idx="178">
                  <c:v>Nov-1995</c:v>
                </c:pt>
                <c:pt idx="179">
                  <c:v>Dec-1995</c:v>
                </c:pt>
                <c:pt idx="180">
                  <c:v>Jan-1996</c:v>
                </c:pt>
                <c:pt idx="181">
                  <c:v>Feb-1996</c:v>
                </c:pt>
                <c:pt idx="182">
                  <c:v>Mar-1996</c:v>
                </c:pt>
                <c:pt idx="183">
                  <c:v>Apr-1996</c:v>
                </c:pt>
                <c:pt idx="184">
                  <c:v>May-1996</c:v>
                </c:pt>
                <c:pt idx="185">
                  <c:v>Jun-1996</c:v>
                </c:pt>
                <c:pt idx="186">
                  <c:v>Jul-1996</c:v>
                </c:pt>
                <c:pt idx="187">
                  <c:v>Aug-1996</c:v>
                </c:pt>
                <c:pt idx="188">
                  <c:v>Sep-1996</c:v>
                </c:pt>
                <c:pt idx="189">
                  <c:v>Oct-1996</c:v>
                </c:pt>
                <c:pt idx="190">
                  <c:v>Nov-1996</c:v>
                </c:pt>
                <c:pt idx="191">
                  <c:v>Dec-1996</c:v>
                </c:pt>
                <c:pt idx="192">
                  <c:v>Jan-1997</c:v>
                </c:pt>
                <c:pt idx="193">
                  <c:v>Feb-1997</c:v>
                </c:pt>
                <c:pt idx="194">
                  <c:v>Mar-1997</c:v>
                </c:pt>
                <c:pt idx="195">
                  <c:v>Apr-1997</c:v>
                </c:pt>
                <c:pt idx="196">
                  <c:v>May-1997</c:v>
                </c:pt>
                <c:pt idx="197">
                  <c:v>Jun-1997</c:v>
                </c:pt>
                <c:pt idx="198">
                  <c:v>Jul-1997</c:v>
                </c:pt>
                <c:pt idx="199">
                  <c:v>Aug-1997</c:v>
                </c:pt>
                <c:pt idx="200">
                  <c:v>Sep-1997</c:v>
                </c:pt>
                <c:pt idx="201">
                  <c:v>Oct-1997</c:v>
                </c:pt>
                <c:pt idx="202">
                  <c:v>Nov-1997</c:v>
                </c:pt>
                <c:pt idx="203">
                  <c:v>Dec-1997</c:v>
                </c:pt>
                <c:pt idx="204">
                  <c:v>Jan-1998</c:v>
                </c:pt>
                <c:pt idx="205">
                  <c:v>Feb-1998</c:v>
                </c:pt>
                <c:pt idx="206">
                  <c:v>Mar-1998</c:v>
                </c:pt>
                <c:pt idx="207">
                  <c:v>Apr-1998</c:v>
                </c:pt>
                <c:pt idx="208">
                  <c:v>May-1998</c:v>
                </c:pt>
                <c:pt idx="209">
                  <c:v>Jun-1998</c:v>
                </c:pt>
                <c:pt idx="210">
                  <c:v>Jul-1998</c:v>
                </c:pt>
                <c:pt idx="211">
                  <c:v>Aug-1998</c:v>
                </c:pt>
                <c:pt idx="212">
                  <c:v>Sep-1998</c:v>
                </c:pt>
                <c:pt idx="213">
                  <c:v>Oct-1998</c:v>
                </c:pt>
                <c:pt idx="214">
                  <c:v>Nov-1998</c:v>
                </c:pt>
                <c:pt idx="215">
                  <c:v>Dec-1998</c:v>
                </c:pt>
                <c:pt idx="216">
                  <c:v>Jan-1999</c:v>
                </c:pt>
                <c:pt idx="217">
                  <c:v>Feb-1999</c:v>
                </c:pt>
                <c:pt idx="218">
                  <c:v>Mar-1999</c:v>
                </c:pt>
                <c:pt idx="219">
                  <c:v>Apr-1999</c:v>
                </c:pt>
                <c:pt idx="220">
                  <c:v>May-1999</c:v>
                </c:pt>
                <c:pt idx="221">
                  <c:v>Jun-1999</c:v>
                </c:pt>
                <c:pt idx="222">
                  <c:v>Jul-1999</c:v>
                </c:pt>
                <c:pt idx="223">
                  <c:v>Aug-1999</c:v>
                </c:pt>
                <c:pt idx="224">
                  <c:v>Sep-1999</c:v>
                </c:pt>
                <c:pt idx="225">
                  <c:v>Oct-1999</c:v>
                </c:pt>
                <c:pt idx="226">
                  <c:v>Nov-1999</c:v>
                </c:pt>
                <c:pt idx="227">
                  <c:v>Dec-1999</c:v>
                </c:pt>
                <c:pt idx="228">
                  <c:v>Jan-2000</c:v>
                </c:pt>
                <c:pt idx="229">
                  <c:v>Feb-2000</c:v>
                </c:pt>
                <c:pt idx="230">
                  <c:v>Mar-2000</c:v>
                </c:pt>
                <c:pt idx="231">
                  <c:v>Apr-2000</c:v>
                </c:pt>
                <c:pt idx="232">
                  <c:v>May-2000</c:v>
                </c:pt>
                <c:pt idx="233">
                  <c:v>Jun-2000</c:v>
                </c:pt>
                <c:pt idx="234">
                  <c:v>Jul-2000</c:v>
                </c:pt>
                <c:pt idx="235">
                  <c:v>Aug-2000</c:v>
                </c:pt>
                <c:pt idx="236">
                  <c:v>Sep-2000</c:v>
                </c:pt>
                <c:pt idx="237">
                  <c:v>Oct-2000</c:v>
                </c:pt>
                <c:pt idx="238">
                  <c:v>Nov-2000</c:v>
                </c:pt>
                <c:pt idx="239">
                  <c:v>Dec-2000</c:v>
                </c:pt>
                <c:pt idx="240">
                  <c:v>Jan-2001</c:v>
                </c:pt>
                <c:pt idx="241">
                  <c:v>Feb-2001</c:v>
                </c:pt>
                <c:pt idx="242">
                  <c:v>Mar-2001</c:v>
                </c:pt>
                <c:pt idx="243">
                  <c:v>Apr-2001</c:v>
                </c:pt>
                <c:pt idx="244">
                  <c:v>May-2001</c:v>
                </c:pt>
                <c:pt idx="245">
                  <c:v>Jun-2001</c:v>
                </c:pt>
                <c:pt idx="246">
                  <c:v>Jul-2001</c:v>
                </c:pt>
                <c:pt idx="247">
                  <c:v>Aug-2001</c:v>
                </c:pt>
                <c:pt idx="248">
                  <c:v>Sep-2001</c:v>
                </c:pt>
                <c:pt idx="249">
                  <c:v>Oct-2001</c:v>
                </c:pt>
                <c:pt idx="250">
                  <c:v>Nov-2001</c:v>
                </c:pt>
                <c:pt idx="251">
                  <c:v>Dec-2001</c:v>
                </c:pt>
                <c:pt idx="252">
                  <c:v>Jan-2002</c:v>
                </c:pt>
                <c:pt idx="253">
                  <c:v>Feb-2002</c:v>
                </c:pt>
                <c:pt idx="254">
                  <c:v>Mar-2002</c:v>
                </c:pt>
                <c:pt idx="255">
                  <c:v>Apr-2002</c:v>
                </c:pt>
                <c:pt idx="256">
                  <c:v>May-2002</c:v>
                </c:pt>
                <c:pt idx="257">
                  <c:v>Jun-2002</c:v>
                </c:pt>
                <c:pt idx="258">
                  <c:v>Jul-2002</c:v>
                </c:pt>
                <c:pt idx="259">
                  <c:v>Aug-2002</c:v>
                </c:pt>
                <c:pt idx="260">
                  <c:v>Sep-2002</c:v>
                </c:pt>
                <c:pt idx="261">
                  <c:v>Oct-2002</c:v>
                </c:pt>
                <c:pt idx="262">
                  <c:v>Nov-2002</c:v>
                </c:pt>
                <c:pt idx="263">
                  <c:v>Dec-2002</c:v>
                </c:pt>
                <c:pt idx="264">
                  <c:v>Jan-2003</c:v>
                </c:pt>
                <c:pt idx="265">
                  <c:v>Feb-2003</c:v>
                </c:pt>
                <c:pt idx="266">
                  <c:v>Mar-2003</c:v>
                </c:pt>
                <c:pt idx="267">
                  <c:v>Apr-2003</c:v>
                </c:pt>
                <c:pt idx="268">
                  <c:v>May-2003</c:v>
                </c:pt>
                <c:pt idx="269">
                  <c:v>Jun-2003</c:v>
                </c:pt>
                <c:pt idx="270">
                  <c:v>Jul-2003</c:v>
                </c:pt>
                <c:pt idx="271">
                  <c:v>Aug-2003</c:v>
                </c:pt>
                <c:pt idx="272">
                  <c:v>Sep-2003</c:v>
                </c:pt>
                <c:pt idx="273">
                  <c:v>Oct-2003</c:v>
                </c:pt>
                <c:pt idx="274">
                  <c:v>Nov-2003</c:v>
                </c:pt>
                <c:pt idx="275">
                  <c:v>Dec-2003</c:v>
                </c:pt>
                <c:pt idx="276">
                  <c:v>Jan-2004</c:v>
                </c:pt>
                <c:pt idx="277">
                  <c:v>Feb-2004</c:v>
                </c:pt>
                <c:pt idx="278">
                  <c:v>Mar-2004</c:v>
                </c:pt>
                <c:pt idx="279">
                  <c:v>Apr-2004</c:v>
                </c:pt>
                <c:pt idx="280">
                  <c:v>May-2004</c:v>
                </c:pt>
                <c:pt idx="281">
                  <c:v>Jun-2004</c:v>
                </c:pt>
                <c:pt idx="282">
                  <c:v>Jul-2004</c:v>
                </c:pt>
                <c:pt idx="283">
                  <c:v>Aug-2004</c:v>
                </c:pt>
                <c:pt idx="284">
                  <c:v>Sep-2004</c:v>
                </c:pt>
                <c:pt idx="285">
                  <c:v>Oct-2004</c:v>
                </c:pt>
                <c:pt idx="286">
                  <c:v>Nov-2004</c:v>
                </c:pt>
                <c:pt idx="287">
                  <c:v>Dec-2004</c:v>
                </c:pt>
                <c:pt idx="288">
                  <c:v>Jan-2005</c:v>
                </c:pt>
                <c:pt idx="289">
                  <c:v>Feb-2005</c:v>
                </c:pt>
                <c:pt idx="290">
                  <c:v>Mar-2005</c:v>
                </c:pt>
                <c:pt idx="291">
                  <c:v>Apr-2005</c:v>
                </c:pt>
                <c:pt idx="292">
                  <c:v>May-2005</c:v>
                </c:pt>
                <c:pt idx="293">
                  <c:v>Jun-2005</c:v>
                </c:pt>
                <c:pt idx="294">
                  <c:v>Jul-2005</c:v>
                </c:pt>
                <c:pt idx="295">
                  <c:v>Aug-2005</c:v>
                </c:pt>
                <c:pt idx="296">
                  <c:v>Sep-2005</c:v>
                </c:pt>
                <c:pt idx="297">
                  <c:v>Oct-2005</c:v>
                </c:pt>
                <c:pt idx="298">
                  <c:v>Nov-2005</c:v>
                </c:pt>
                <c:pt idx="299">
                  <c:v>Dec-2005</c:v>
                </c:pt>
                <c:pt idx="300">
                  <c:v>Jan-2006</c:v>
                </c:pt>
                <c:pt idx="301">
                  <c:v>Feb-2006</c:v>
                </c:pt>
                <c:pt idx="302">
                  <c:v>Mar-2006</c:v>
                </c:pt>
                <c:pt idx="303">
                  <c:v>Apr-2006</c:v>
                </c:pt>
                <c:pt idx="304">
                  <c:v>May-2006</c:v>
                </c:pt>
                <c:pt idx="305">
                  <c:v>Jun-2006</c:v>
                </c:pt>
                <c:pt idx="306">
                  <c:v>Jul-2006</c:v>
                </c:pt>
                <c:pt idx="307">
                  <c:v>Aug-2006</c:v>
                </c:pt>
                <c:pt idx="308">
                  <c:v>Sep-2006</c:v>
                </c:pt>
                <c:pt idx="309">
                  <c:v>Oct-2006</c:v>
                </c:pt>
                <c:pt idx="310">
                  <c:v>Nov-2006</c:v>
                </c:pt>
                <c:pt idx="311">
                  <c:v>Dec-2006</c:v>
                </c:pt>
                <c:pt idx="312">
                  <c:v>Jan-2007</c:v>
                </c:pt>
                <c:pt idx="313">
                  <c:v>Feb-2007</c:v>
                </c:pt>
                <c:pt idx="314">
                  <c:v>Mar-2007</c:v>
                </c:pt>
                <c:pt idx="315">
                  <c:v>Apr-2007</c:v>
                </c:pt>
                <c:pt idx="316">
                  <c:v>May-2007</c:v>
                </c:pt>
                <c:pt idx="317">
                  <c:v>Jun-2007</c:v>
                </c:pt>
                <c:pt idx="318">
                  <c:v>Jul-2007</c:v>
                </c:pt>
                <c:pt idx="319">
                  <c:v>Aug-2007</c:v>
                </c:pt>
                <c:pt idx="320">
                  <c:v>Sep-2007</c:v>
                </c:pt>
                <c:pt idx="321">
                  <c:v>Oct-2007</c:v>
                </c:pt>
                <c:pt idx="322">
                  <c:v>Nov-2007</c:v>
                </c:pt>
                <c:pt idx="323">
                  <c:v>Dec-2007</c:v>
                </c:pt>
                <c:pt idx="324">
                  <c:v>Jan-2008</c:v>
                </c:pt>
                <c:pt idx="325">
                  <c:v>Feb-2008</c:v>
                </c:pt>
                <c:pt idx="326">
                  <c:v>Mar-2008</c:v>
                </c:pt>
                <c:pt idx="327">
                  <c:v>Apr-2008</c:v>
                </c:pt>
                <c:pt idx="328">
                  <c:v>May-2008</c:v>
                </c:pt>
                <c:pt idx="329">
                  <c:v>Jun-2008</c:v>
                </c:pt>
                <c:pt idx="330">
                  <c:v>Jul-2008</c:v>
                </c:pt>
                <c:pt idx="331">
                  <c:v>Aug-2008</c:v>
                </c:pt>
                <c:pt idx="332">
                  <c:v>Sep-2008</c:v>
                </c:pt>
                <c:pt idx="333">
                  <c:v>Oct-2008</c:v>
                </c:pt>
                <c:pt idx="334">
                  <c:v>Nov-2008</c:v>
                </c:pt>
                <c:pt idx="335">
                  <c:v>Dec-2008</c:v>
                </c:pt>
                <c:pt idx="336">
                  <c:v>Jan-2009</c:v>
                </c:pt>
                <c:pt idx="337">
                  <c:v>Feb-2009</c:v>
                </c:pt>
                <c:pt idx="338">
                  <c:v>Mar-2009</c:v>
                </c:pt>
                <c:pt idx="339">
                  <c:v>Apr-2009</c:v>
                </c:pt>
                <c:pt idx="340">
                  <c:v>May-2009</c:v>
                </c:pt>
                <c:pt idx="341">
                  <c:v>Jun-2009</c:v>
                </c:pt>
                <c:pt idx="342">
                  <c:v>Jul-2009</c:v>
                </c:pt>
                <c:pt idx="343">
                  <c:v>Aug-2009</c:v>
                </c:pt>
                <c:pt idx="344">
                  <c:v>Sep-2009</c:v>
                </c:pt>
                <c:pt idx="345">
                  <c:v>Oct-2009</c:v>
                </c:pt>
                <c:pt idx="346">
                  <c:v>Nov-2009</c:v>
                </c:pt>
                <c:pt idx="347">
                  <c:v>Dec-2009</c:v>
                </c:pt>
                <c:pt idx="348">
                  <c:v>Jan-2010</c:v>
                </c:pt>
                <c:pt idx="349">
                  <c:v>Feb-2010</c:v>
                </c:pt>
                <c:pt idx="350">
                  <c:v>Mar-2010</c:v>
                </c:pt>
                <c:pt idx="351">
                  <c:v>Apr-2010</c:v>
                </c:pt>
                <c:pt idx="352">
                  <c:v>May-2010</c:v>
                </c:pt>
                <c:pt idx="353">
                  <c:v>Jun-2010</c:v>
                </c:pt>
                <c:pt idx="354">
                  <c:v>Jul-2010</c:v>
                </c:pt>
                <c:pt idx="355">
                  <c:v>Aug-2010</c:v>
                </c:pt>
                <c:pt idx="356">
                  <c:v>Sep-2010</c:v>
                </c:pt>
                <c:pt idx="357">
                  <c:v>Oct-2010</c:v>
                </c:pt>
                <c:pt idx="358">
                  <c:v>Nov-2010</c:v>
                </c:pt>
                <c:pt idx="359">
                  <c:v>Dec-2010</c:v>
                </c:pt>
                <c:pt idx="360">
                  <c:v>Jan-2011</c:v>
                </c:pt>
                <c:pt idx="361">
                  <c:v>Feb-2011</c:v>
                </c:pt>
                <c:pt idx="362">
                  <c:v>Mar-2011</c:v>
                </c:pt>
                <c:pt idx="363">
                  <c:v>Apr-2011</c:v>
                </c:pt>
                <c:pt idx="364">
                  <c:v>May-2011</c:v>
                </c:pt>
                <c:pt idx="365">
                  <c:v>Jun-2011</c:v>
                </c:pt>
                <c:pt idx="366">
                  <c:v>Jul-2011</c:v>
                </c:pt>
                <c:pt idx="367">
                  <c:v>Aug-2011</c:v>
                </c:pt>
                <c:pt idx="368">
                  <c:v>Sep-2011</c:v>
                </c:pt>
                <c:pt idx="369">
                  <c:v>Oct-2011</c:v>
                </c:pt>
                <c:pt idx="370">
                  <c:v>Nov-2011</c:v>
                </c:pt>
                <c:pt idx="371">
                  <c:v>Dec-2011</c:v>
                </c:pt>
                <c:pt idx="372">
                  <c:v>Jan-2012</c:v>
                </c:pt>
                <c:pt idx="373">
                  <c:v>Feb-2012</c:v>
                </c:pt>
                <c:pt idx="374">
                  <c:v>Mar-2012</c:v>
                </c:pt>
                <c:pt idx="375">
                  <c:v>Apr-2012</c:v>
                </c:pt>
                <c:pt idx="376">
                  <c:v>May-2012</c:v>
                </c:pt>
                <c:pt idx="377">
                  <c:v>Jun-2012</c:v>
                </c:pt>
                <c:pt idx="378">
                  <c:v>Jul-2012</c:v>
                </c:pt>
                <c:pt idx="379">
                  <c:v>Aug-2012</c:v>
                </c:pt>
                <c:pt idx="380">
                  <c:v>Sep-2012</c:v>
                </c:pt>
                <c:pt idx="381">
                  <c:v>Oct-2012</c:v>
                </c:pt>
                <c:pt idx="382">
                  <c:v>Nov-2012</c:v>
                </c:pt>
                <c:pt idx="383">
                  <c:v>Dec-2012</c:v>
                </c:pt>
                <c:pt idx="384">
                  <c:v>Jan-2013</c:v>
                </c:pt>
                <c:pt idx="385">
                  <c:v>Feb-2013</c:v>
                </c:pt>
                <c:pt idx="386">
                  <c:v>Mar-2013</c:v>
                </c:pt>
                <c:pt idx="387">
                  <c:v>Apr-2013</c:v>
                </c:pt>
                <c:pt idx="388">
                  <c:v>May-2013</c:v>
                </c:pt>
                <c:pt idx="389">
                  <c:v>Jun-2013</c:v>
                </c:pt>
                <c:pt idx="390">
                  <c:v>Jul-2013</c:v>
                </c:pt>
                <c:pt idx="391">
                  <c:v>Aug-2013</c:v>
                </c:pt>
                <c:pt idx="392">
                  <c:v>Sep-2013</c:v>
                </c:pt>
                <c:pt idx="393">
                  <c:v>Oct-2013</c:v>
                </c:pt>
                <c:pt idx="394">
                  <c:v>Nov-2013</c:v>
                </c:pt>
                <c:pt idx="395">
                  <c:v>Dec-2013</c:v>
                </c:pt>
                <c:pt idx="396">
                  <c:v>Jan-2014</c:v>
                </c:pt>
                <c:pt idx="397">
                  <c:v>Feb-2014</c:v>
                </c:pt>
                <c:pt idx="398">
                  <c:v>Mar-2014</c:v>
                </c:pt>
                <c:pt idx="399">
                  <c:v>Apr-2014</c:v>
                </c:pt>
                <c:pt idx="400">
                  <c:v>May-2014</c:v>
                </c:pt>
                <c:pt idx="401">
                  <c:v>Jun-2014</c:v>
                </c:pt>
                <c:pt idx="402">
                  <c:v>Jul-2014</c:v>
                </c:pt>
                <c:pt idx="403">
                  <c:v>Aug-2014</c:v>
                </c:pt>
                <c:pt idx="404">
                  <c:v>Sep-2014</c:v>
                </c:pt>
                <c:pt idx="405">
                  <c:v>Oct-2014</c:v>
                </c:pt>
                <c:pt idx="406">
                  <c:v>Nov-2014</c:v>
                </c:pt>
                <c:pt idx="407">
                  <c:v>Dec-2014</c:v>
                </c:pt>
                <c:pt idx="408">
                  <c:v>Jan-2015</c:v>
                </c:pt>
                <c:pt idx="409">
                  <c:v>Feb-2015</c:v>
                </c:pt>
                <c:pt idx="410">
                  <c:v>Mar-2015</c:v>
                </c:pt>
                <c:pt idx="411">
                  <c:v>Apr-2015</c:v>
                </c:pt>
                <c:pt idx="412">
                  <c:v>May-2015</c:v>
                </c:pt>
                <c:pt idx="413">
                  <c:v>Jun-2015</c:v>
                </c:pt>
                <c:pt idx="414">
                  <c:v>Jul-2015</c:v>
                </c:pt>
                <c:pt idx="415">
                  <c:v>Aug-2015</c:v>
                </c:pt>
                <c:pt idx="416">
                  <c:v>Sep-2015</c:v>
                </c:pt>
                <c:pt idx="417">
                  <c:v>Oct-2015</c:v>
                </c:pt>
                <c:pt idx="418">
                  <c:v>Nov-2015</c:v>
                </c:pt>
                <c:pt idx="419">
                  <c:v>Dec-2015</c:v>
                </c:pt>
              </c:strCache>
            </c:strRef>
          </c:cat>
          <c:val>
            <c:numRef>
              <c:f>'Miami-Dade, FL'!$F$2:$F$421</c:f>
              <c:numCache>
                <c:formatCode>General</c:formatCode>
                <c:ptCount val="420"/>
                <c:pt idx="229">
                  <c:v>0</c:v>
                </c:pt>
                <c:pt idx="230">
                  <c:v>0.2</c:v>
                </c:pt>
                <c:pt idx="231">
                  <c:v>0.16600000000000001</c:v>
                </c:pt>
                <c:pt idx="232">
                  <c:v>0.20399999999999999</c:v>
                </c:pt>
                <c:pt idx="233">
                  <c:v>0</c:v>
                </c:pt>
                <c:pt idx="234">
                  <c:v>0</c:v>
                </c:pt>
                <c:pt idx="235">
                  <c:v>0</c:v>
                </c:pt>
                <c:pt idx="236">
                  <c:v>0</c:v>
                </c:pt>
                <c:pt idx="237">
                  <c:v>0</c:v>
                </c:pt>
                <c:pt idx="238">
                  <c:v>7.1999999999999995E-2</c:v>
                </c:pt>
                <c:pt idx="239">
                  <c:v>7.6999999999999999E-2</c:v>
                </c:pt>
                <c:pt idx="240">
                  <c:v>6.6000000000000003E-2</c:v>
                </c:pt>
                <c:pt idx="241">
                  <c:v>0.10199999999999999</c:v>
                </c:pt>
                <c:pt idx="242">
                  <c:v>0.13300000000000001</c:v>
                </c:pt>
                <c:pt idx="243">
                  <c:v>0.03</c:v>
                </c:pt>
                <c:pt idx="244">
                  <c:v>0.33900000000000002</c:v>
                </c:pt>
                <c:pt idx="245">
                  <c:v>0</c:v>
                </c:pt>
                <c:pt idx="246">
                  <c:v>0.23400000000000001</c:v>
                </c:pt>
                <c:pt idx="247">
                  <c:v>0.17299999999999999</c:v>
                </c:pt>
                <c:pt idx="248">
                  <c:v>0</c:v>
                </c:pt>
                <c:pt idx="249">
                  <c:v>0</c:v>
                </c:pt>
                <c:pt idx="250">
                  <c:v>0.186</c:v>
                </c:pt>
                <c:pt idx="251">
                  <c:v>0.08</c:v>
                </c:pt>
                <c:pt idx="252">
                  <c:v>7.0000000000000007E-2</c:v>
                </c:pt>
                <c:pt idx="253">
                  <c:v>0.20300000000000001</c:v>
                </c:pt>
                <c:pt idx="254">
                  <c:v>5.2999999999999999E-2</c:v>
                </c:pt>
                <c:pt idx="255">
                  <c:v>0.221</c:v>
                </c:pt>
                <c:pt idx="256">
                  <c:v>0.17799999999999999</c:v>
                </c:pt>
                <c:pt idx="257">
                  <c:v>0</c:v>
                </c:pt>
                <c:pt idx="258">
                  <c:v>0.40699999999999997</c:v>
                </c:pt>
                <c:pt idx="259">
                  <c:v>0</c:v>
                </c:pt>
                <c:pt idx="260">
                  <c:v>0</c:v>
                </c:pt>
                <c:pt idx="261">
                  <c:v>0</c:v>
                </c:pt>
                <c:pt idx="262">
                  <c:v>0.11899999999999999</c:v>
                </c:pt>
                <c:pt idx="263">
                  <c:v>4.5999999999999999E-2</c:v>
                </c:pt>
                <c:pt idx="264">
                  <c:v>0.112</c:v>
                </c:pt>
                <c:pt idx="265">
                  <c:v>0.17299999999999999</c:v>
                </c:pt>
                <c:pt idx="266">
                  <c:v>0.308</c:v>
                </c:pt>
                <c:pt idx="267">
                  <c:v>0.20599999999999999</c:v>
                </c:pt>
                <c:pt idx="268">
                  <c:v>0.28499999999999998</c:v>
                </c:pt>
                <c:pt idx="269">
                  <c:v>0.23799999999999999</c:v>
                </c:pt>
                <c:pt idx="270">
                  <c:v>0.217</c:v>
                </c:pt>
                <c:pt idx="271">
                  <c:v>0.111</c:v>
                </c:pt>
                <c:pt idx="272">
                  <c:v>0.17299999999999999</c:v>
                </c:pt>
                <c:pt idx="273">
                  <c:v>0.121</c:v>
                </c:pt>
                <c:pt idx="274">
                  <c:v>0.05</c:v>
                </c:pt>
                <c:pt idx="275">
                  <c:v>8.1000000000000003E-2</c:v>
                </c:pt>
                <c:pt idx="276">
                  <c:v>0.112</c:v>
                </c:pt>
                <c:pt idx="277">
                  <c:v>0.14799999999999999</c:v>
                </c:pt>
                <c:pt idx="278">
                  <c:v>0.21099999999999999</c:v>
                </c:pt>
                <c:pt idx="279">
                  <c:v>0.24399999999999999</c:v>
                </c:pt>
                <c:pt idx="280">
                  <c:v>0.19900000000000001</c:v>
                </c:pt>
                <c:pt idx="281">
                  <c:v>0.253</c:v>
                </c:pt>
                <c:pt idx="282">
                  <c:v>0.32</c:v>
                </c:pt>
                <c:pt idx="283">
                  <c:v>0.17</c:v>
                </c:pt>
                <c:pt idx="284">
                  <c:v>0.221</c:v>
                </c:pt>
                <c:pt idx="285">
                  <c:v>0.216</c:v>
                </c:pt>
                <c:pt idx="286">
                  <c:v>7.9000000000000001E-2</c:v>
                </c:pt>
                <c:pt idx="287">
                  <c:v>9.8000000000000004E-2</c:v>
                </c:pt>
                <c:pt idx="288">
                  <c:v>7.5999999999999998E-2</c:v>
                </c:pt>
                <c:pt idx="289">
                  <c:v>8.5999999999999993E-2</c:v>
                </c:pt>
                <c:pt idx="290">
                  <c:v>0.13200000000000001</c:v>
                </c:pt>
                <c:pt idx="291">
                  <c:v>0.14099999999999999</c:v>
                </c:pt>
                <c:pt idx="292">
                  <c:v>0.28100000000000003</c:v>
                </c:pt>
                <c:pt idx="293">
                  <c:v>0.314</c:v>
                </c:pt>
                <c:pt idx="294">
                  <c:v>0</c:v>
                </c:pt>
                <c:pt idx="295">
                  <c:v>0.151</c:v>
                </c:pt>
                <c:pt idx="296">
                  <c:v>0.13600000000000001</c:v>
                </c:pt>
                <c:pt idx="297">
                  <c:v>0.154</c:v>
                </c:pt>
                <c:pt idx="298">
                  <c:v>0.153</c:v>
                </c:pt>
                <c:pt idx="299">
                  <c:v>9.1999999999999998E-2</c:v>
                </c:pt>
                <c:pt idx="300">
                  <c:v>5.6000000000000001E-2</c:v>
                </c:pt>
                <c:pt idx="301">
                  <c:v>0.11700000000000001</c:v>
                </c:pt>
                <c:pt idx="302">
                  <c:v>0.247</c:v>
                </c:pt>
                <c:pt idx="303">
                  <c:v>0.16800000000000001</c:v>
                </c:pt>
                <c:pt idx="304">
                  <c:v>0.23100000000000001</c:v>
                </c:pt>
                <c:pt idx="305">
                  <c:v>0.32</c:v>
                </c:pt>
                <c:pt idx="306">
                  <c:v>0.26</c:v>
                </c:pt>
                <c:pt idx="307">
                  <c:v>0.16900000000000001</c:v>
                </c:pt>
                <c:pt idx="308">
                  <c:v>0.27300000000000002</c:v>
                </c:pt>
                <c:pt idx="309">
                  <c:v>5.6000000000000001E-2</c:v>
                </c:pt>
                <c:pt idx="310">
                  <c:v>8.2000000000000003E-2</c:v>
                </c:pt>
                <c:pt idx="311">
                  <c:v>0.13900000000000001</c:v>
                </c:pt>
                <c:pt idx="312">
                  <c:v>0.16</c:v>
                </c:pt>
                <c:pt idx="313">
                  <c:v>0.14899999999999999</c:v>
                </c:pt>
                <c:pt idx="314">
                  <c:v>0.183</c:v>
                </c:pt>
                <c:pt idx="315">
                  <c:v>0.224</c:v>
                </c:pt>
                <c:pt idx="316">
                  <c:v>0.28799999999999998</c:v>
                </c:pt>
                <c:pt idx="317">
                  <c:v>0.18</c:v>
                </c:pt>
                <c:pt idx="318">
                  <c:v>0.35</c:v>
                </c:pt>
                <c:pt idx="319">
                  <c:v>0.311</c:v>
                </c:pt>
                <c:pt idx="320">
                  <c:v>0.189</c:v>
                </c:pt>
                <c:pt idx="321">
                  <c:v>0.16800000000000001</c:v>
                </c:pt>
                <c:pt idx="322">
                  <c:v>0.105</c:v>
                </c:pt>
                <c:pt idx="323">
                  <c:v>0.109</c:v>
                </c:pt>
                <c:pt idx="324">
                  <c:v>8.2000000000000003E-2</c:v>
                </c:pt>
                <c:pt idx="325">
                  <c:v>9.9000000000000005E-2</c:v>
                </c:pt>
                <c:pt idx="326">
                  <c:v>0.24399999999999999</c:v>
                </c:pt>
                <c:pt idx="327">
                  <c:v>0.20899999999999999</c:v>
                </c:pt>
                <c:pt idx="328">
                  <c:v>0.17</c:v>
                </c:pt>
                <c:pt idx="329">
                  <c:v>0.17899999999999999</c:v>
                </c:pt>
                <c:pt idx="330">
                  <c:v>0.20499999999999999</c:v>
                </c:pt>
                <c:pt idx="331">
                  <c:v>0.16</c:v>
                </c:pt>
                <c:pt idx="332">
                  <c:v>0.17100000000000001</c:v>
                </c:pt>
                <c:pt idx="333">
                  <c:v>7.5999999999999998E-2</c:v>
                </c:pt>
                <c:pt idx="334">
                  <c:v>0.10299999999999999</c:v>
                </c:pt>
                <c:pt idx="335">
                  <c:v>0.06</c:v>
                </c:pt>
                <c:pt idx="336">
                  <c:v>8.6999999999999994E-2</c:v>
                </c:pt>
                <c:pt idx="337">
                  <c:v>7.2999999999999995E-2</c:v>
                </c:pt>
                <c:pt idx="338">
                  <c:v>6.6000000000000003E-2</c:v>
                </c:pt>
                <c:pt idx="339">
                  <c:v>0.182</c:v>
                </c:pt>
                <c:pt idx="340">
                  <c:v>0.255</c:v>
                </c:pt>
                <c:pt idx="341">
                  <c:v>0.32900000000000001</c:v>
                </c:pt>
                <c:pt idx="342">
                  <c:v>0.441</c:v>
                </c:pt>
                <c:pt idx="343">
                  <c:v>0.16700000000000001</c:v>
                </c:pt>
                <c:pt idx="344">
                  <c:v>0.10100000000000001</c:v>
                </c:pt>
                <c:pt idx="345">
                  <c:v>0.124</c:v>
                </c:pt>
                <c:pt idx="346">
                  <c:v>6.9000000000000006E-2</c:v>
                </c:pt>
                <c:pt idx="347">
                  <c:v>6.3E-2</c:v>
                </c:pt>
                <c:pt idx="348">
                  <c:v>6.7000000000000004E-2</c:v>
                </c:pt>
                <c:pt idx="349">
                  <c:v>9.9000000000000005E-2</c:v>
                </c:pt>
                <c:pt idx="350">
                  <c:v>0.158</c:v>
                </c:pt>
                <c:pt idx="351">
                  <c:v>0.19400000000000001</c:v>
                </c:pt>
                <c:pt idx="352">
                  <c:v>0.214</c:v>
                </c:pt>
                <c:pt idx="353">
                  <c:v>0.18099999999999999</c:v>
                </c:pt>
                <c:pt idx="354">
                  <c:v>0.24099999999999999</c:v>
                </c:pt>
                <c:pt idx="355">
                  <c:v>0.20499999999999999</c:v>
                </c:pt>
                <c:pt idx="356">
                  <c:v>0.14499999999999999</c:v>
                </c:pt>
                <c:pt idx="357">
                  <c:v>0.10299999999999999</c:v>
                </c:pt>
                <c:pt idx="358">
                  <c:v>9.1999999999999998E-2</c:v>
                </c:pt>
                <c:pt idx="359">
                  <c:v>0.104</c:v>
                </c:pt>
                <c:pt idx="360">
                  <c:v>0.08</c:v>
                </c:pt>
                <c:pt idx="361">
                  <c:v>0.17699999999999999</c:v>
                </c:pt>
                <c:pt idx="362">
                  <c:v>0.23100000000000001</c:v>
                </c:pt>
                <c:pt idx="363">
                  <c:v>0.16400000000000001</c:v>
                </c:pt>
                <c:pt idx="364">
                  <c:v>0.192</c:v>
                </c:pt>
                <c:pt idx="365">
                  <c:v>0.499</c:v>
                </c:pt>
                <c:pt idx="366">
                  <c:v>0.124</c:v>
                </c:pt>
                <c:pt idx="367">
                  <c:v>0.33300000000000002</c:v>
                </c:pt>
                <c:pt idx="368">
                  <c:v>0.129</c:v>
                </c:pt>
                <c:pt idx="369">
                  <c:v>8.8999999999999996E-2</c:v>
                </c:pt>
                <c:pt idx="370">
                  <c:v>0.115</c:v>
                </c:pt>
                <c:pt idx="371">
                  <c:v>6.6000000000000003E-2</c:v>
                </c:pt>
                <c:pt idx="372">
                  <c:v>8.4000000000000005E-2</c:v>
                </c:pt>
                <c:pt idx="373">
                  <c:v>0.14199999999999999</c:v>
                </c:pt>
                <c:pt idx="374">
                  <c:v>0.14799999999999999</c:v>
                </c:pt>
                <c:pt idx="375">
                  <c:v>0.14499999999999999</c:v>
                </c:pt>
                <c:pt idx="376">
                  <c:v>0.3</c:v>
                </c:pt>
                <c:pt idx="377">
                  <c:v>0.246</c:v>
                </c:pt>
                <c:pt idx="378">
                  <c:v>0.26800000000000002</c:v>
                </c:pt>
                <c:pt idx="379">
                  <c:v>0.251</c:v>
                </c:pt>
                <c:pt idx="380">
                  <c:v>0.10100000000000001</c:v>
                </c:pt>
                <c:pt idx="381">
                  <c:v>0.10299999999999999</c:v>
                </c:pt>
                <c:pt idx="382">
                  <c:v>0.13800000000000001</c:v>
                </c:pt>
                <c:pt idx="383">
                  <c:v>9.7000000000000003E-2</c:v>
                </c:pt>
                <c:pt idx="384">
                  <c:v>0.14799999999999999</c:v>
                </c:pt>
                <c:pt idx="385">
                  <c:v>0.14299999999999999</c:v>
                </c:pt>
                <c:pt idx="386">
                  <c:v>0.17599999999999999</c:v>
                </c:pt>
                <c:pt idx="387">
                  <c:v>0.26400000000000001</c:v>
                </c:pt>
                <c:pt idx="388">
                  <c:v>0.14299999999999999</c:v>
                </c:pt>
                <c:pt idx="389">
                  <c:v>0.20499999999999999</c:v>
                </c:pt>
                <c:pt idx="390">
                  <c:v>0.22500000000000001</c:v>
                </c:pt>
                <c:pt idx="391">
                  <c:v>0.27800000000000002</c:v>
                </c:pt>
                <c:pt idx="392">
                  <c:v>0.129</c:v>
                </c:pt>
                <c:pt idx="393">
                  <c:v>0.10199999999999999</c:v>
                </c:pt>
                <c:pt idx="394">
                  <c:v>0.10199999999999999</c:v>
                </c:pt>
                <c:pt idx="395">
                  <c:v>0.13800000000000001</c:v>
                </c:pt>
                <c:pt idx="396">
                  <c:v>0.106</c:v>
                </c:pt>
                <c:pt idx="397">
                  <c:v>0.10100000000000001</c:v>
                </c:pt>
                <c:pt idx="398">
                  <c:v>0.13</c:v>
                </c:pt>
                <c:pt idx="399">
                  <c:v>0.22</c:v>
                </c:pt>
                <c:pt idx="400">
                  <c:v>0.215</c:v>
                </c:pt>
                <c:pt idx="401">
                  <c:v>0.24099999999999999</c:v>
                </c:pt>
                <c:pt idx="402">
                  <c:v>0.26700000000000002</c:v>
                </c:pt>
                <c:pt idx="403">
                  <c:v>0.14699999999999999</c:v>
                </c:pt>
                <c:pt idx="404">
                  <c:v>0.17</c:v>
                </c:pt>
                <c:pt idx="405">
                  <c:v>8.5000000000000006E-2</c:v>
                </c:pt>
                <c:pt idx="406">
                  <c:v>6.5000000000000002E-2</c:v>
                </c:pt>
                <c:pt idx="407">
                  <c:v>0.17699999999999999</c:v>
                </c:pt>
                <c:pt idx="408">
                  <c:v>7.8E-2</c:v>
                </c:pt>
                <c:pt idx="409">
                  <c:v>0.15</c:v>
                </c:pt>
                <c:pt idx="410">
                  <c:v>0.17299999999999999</c:v>
                </c:pt>
                <c:pt idx="411">
                  <c:v>0.217</c:v>
                </c:pt>
                <c:pt idx="412">
                  <c:v>0.13300000000000001</c:v>
                </c:pt>
                <c:pt idx="413">
                  <c:v>0.15</c:v>
                </c:pt>
                <c:pt idx="414">
                  <c:v>0.15</c:v>
                </c:pt>
                <c:pt idx="415">
                  <c:v>0.13800000000000001</c:v>
                </c:pt>
                <c:pt idx="416">
                  <c:v>0.14099999999999999</c:v>
                </c:pt>
                <c:pt idx="417">
                  <c:v>8.5000000000000006E-2</c:v>
                </c:pt>
                <c:pt idx="418">
                  <c:v>0.104</c:v>
                </c:pt>
                <c:pt idx="419">
                  <c:v>0.122</c:v>
                </c:pt>
              </c:numCache>
            </c:numRef>
          </c:val>
          <c:smooth val="0"/>
        </c:ser>
        <c:dLbls>
          <c:showLegendKey val="0"/>
          <c:showVal val="0"/>
          <c:showCatName val="0"/>
          <c:showSerName val="0"/>
          <c:showPercent val="0"/>
          <c:showBubbleSize val="0"/>
        </c:dLbls>
        <c:marker val="1"/>
        <c:smooth val="0"/>
        <c:axId val="53742976"/>
        <c:axId val="53741440"/>
      </c:lineChart>
      <c:catAx>
        <c:axId val="230745600"/>
        <c:scaling>
          <c:orientation val="minMax"/>
        </c:scaling>
        <c:delete val="0"/>
        <c:axPos val="b"/>
        <c:title>
          <c:tx>
            <c:rich>
              <a:bodyPr/>
              <a:lstStyle/>
              <a:p>
                <a:pPr>
                  <a:defRPr/>
                </a:pPr>
                <a:r>
                  <a:rPr lang="en-US" sz="1400" dirty="0"/>
                  <a:t>Months</a:t>
                </a:r>
              </a:p>
            </c:rich>
          </c:tx>
          <c:layout/>
          <c:overlay val="0"/>
        </c:title>
        <c:numFmt formatCode="General" sourceLinked="1"/>
        <c:majorTickMark val="none"/>
        <c:minorTickMark val="none"/>
        <c:tickLblPos val="nextTo"/>
        <c:crossAx val="53739520"/>
        <c:crosses val="autoZero"/>
        <c:auto val="1"/>
        <c:lblAlgn val="ctr"/>
        <c:lblOffset val="100"/>
        <c:noMultiLvlLbl val="1"/>
      </c:catAx>
      <c:valAx>
        <c:axId val="53739520"/>
        <c:scaling>
          <c:orientation val="minMax"/>
          <c:max val="19"/>
          <c:min val="8"/>
        </c:scaling>
        <c:delete val="0"/>
        <c:axPos val="l"/>
        <c:majorGridlines/>
        <c:title>
          <c:tx>
            <c:rich>
              <a:bodyPr/>
              <a:lstStyle/>
              <a:p>
                <a:pPr>
                  <a:defRPr/>
                </a:pPr>
                <a:r>
                  <a:rPr lang="en-US" sz="1600" b="0" i="0" baseline="0" dirty="0" smtClean="0">
                    <a:effectLst/>
                    <a:latin typeface="+mn-lt"/>
                  </a:rPr>
                  <a:t>Station PM2.5 </a:t>
                </a:r>
                <a:endParaRPr lang="en-US" sz="1600" dirty="0" smtClean="0">
                  <a:effectLst/>
                  <a:latin typeface="+mn-lt"/>
                </a:endParaRPr>
              </a:p>
              <a:p>
                <a:pPr>
                  <a:defRPr/>
                </a:pPr>
                <a:r>
                  <a:rPr lang="en-US" sz="1600" b="0" i="0" baseline="0" dirty="0" smtClean="0">
                    <a:effectLst/>
                    <a:latin typeface="+mn-lt"/>
                  </a:rPr>
                  <a:t>(</a:t>
                </a:r>
                <a:r>
                  <a:rPr lang="el-GR" sz="1600" b="0" i="0" baseline="0" dirty="0" smtClean="0">
                    <a:effectLst/>
                    <a:latin typeface="+mn-lt"/>
                  </a:rPr>
                  <a:t>μ</a:t>
                </a:r>
                <a:r>
                  <a:rPr lang="en-US" sz="1600" b="0" i="0" baseline="0" dirty="0" smtClean="0">
                    <a:effectLst/>
                    <a:latin typeface="+mn-lt"/>
                  </a:rPr>
                  <a:t>g/cm^3)</a:t>
                </a:r>
                <a:endParaRPr lang="en-US" sz="1600" dirty="0">
                  <a:effectLst/>
                  <a:latin typeface="+mn-lt"/>
                </a:endParaRPr>
              </a:p>
            </c:rich>
          </c:tx>
          <c:layout/>
          <c:overlay val="0"/>
        </c:title>
        <c:numFmt formatCode="General" sourceLinked="1"/>
        <c:majorTickMark val="none"/>
        <c:minorTickMark val="none"/>
        <c:tickLblPos val="nextTo"/>
        <c:crossAx val="230745600"/>
        <c:crosses val="autoZero"/>
        <c:crossBetween val="between"/>
      </c:valAx>
      <c:valAx>
        <c:axId val="53741440"/>
        <c:scaling>
          <c:orientation val="minMax"/>
          <c:max val="0.66000000000000014"/>
          <c:min val="0"/>
        </c:scaling>
        <c:delete val="0"/>
        <c:axPos val="r"/>
        <c:numFmt formatCode="General" sourceLinked="1"/>
        <c:majorTickMark val="out"/>
        <c:minorTickMark val="none"/>
        <c:tickLblPos val="nextTo"/>
        <c:crossAx val="53742976"/>
        <c:crosses val="max"/>
        <c:crossBetween val="between"/>
      </c:valAx>
      <c:catAx>
        <c:axId val="53742976"/>
        <c:scaling>
          <c:orientation val="minMax"/>
        </c:scaling>
        <c:delete val="1"/>
        <c:axPos val="b"/>
        <c:majorTickMark val="out"/>
        <c:minorTickMark val="none"/>
        <c:tickLblPos val="nextTo"/>
        <c:crossAx val="53741440"/>
        <c:crosses val="autoZero"/>
        <c:auto val="1"/>
        <c:lblAlgn val="ctr"/>
        <c:lblOffset val="100"/>
        <c:noMultiLvlLbl val="0"/>
      </c:catAx>
    </c:plotArea>
    <c:legend>
      <c:legendPos val="r"/>
      <c:layout>
        <c:manualLayout>
          <c:xMode val="edge"/>
          <c:yMode val="edge"/>
          <c:x val="0.87789962135279609"/>
          <c:y val="0.33559051739251372"/>
          <c:w val="0.10184521966308685"/>
          <c:h val="0.33339679827830748"/>
        </c:manualLayout>
      </c:layout>
      <c:overlay val="0"/>
      <c:spPr>
        <a:solidFill>
          <a:schemeClr val="bg1">
            <a:lumMod val="95000"/>
          </a:schemeClr>
        </a:solidFill>
        <a:ln w="76200"/>
      </c:spPr>
    </c:legend>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Monthly Aerosol</a:t>
            </a:r>
            <a:r>
              <a:rPr lang="en-US" baseline="0"/>
              <a:t> Time-series: </a:t>
            </a:r>
            <a:r>
              <a:rPr lang="en-US"/>
              <a:t>Miami</a:t>
            </a:r>
            <a:r>
              <a:rPr lang="en-US" baseline="0"/>
              <a:t> Beach, FL</a:t>
            </a:r>
            <a:endParaRPr lang="en-US"/>
          </a:p>
        </c:rich>
      </c:tx>
      <c:layout>
        <c:manualLayout>
          <c:xMode val="edge"/>
          <c:yMode val="edge"/>
          <c:x val="0.29762784632317535"/>
          <c:y val="1.8316185771341493E-2"/>
        </c:manualLayout>
      </c:layout>
      <c:overlay val="0"/>
    </c:title>
    <c:autoTitleDeleted val="0"/>
    <c:plotArea>
      <c:layout>
        <c:manualLayout>
          <c:layoutTarget val="inner"/>
          <c:xMode val="edge"/>
          <c:yMode val="edge"/>
          <c:x val="8.0855472370778197E-2"/>
          <c:y val="9.0198411693715133E-2"/>
          <c:w val="0.74490495858719175"/>
          <c:h val="0.7554392163218594"/>
        </c:manualLayout>
      </c:layout>
      <c:lineChart>
        <c:grouping val="standard"/>
        <c:varyColors val="0"/>
        <c:ser>
          <c:idx val="1"/>
          <c:order val="1"/>
          <c:tx>
            <c:v>Station</c:v>
          </c:tx>
          <c:spPr>
            <a:ln>
              <a:solidFill>
                <a:srgbClr val="FF8181">
                  <a:alpha val="50000"/>
                </a:srgbClr>
              </a:solidFill>
            </a:ln>
          </c:spPr>
          <c:marker>
            <c:symbol val="none"/>
          </c:marker>
          <c:trendline>
            <c:name>Moving Ave. (Station)</c:name>
            <c:spPr>
              <a:ln w="25400">
                <a:solidFill>
                  <a:schemeClr val="accent2">
                    <a:lumMod val="75000"/>
                  </a:schemeClr>
                </a:solidFill>
              </a:ln>
            </c:spPr>
            <c:trendlineType val="movingAvg"/>
            <c:period val="5"/>
            <c:dispRSqr val="0"/>
            <c:dispEq val="0"/>
          </c:trendline>
          <c:cat>
            <c:strRef>
              <c:f>'Miami-Dade, FL'!$A$231:$A$421</c:f>
              <c:strCache>
                <c:ptCount val="191"/>
                <c:pt idx="0">
                  <c:v>Feb-2000</c:v>
                </c:pt>
                <c:pt idx="1">
                  <c:v>Mar-2000</c:v>
                </c:pt>
                <c:pt idx="2">
                  <c:v>Apr-2000</c:v>
                </c:pt>
                <c:pt idx="3">
                  <c:v>May-2000</c:v>
                </c:pt>
                <c:pt idx="4">
                  <c:v>Jun-2000</c:v>
                </c:pt>
                <c:pt idx="5">
                  <c:v>Jul-2000</c:v>
                </c:pt>
                <c:pt idx="6">
                  <c:v>Aug-2000</c:v>
                </c:pt>
                <c:pt idx="7">
                  <c:v>Sep-2000</c:v>
                </c:pt>
                <c:pt idx="8">
                  <c:v>Oct-2000</c:v>
                </c:pt>
                <c:pt idx="9">
                  <c:v>Nov-2000</c:v>
                </c:pt>
                <c:pt idx="10">
                  <c:v>Dec-2000</c:v>
                </c:pt>
                <c:pt idx="11">
                  <c:v>Jan-2001</c:v>
                </c:pt>
                <c:pt idx="12">
                  <c:v>Feb-2001</c:v>
                </c:pt>
                <c:pt idx="13">
                  <c:v>Mar-2001</c:v>
                </c:pt>
                <c:pt idx="14">
                  <c:v>Apr-2001</c:v>
                </c:pt>
                <c:pt idx="15">
                  <c:v>May-2001</c:v>
                </c:pt>
                <c:pt idx="16">
                  <c:v>Jun-2001</c:v>
                </c:pt>
                <c:pt idx="17">
                  <c:v>Jul-2001</c:v>
                </c:pt>
                <c:pt idx="18">
                  <c:v>Aug-2001</c:v>
                </c:pt>
                <c:pt idx="19">
                  <c:v>Sep-2001</c:v>
                </c:pt>
                <c:pt idx="20">
                  <c:v>Oct-2001</c:v>
                </c:pt>
                <c:pt idx="21">
                  <c:v>Nov-2001</c:v>
                </c:pt>
                <c:pt idx="22">
                  <c:v>Dec-2001</c:v>
                </c:pt>
                <c:pt idx="23">
                  <c:v>Jan-2002</c:v>
                </c:pt>
                <c:pt idx="24">
                  <c:v>Feb-2002</c:v>
                </c:pt>
                <c:pt idx="25">
                  <c:v>Mar-2002</c:v>
                </c:pt>
                <c:pt idx="26">
                  <c:v>Apr-2002</c:v>
                </c:pt>
                <c:pt idx="27">
                  <c:v>May-2002</c:v>
                </c:pt>
                <c:pt idx="28">
                  <c:v>Jun-2002</c:v>
                </c:pt>
                <c:pt idx="29">
                  <c:v>Jul-2002</c:v>
                </c:pt>
                <c:pt idx="30">
                  <c:v>Aug-2002</c:v>
                </c:pt>
                <c:pt idx="31">
                  <c:v>Sep-2002</c:v>
                </c:pt>
                <c:pt idx="32">
                  <c:v>Oct-2002</c:v>
                </c:pt>
                <c:pt idx="33">
                  <c:v>Nov-2002</c:v>
                </c:pt>
                <c:pt idx="34">
                  <c:v>Dec-2002</c:v>
                </c:pt>
                <c:pt idx="35">
                  <c:v>Jan-2003</c:v>
                </c:pt>
                <c:pt idx="36">
                  <c:v>Feb-2003</c:v>
                </c:pt>
                <c:pt idx="37">
                  <c:v>Mar-2003</c:v>
                </c:pt>
                <c:pt idx="38">
                  <c:v>Apr-2003</c:v>
                </c:pt>
                <c:pt idx="39">
                  <c:v>May-2003</c:v>
                </c:pt>
                <c:pt idx="40">
                  <c:v>Jun-2003</c:v>
                </c:pt>
                <c:pt idx="41">
                  <c:v>Jul-2003</c:v>
                </c:pt>
                <c:pt idx="42">
                  <c:v>Aug-2003</c:v>
                </c:pt>
                <c:pt idx="43">
                  <c:v>Sep-2003</c:v>
                </c:pt>
                <c:pt idx="44">
                  <c:v>Oct-2003</c:v>
                </c:pt>
                <c:pt idx="45">
                  <c:v>Nov-2003</c:v>
                </c:pt>
                <c:pt idx="46">
                  <c:v>Dec-2003</c:v>
                </c:pt>
                <c:pt idx="47">
                  <c:v>Jan-2004</c:v>
                </c:pt>
                <c:pt idx="48">
                  <c:v>Feb-2004</c:v>
                </c:pt>
                <c:pt idx="49">
                  <c:v>Mar-2004</c:v>
                </c:pt>
                <c:pt idx="50">
                  <c:v>Apr-2004</c:v>
                </c:pt>
                <c:pt idx="51">
                  <c:v>May-2004</c:v>
                </c:pt>
                <c:pt idx="52">
                  <c:v>Jun-2004</c:v>
                </c:pt>
                <c:pt idx="53">
                  <c:v>Jul-2004</c:v>
                </c:pt>
                <c:pt idx="54">
                  <c:v>Aug-2004</c:v>
                </c:pt>
                <c:pt idx="55">
                  <c:v>Sep-2004</c:v>
                </c:pt>
                <c:pt idx="56">
                  <c:v>Oct-2004</c:v>
                </c:pt>
                <c:pt idx="57">
                  <c:v>Nov-2004</c:v>
                </c:pt>
                <c:pt idx="58">
                  <c:v>Dec-2004</c:v>
                </c:pt>
                <c:pt idx="59">
                  <c:v>Jan-2005</c:v>
                </c:pt>
                <c:pt idx="60">
                  <c:v>Feb-2005</c:v>
                </c:pt>
                <c:pt idx="61">
                  <c:v>Mar-2005</c:v>
                </c:pt>
                <c:pt idx="62">
                  <c:v>Apr-2005</c:v>
                </c:pt>
                <c:pt idx="63">
                  <c:v>May-2005</c:v>
                </c:pt>
                <c:pt idx="64">
                  <c:v>Jun-2005</c:v>
                </c:pt>
                <c:pt idx="65">
                  <c:v>Jul-2005</c:v>
                </c:pt>
                <c:pt idx="66">
                  <c:v>Aug-2005</c:v>
                </c:pt>
                <c:pt idx="67">
                  <c:v>Sep-2005</c:v>
                </c:pt>
                <c:pt idx="68">
                  <c:v>Oct-2005</c:v>
                </c:pt>
                <c:pt idx="69">
                  <c:v>Nov-2005</c:v>
                </c:pt>
                <c:pt idx="70">
                  <c:v>Dec-2005</c:v>
                </c:pt>
                <c:pt idx="71">
                  <c:v>Jan-2006</c:v>
                </c:pt>
                <c:pt idx="72">
                  <c:v>Feb-2006</c:v>
                </c:pt>
                <c:pt idx="73">
                  <c:v>Mar-2006</c:v>
                </c:pt>
                <c:pt idx="74">
                  <c:v>Apr-2006</c:v>
                </c:pt>
                <c:pt idx="75">
                  <c:v>May-2006</c:v>
                </c:pt>
                <c:pt idx="76">
                  <c:v>Jun-2006</c:v>
                </c:pt>
                <c:pt idx="77">
                  <c:v>Jul-2006</c:v>
                </c:pt>
                <c:pt idx="78">
                  <c:v>Aug-2006</c:v>
                </c:pt>
                <c:pt idx="79">
                  <c:v>Sep-2006</c:v>
                </c:pt>
                <c:pt idx="80">
                  <c:v>Oct-2006</c:v>
                </c:pt>
                <c:pt idx="81">
                  <c:v>Nov-2006</c:v>
                </c:pt>
                <c:pt idx="82">
                  <c:v>Dec-2006</c:v>
                </c:pt>
                <c:pt idx="83">
                  <c:v>Jan-2007</c:v>
                </c:pt>
                <c:pt idx="84">
                  <c:v>Feb-2007</c:v>
                </c:pt>
                <c:pt idx="85">
                  <c:v>Mar-2007</c:v>
                </c:pt>
                <c:pt idx="86">
                  <c:v>Apr-2007</c:v>
                </c:pt>
                <c:pt idx="87">
                  <c:v>May-2007</c:v>
                </c:pt>
                <c:pt idx="88">
                  <c:v>Jun-2007</c:v>
                </c:pt>
                <c:pt idx="89">
                  <c:v>Jul-2007</c:v>
                </c:pt>
                <c:pt idx="90">
                  <c:v>Aug-2007</c:v>
                </c:pt>
                <c:pt idx="91">
                  <c:v>Sep-2007</c:v>
                </c:pt>
                <c:pt idx="92">
                  <c:v>Oct-2007</c:v>
                </c:pt>
                <c:pt idx="93">
                  <c:v>Nov-2007</c:v>
                </c:pt>
                <c:pt idx="94">
                  <c:v>Dec-2007</c:v>
                </c:pt>
                <c:pt idx="95">
                  <c:v>Jan-2008</c:v>
                </c:pt>
                <c:pt idx="96">
                  <c:v>Feb-2008</c:v>
                </c:pt>
                <c:pt idx="97">
                  <c:v>Mar-2008</c:v>
                </c:pt>
                <c:pt idx="98">
                  <c:v>Apr-2008</c:v>
                </c:pt>
                <c:pt idx="99">
                  <c:v>May-2008</c:v>
                </c:pt>
                <c:pt idx="100">
                  <c:v>Jun-2008</c:v>
                </c:pt>
                <c:pt idx="101">
                  <c:v>Jul-2008</c:v>
                </c:pt>
                <c:pt idx="102">
                  <c:v>Aug-2008</c:v>
                </c:pt>
                <c:pt idx="103">
                  <c:v>Sep-2008</c:v>
                </c:pt>
                <c:pt idx="104">
                  <c:v>Oct-2008</c:v>
                </c:pt>
                <c:pt idx="105">
                  <c:v>Nov-2008</c:v>
                </c:pt>
                <c:pt idx="106">
                  <c:v>Dec-2008</c:v>
                </c:pt>
                <c:pt idx="107">
                  <c:v>Jan-2009</c:v>
                </c:pt>
                <c:pt idx="108">
                  <c:v>Feb-2009</c:v>
                </c:pt>
                <c:pt idx="109">
                  <c:v>Mar-2009</c:v>
                </c:pt>
                <c:pt idx="110">
                  <c:v>Apr-2009</c:v>
                </c:pt>
                <c:pt idx="111">
                  <c:v>May-2009</c:v>
                </c:pt>
                <c:pt idx="112">
                  <c:v>Jun-2009</c:v>
                </c:pt>
                <c:pt idx="113">
                  <c:v>Jul-2009</c:v>
                </c:pt>
                <c:pt idx="114">
                  <c:v>Aug-2009</c:v>
                </c:pt>
                <c:pt idx="115">
                  <c:v>Sep-2009</c:v>
                </c:pt>
                <c:pt idx="116">
                  <c:v>Oct-2009</c:v>
                </c:pt>
                <c:pt idx="117">
                  <c:v>Nov-2009</c:v>
                </c:pt>
                <c:pt idx="118">
                  <c:v>Dec-2009</c:v>
                </c:pt>
                <c:pt idx="119">
                  <c:v>Jan-2010</c:v>
                </c:pt>
                <c:pt idx="120">
                  <c:v>Feb-2010</c:v>
                </c:pt>
                <c:pt idx="121">
                  <c:v>Mar-2010</c:v>
                </c:pt>
                <c:pt idx="122">
                  <c:v>Apr-2010</c:v>
                </c:pt>
                <c:pt idx="123">
                  <c:v>May-2010</c:v>
                </c:pt>
                <c:pt idx="124">
                  <c:v>Jun-2010</c:v>
                </c:pt>
                <c:pt idx="125">
                  <c:v>Jul-2010</c:v>
                </c:pt>
                <c:pt idx="126">
                  <c:v>Aug-2010</c:v>
                </c:pt>
                <c:pt idx="127">
                  <c:v>Sep-2010</c:v>
                </c:pt>
                <c:pt idx="128">
                  <c:v>Oct-2010</c:v>
                </c:pt>
                <c:pt idx="129">
                  <c:v>Nov-2010</c:v>
                </c:pt>
                <c:pt idx="130">
                  <c:v>Dec-2010</c:v>
                </c:pt>
                <c:pt idx="131">
                  <c:v>Jan-2011</c:v>
                </c:pt>
                <c:pt idx="132">
                  <c:v>Feb-2011</c:v>
                </c:pt>
                <c:pt idx="133">
                  <c:v>Mar-2011</c:v>
                </c:pt>
                <c:pt idx="134">
                  <c:v>Apr-2011</c:v>
                </c:pt>
                <c:pt idx="135">
                  <c:v>May-2011</c:v>
                </c:pt>
                <c:pt idx="136">
                  <c:v>Jun-2011</c:v>
                </c:pt>
                <c:pt idx="137">
                  <c:v>Jul-2011</c:v>
                </c:pt>
                <c:pt idx="138">
                  <c:v>Aug-2011</c:v>
                </c:pt>
                <c:pt idx="139">
                  <c:v>Sep-2011</c:v>
                </c:pt>
                <c:pt idx="140">
                  <c:v>Oct-2011</c:v>
                </c:pt>
                <c:pt idx="141">
                  <c:v>Nov-2011</c:v>
                </c:pt>
                <c:pt idx="142">
                  <c:v>Dec-2011</c:v>
                </c:pt>
                <c:pt idx="143">
                  <c:v>Jan-2012</c:v>
                </c:pt>
                <c:pt idx="144">
                  <c:v>Feb-2012</c:v>
                </c:pt>
                <c:pt idx="145">
                  <c:v>Mar-2012</c:v>
                </c:pt>
                <c:pt idx="146">
                  <c:v>Apr-2012</c:v>
                </c:pt>
                <c:pt idx="147">
                  <c:v>May-2012</c:v>
                </c:pt>
                <c:pt idx="148">
                  <c:v>Jun-2012</c:v>
                </c:pt>
                <c:pt idx="149">
                  <c:v>Jul-2012</c:v>
                </c:pt>
                <c:pt idx="150">
                  <c:v>Aug-2012</c:v>
                </c:pt>
                <c:pt idx="151">
                  <c:v>Sep-2012</c:v>
                </c:pt>
                <c:pt idx="152">
                  <c:v>Oct-2012</c:v>
                </c:pt>
                <c:pt idx="153">
                  <c:v>Nov-2012</c:v>
                </c:pt>
                <c:pt idx="154">
                  <c:v>Dec-2012</c:v>
                </c:pt>
                <c:pt idx="155">
                  <c:v>Jan-2013</c:v>
                </c:pt>
                <c:pt idx="156">
                  <c:v>Feb-2013</c:v>
                </c:pt>
                <c:pt idx="157">
                  <c:v>Mar-2013</c:v>
                </c:pt>
                <c:pt idx="158">
                  <c:v>Apr-2013</c:v>
                </c:pt>
                <c:pt idx="159">
                  <c:v>May-2013</c:v>
                </c:pt>
                <c:pt idx="160">
                  <c:v>Jun-2013</c:v>
                </c:pt>
                <c:pt idx="161">
                  <c:v>Jul-2013</c:v>
                </c:pt>
                <c:pt idx="162">
                  <c:v>Aug-2013</c:v>
                </c:pt>
                <c:pt idx="163">
                  <c:v>Sep-2013</c:v>
                </c:pt>
                <c:pt idx="164">
                  <c:v>Oct-2013</c:v>
                </c:pt>
                <c:pt idx="165">
                  <c:v>Nov-2013</c:v>
                </c:pt>
                <c:pt idx="166">
                  <c:v>Dec-2013</c:v>
                </c:pt>
                <c:pt idx="167">
                  <c:v>Jan-2014</c:v>
                </c:pt>
                <c:pt idx="168">
                  <c:v>Feb-2014</c:v>
                </c:pt>
                <c:pt idx="169">
                  <c:v>Mar-2014</c:v>
                </c:pt>
                <c:pt idx="170">
                  <c:v>Apr-2014</c:v>
                </c:pt>
                <c:pt idx="171">
                  <c:v>May-2014</c:v>
                </c:pt>
                <c:pt idx="172">
                  <c:v>Jun-2014</c:v>
                </c:pt>
                <c:pt idx="173">
                  <c:v>Jul-2014</c:v>
                </c:pt>
                <c:pt idx="174">
                  <c:v>Aug-2014</c:v>
                </c:pt>
                <c:pt idx="175">
                  <c:v>Sep-2014</c:v>
                </c:pt>
                <c:pt idx="176">
                  <c:v>Oct-2014</c:v>
                </c:pt>
                <c:pt idx="177">
                  <c:v>Nov-2014</c:v>
                </c:pt>
                <c:pt idx="178">
                  <c:v>Dec-2014</c:v>
                </c:pt>
                <c:pt idx="179">
                  <c:v>Jan-2015</c:v>
                </c:pt>
                <c:pt idx="180">
                  <c:v>Feb-2015</c:v>
                </c:pt>
                <c:pt idx="181">
                  <c:v>Mar-2015</c:v>
                </c:pt>
                <c:pt idx="182">
                  <c:v>Apr-2015</c:v>
                </c:pt>
                <c:pt idx="183">
                  <c:v>May-2015</c:v>
                </c:pt>
                <c:pt idx="184">
                  <c:v>Jun-2015</c:v>
                </c:pt>
                <c:pt idx="185">
                  <c:v>Jul-2015</c:v>
                </c:pt>
                <c:pt idx="186">
                  <c:v>Aug-2015</c:v>
                </c:pt>
                <c:pt idx="187">
                  <c:v>Sep-2015</c:v>
                </c:pt>
                <c:pt idx="188">
                  <c:v>Oct-2015</c:v>
                </c:pt>
                <c:pt idx="189">
                  <c:v>Nov-2015</c:v>
                </c:pt>
                <c:pt idx="190">
                  <c:v>Dec-2015</c:v>
                </c:pt>
              </c:strCache>
            </c:strRef>
          </c:cat>
          <c:val>
            <c:numRef>
              <c:f>'Miami-Dade, FL'!$C$231:$C$421</c:f>
              <c:numCache>
                <c:formatCode>General</c:formatCode>
                <c:ptCount val="191"/>
                <c:pt idx="0">
                  <c:v>12.468965517241401</c:v>
                </c:pt>
                <c:pt idx="1">
                  <c:v>9.8294117647058794</c:v>
                </c:pt>
                <c:pt idx="2">
                  <c:v>11.633333333333301</c:v>
                </c:pt>
                <c:pt idx="3">
                  <c:v>10.625</c:v>
                </c:pt>
                <c:pt idx="4">
                  <c:v>10.794117647058799</c:v>
                </c:pt>
                <c:pt idx="5">
                  <c:v>12.3</c:v>
                </c:pt>
                <c:pt idx="6">
                  <c:v>11.6259259259259</c:v>
                </c:pt>
                <c:pt idx="7">
                  <c:v>10.49375</c:v>
                </c:pt>
                <c:pt idx="8">
                  <c:v>14.3088235294118</c:v>
                </c:pt>
                <c:pt idx="9">
                  <c:v>11.9941176470588</c:v>
                </c:pt>
                <c:pt idx="10">
                  <c:v>10.1277777777778</c:v>
                </c:pt>
                <c:pt idx="11">
                  <c:v>12.71</c:v>
                </c:pt>
                <c:pt idx="12">
                  <c:v>8.8000000000000007</c:v>
                </c:pt>
                <c:pt idx="13">
                  <c:v>12.8484848484848</c:v>
                </c:pt>
                <c:pt idx="14">
                  <c:v>9.9032258064516103</c:v>
                </c:pt>
                <c:pt idx="15">
                  <c:v>10.6962962962963</c:v>
                </c:pt>
                <c:pt idx="16">
                  <c:v>11.623333333333299</c:v>
                </c:pt>
                <c:pt idx="17">
                  <c:v>10.2764705882353</c:v>
                </c:pt>
                <c:pt idx="18">
                  <c:v>10.9935483870968</c:v>
                </c:pt>
                <c:pt idx="19">
                  <c:v>7.9882352941176498</c:v>
                </c:pt>
                <c:pt idx="20">
                  <c:v>7.8951219512195099</c:v>
                </c:pt>
                <c:pt idx="21">
                  <c:v>10.3487179487179</c:v>
                </c:pt>
                <c:pt idx="22">
                  <c:v>7.77</c:v>
                </c:pt>
                <c:pt idx="23">
                  <c:v>10.740540540540501</c:v>
                </c:pt>
                <c:pt idx="24">
                  <c:v>11.948717948717899</c:v>
                </c:pt>
                <c:pt idx="25">
                  <c:v>9.68888888888889</c:v>
                </c:pt>
                <c:pt idx="26">
                  <c:v>12.3738461538462</c:v>
                </c:pt>
                <c:pt idx="27">
                  <c:v>10.930357142857099</c:v>
                </c:pt>
                <c:pt idx="28">
                  <c:v>11.171448087431701</c:v>
                </c:pt>
                <c:pt idx="29">
                  <c:v>14.045500633713599</c:v>
                </c:pt>
                <c:pt idx="30">
                  <c:v>12.143274111675099</c:v>
                </c:pt>
                <c:pt idx="31">
                  <c:v>10.38</c:v>
                </c:pt>
                <c:pt idx="32">
                  <c:v>9.8642201834862409</c:v>
                </c:pt>
                <c:pt idx="33">
                  <c:v>11.8911725955204</c:v>
                </c:pt>
                <c:pt idx="34">
                  <c:v>11.1364795918367</c:v>
                </c:pt>
                <c:pt idx="35">
                  <c:v>13.3400534045394</c:v>
                </c:pt>
                <c:pt idx="36">
                  <c:v>12.542625368731599</c:v>
                </c:pt>
                <c:pt idx="37">
                  <c:v>14.994659546061399</c:v>
                </c:pt>
                <c:pt idx="38">
                  <c:v>12.3237400530504</c:v>
                </c:pt>
                <c:pt idx="39">
                  <c:v>11.619562419562399</c:v>
                </c:pt>
                <c:pt idx="40">
                  <c:v>14.3659846547315</c:v>
                </c:pt>
                <c:pt idx="41">
                  <c:v>11.9335085413929</c:v>
                </c:pt>
                <c:pt idx="42">
                  <c:v>10.686923076923099</c:v>
                </c:pt>
                <c:pt idx="43">
                  <c:v>10.703018372703401</c:v>
                </c:pt>
                <c:pt idx="44">
                  <c:v>11.449265905383401</c:v>
                </c:pt>
                <c:pt idx="45">
                  <c:v>9.1626806833114305</c:v>
                </c:pt>
                <c:pt idx="46">
                  <c:v>12.477857142857101</c:v>
                </c:pt>
                <c:pt idx="47">
                  <c:v>16.159132720105099</c:v>
                </c:pt>
                <c:pt idx="48">
                  <c:v>13.1694868238558</c:v>
                </c:pt>
                <c:pt idx="49">
                  <c:v>12.8174358974359</c:v>
                </c:pt>
                <c:pt idx="50">
                  <c:v>15.3425141242938</c:v>
                </c:pt>
                <c:pt idx="51">
                  <c:v>12.1818298969072</c:v>
                </c:pt>
                <c:pt idx="52">
                  <c:v>14.033202099737499</c:v>
                </c:pt>
                <c:pt idx="53">
                  <c:v>15.1641221374046</c:v>
                </c:pt>
                <c:pt idx="54">
                  <c:v>11.7668773704172</c:v>
                </c:pt>
                <c:pt idx="55">
                  <c:v>11.4685393258427</c:v>
                </c:pt>
                <c:pt idx="56">
                  <c:v>11.4632102272727</c:v>
                </c:pt>
                <c:pt idx="57">
                  <c:v>10.956728232190001</c:v>
                </c:pt>
                <c:pt idx="58">
                  <c:v>11.304951856946399</c:v>
                </c:pt>
                <c:pt idx="59">
                  <c:v>10.763969658659899</c:v>
                </c:pt>
                <c:pt idx="60">
                  <c:v>12.1188202247191</c:v>
                </c:pt>
                <c:pt idx="61">
                  <c:v>14.11</c:v>
                </c:pt>
                <c:pt idx="62">
                  <c:v>12.075625823451899</c:v>
                </c:pt>
                <c:pt idx="63">
                  <c:v>15.1964601769912</c:v>
                </c:pt>
                <c:pt idx="64">
                  <c:v>11.348815789473701</c:v>
                </c:pt>
                <c:pt idx="65">
                  <c:v>14.932970027248</c:v>
                </c:pt>
                <c:pt idx="66">
                  <c:v>11.8270304568528</c:v>
                </c:pt>
                <c:pt idx="67">
                  <c:v>12.3942693409742</c:v>
                </c:pt>
                <c:pt idx="68">
                  <c:v>11.2998080614203</c:v>
                </c:pt>
                <c:pt idx="69">
                  <c:v>11.2754940711462</c:v>
                </c:pt>
                <c:pt idx="70">
                  <c:v>12.918637532133699</c:v>
                </c:pt>
                <c:pt idx="71">
                  <c:v>11.4750320102433</c:v>
                </c:pt>
                <c:pt idx="72">
                  <c:v>11.541880341880301</c:v>
                </c:pt>
                <c:pt idx="73">
                  <c:v>14.344144144144099</c:v>
                </c:pt>
                <c:pt idx="74">
                  <c:v>12.9533954727031</c:v>
                </c:pt>
                <c:pt idx="75">
                  <c:v>15.0573315719947</c:v>
                </c:pt>
                <c:pt idx="76">
                  <c:v>14.389893617021301</c:v>
                </c:pt>
                <c:pt idx="77">
                  <c:v>13.3723076923077</c:v>
                </c:pt>
                <c:pt idx="78">
                  <c:v>13.832000000000001</c:v>
                </c:pt>
                <c:pt idx="79">
                  <c:v>11.8846870838881</c:v>
                </c:pt>
                <c:pt idx="80">
                  <c:v>11.006657789613801</c:v>
                </c:pt>
                <c:pt idx="81">
                  <c:v>11.9745333333333</c:v>
                </c:pt>
                <c:pt idx="82">
                  <c:v>10.4927016645326</c:v>
                </c:pt>
                <c:pt idx="83">
                  <c:v>9.7831619537275092</c:v>
                </c:pt>
                <c:pt idx="84">
                  <c:v>13.076604850214</c:v>
                </c:pt>
                <c:pt idx="85">
                  <c:v>11.198835705045299</c:v>
                </c:pt>
                <c:pt idx="86">
                  <c:v>11.5275956284153</c:v>
                </c:pt>
                <c:pt idx="87">
                  <c:v>18.046770025839798</c:v>
                </c:pt>
                <c:pt idx="88">
                  <c:v>12.8374501992032</c:v>
                </c:pt>
                <c:pt idx="89">
                  <c:v>12.3938239159001</c:v>
                </c:pt>
                <c:pt idx="90">
                  <c:v>14.191538461538499</c:v>
                </c:pt>
                <c:pt idx="91">
                  <c:v>9.5687943262411306</c:v>
                </c:pt>
                <c:pt idx="92">
                  <c:v>8.96719424460432</c:v>
                </c:pt>
                <c:pt idx="93">
                  <c:v>11.2856953642384</c:v>
                </c:pt>
                <c:pt idx="94">
                  <c:v>9.4666238767650803</c:v>
                </c:pt>
                <c:pt idx="95">
                  <c:v>10.141441441441399</c:v>
                </c:pt>
                <c:pt idx="96">
                  <c:v>10.3215796897038</c:v>
                </c:pt>
                <c:pt idx="97">
                  <c:v>11.614470284237701</c:v>
                </c:pt>
                <c:pt idx="98">
                  <c:v>10.6446896551724</c:v>
                </c:pt>
                <c:pt idx="99">
                  <c:v>14.1796915167095</c:v>
                </c:pt>
                <c:pt idx="100">
                  <c:v>11.706241699867199</c:v>
                </c:pt>
                <c:pt idx="101">
                  <c:v>11.985622593067999</c:v>
                </c:pt>
                <c:pt idx="102">
                  <c:v>13.054075032341499</c:v>
                </c:pt>
                <c:pt idx="103">
                  <c:v>10.2193197278912</c:v>
                </c:pt>
                <c:pt idx="104">
                  <c:v>9.5138769670958503</c:v>
                </c:pt>
                <c:pt idx="105">
                  <c:v>9.5604249667994701</c:v>
                </c:pt>
                <c:pt idx="106">
                  <c:v>9.5429160935350801</c:v>
                </c:pt>
                <c:pt idx="107">
                  <c:v>10.1762580645161</c:v>
                </c:pt>
                <c:pt idx="108">
                  <c:v>9.6727011494252899</c:v>
                </c:pt>
                <c:pt idx="109">
                  <c:v>9.4256476683937809</c:v>
                </c:pt>
                <c:pt idx="110">
                  <c:v>10.7785135135135</c:v>
                </c:pt>
                <c:pt idx="111">
                  <c:v>8.4520208604954394</c:v>
                </c:pt>
                <c:pt idx="112">
                  <c:v>11.1434027777778</c:v>
                </c:pt>
                <c:pt idx="113">
                  <c:v>16.007682291666701</c:v>
                </c:pt>
                <c:pt idx="114">
                  <c:v>12.6697009102731</c:v>
                </c:pt>
                <c:pt idx="115">
                  <c:v>7.8822972972973</c:v>
                </c:pt>
                <c:pt idx="116">
                  <c:v>8.1200270635994602</c:v>
                </c:pt>
                <c:pt idx="117">
                  <c:v>8.5127688172043001</c:v>
                </c:pt>
                <c:pt idx="118">
                  <c:v>9.0853562005277002</c:v>
                </c:pt>
                <c:pt idx="119">
                  <c:v>9.9142118863049102</c:v>
                </c:pt>
                <c:pt idx="120">
                  <c:v>8.6842415316642096</c:v>
                </c:pt>
                <c:pt idx="121">
                  <c:v>10.365079365079399</c:v>
                </c:pt>
                <c:pt idx="122">
                  <c:v>10.460805369127501</c:v>
                </c:pt>
                <c:pt idx="123">
                  <c:v>10.7463022508039</c:v>
                </c:pt>
                <c:pt idx="124">
                  <c:v>11.7872801082544</c:v>
                </c:pt>
                <c:pt idx="125">
                  <c:v>12.4798128342246</c:v>
                </c:pt>
                <c:pt idx="126">
                  <c:v>9.93041237113402</c:v>
                </c:pt>
                <c:pt idx="127">
                  <c:v>8.6195622435020507</c:v>
                </c:pt>
                <c:pt idx="128">
                  <c:v>10.8334196891192</c:v>
                </c:pt>
                <c:pt idx="129">
                  <c:v>8.5502732240437194</c:v>
                </c:pt>
                <c:pt idx="130">
                  <c:v>9.5562982005141404</c:v>
                </c:pt>
                <c:pt idx="131">
                  <c:v>9.5166449934980495</c:v>
                </c:pt>
                <c:pt idx="132">
                  <c:v>10.327027027027</c:v>
                </c:pt>
                <c:pt idx="133">
                  <c:v>11.0735602094241</c:v>
                </c:pt>
                <c:pt idx="134">
                  <c:v>10.9452127659574</c:v>
                </c:pt>
                <c:pt idx="135">
                  <c:v>9.4482806052269606</c:v>
                </c:pt>
                <c:pt idx="136">
                  <c:v>5.5918666666666699</c:v>
                </c:pt>
                <c:pt idx="137">
                  <c:v>7.5759740259740296</c:v>
                </c:pt>
                <c:pt idx="138">
                  <c:v>10.7522580645161</c:v>
                </c:pt>
                <c:pt idx="139">
                  <c:v>8.3867197875166006</c:v>
                </c:pt>
                <c:pt idx="140">
                  <c:v>8.3200549450549506</c:v>
                </c:pt>
                <c:pt idx="141">
                  <c:v>8.1332443257676896</c:v>
                </c:pt>
                <c:pt idx="142">
                  <c:v>8.2715584415584402</c:v>
                </c:pt>
                <c:pt idx="143">
                  <c:v>9.3719999999999999</c:v>
                </c:pt>
                <c:pt idx="144">
                  <c:v>8.9225626740947099</c:v>
                </c:pt>
                <c:pt idx="145">
                  <c:v>8.8620957309184991</c:v>
                </c:pt>
                <c:pt idx="146">
                  <c:v>10.1419571045576</c:v>
                </c:pt>
                <c:pt idx="147">
                  <c:v>10.4664928292047</c:v>
                </c:pt>
                <c:pt idx="148">
                  <c:v>11.857104913678601</c:v>
                </c:pt>
                <c:pt idx="149">
                  <c:v>15.533687002652499</c:v>
                </c:pt>
                <c:pt idx="150">
                  <c:v>13.831462140992199</c:v>
                </c:pt>
                <c:pt idx="151">
                  <c:v>8.5428571428571392</c:v>
                </c:pt>
                <c:pt idx="152">
                  <c:v>8.8489247311827999</c:v>
                </c:pt>
                <c:pt idx="153">
                  <c:v>10.428769017980599</c:v>
                </c:pt>
                <c:pt idx="154">
                  <c:v>8.5108072916666693</c:v>
                </c:pt>
                <c:pt idx="155">
                  <c:v>9.4979139504563204</c:v>
                </c:pt>
                <c:pt idx="156">
                  <c:v>9.1072857142857107</c:v>
                </c:pt>
                <c:pt idx="157">
                  <c:v>10.7644329896907</c:v>
                </c:pt>
                <c:pt idx="158">
                  <c:v>9.6218375499334208</c:v>
                </c:pt>
                <c:pt idx="159">
                  <c:v>9.4432653061224503</c:v>
                </c:pt>
                <c:pt idx="160">
                  <c:v>12.4037634408602</c:v>
                </c:pt>
                <c:pt idx="161">
                  <c:v>11.992000000000001</c:v>
                </c:pt>
                <c:pt idx="162">
                  <c:v>10.241796875</c:v>
                </c:pt>
                <c:pt idx="163">
                  <c:v>9.6085447263017407</c:v>
                </c:pt>
                <c:pt idx="164">
                  <c:v>8.1320261437908492</c:v>
                </c:pt>
                <c:pt idx="165">
                  <c:v>8.3713178294573591</c:v>
                </c:pt>
                <c:pt idx="166">
                  <c:v>0</c:v>
                </c:pt>
                <c:pt idx="167">
                  <c:v>8.1202380952381006</c:v>
                </c:pt>
                <c:pt idx="168">
                  <c:v>8.5058309037900894</c:v>
                </c:pt>
                <c:pt idx="169">
                  <c:v>9.0354005167958693</c:v>
                </c:pt>
                <c:pt idx="170">
                  <c:v>9.4561917443408792</c:v>
                </c:pt>
                <c:pt idx="171">
                  <c:v>9.6260700389105107</c:v>
                </c:pt>
                <c:pt idx="172">
                  <c:v>11.5432506887052</c:v>
                </c:pt>
                <c:pt idx="173">
                  <c:v>11.736175710594299</c:v>
                </c:pt>
                <c:pt idx="174">
                  <c:v>13.1469598965071</c:v>
                </c:pt>
                <c:pt idx="175">
                  <c:v>9.40490463215259</c:v>
                </c:pt>
                <c:pt idx="176">
                  <c:v>8.5713914174252306</c:v>
                </c:pt>
                <c:pt idx="177">
                  <c:v>8.8850828729281801</c:v>
                </c:pt>
                <c:pt idx="178">
                  <c:v>10.0310967741935</c:v>
                </c:pt>
                <c:pt idx="179">
                  <c:v>8.4588330632090791</c:v>
                </c:pt>
                <c:pt idx="180">
                  <c:v>9.4219827586206897</c:v>
                </c:pt>
                <c:pt idx="181">
                  <c:v>10.1581514762516</c:v>
                </c:pt>
                <c:pt idx="182">
                  <c:v>10.854993342210401</c:v>
                </c:pt>
                <c:pt idx="183">
                  <c:v>10.155096774193501</c:v>
                </c:pt>
                <c:pt idx="184">
                  <c:v>11.083064516128999</c:v>
                </c:pt>
                <c:pt idx="185">
                  <c:v>13.3728682170543</c:v>
                </c:pt>
                <c:pt idx="186">
                  <c:v>10.2097922848665</c:v>
                </c:pt>
                <c:pt idx="187">
                  <c:v>8.2677376171352108</c:v>
                </c:pt>
                <c:pt idx="188">
                  <c:v>8.2063225806451605</c:v>
                </c:pt>
                <c:pt idx="189">
                  <c:v>7.5585885486018602</c:v>
                </c:pt>
                <c:pt idx="190">
                  <c:v>8.0158389261744993</c:v>
                </c:pt>
              </c:numCache>
            </c:numRef>
          </c:val>
          <c:smooth val="0"/>
        </c:ser>
        <c:dLbls>
          <c:showLegendKey val="0"/>
          <c:showVal val="0"/>
          <c:showCatName val="0"/>
          <c:showSerName val="0"/>
          <c:showPercent val="0"/>
          <c:showBubbleSize val="0"/>
        </c:dLbls>
        <c:marker val="1"/>
        <c:smooth val="0"/>
        <c:axId val="68808704"/>
        <c:axId val="68810624"/>
      </c:lineChart>
      <c:lineChart>
        <c:grouping val="standard"/>
        <c:varyColors val="0"/>
        <c:ser>
          <c:idx val="2"/>
          <c:order val="0"/>
          <c:tx>
            <c:v>MODIS</c:v>
          </c:tx>
          <c:spPr>
            <a:ln>
              <a:solidFill>
                <a:schemeClr val="accent5">
                  <a:lumMod val="60000"/>
                  <a:lumOff val="40000"/>
                  <a:alpha val="50000"/>
                </a:schemeClr>
              </a:solidFill>
            </a:ln>
          </c:spPr>
          <c:marker>
            <c:symbol val="none"/>
          </c:marker>
          <c:trendline>
            <c:name>Moving Ave. (MODIS)</c:name>
            <c:spPr>
              <a:ln w="25400">
                <a:solidFill>
                  <a:schemeClr val="accent1">
                    <a:lumMod val="50000"/>
                  </a:schemeClr>
                </a:solidFill>
              </a:ln>
            </c:spPr>
            <c:trendlineType val="movingAvg"/>
            <c:period val="5"/>
            <c:dispRSqr val="0"/>
            <c:dispEq val="0"/>
          </c:trendline>
          <c:cat>
            <c:strRef>
              <c:f>'Miami-Dade, FL'!$A$231:$A$421</c:f>
              <c:strCache>
                <c:ptCount val="191"/>
                <c:pt idx="0">
                  <c:v>Feb-2000</c:v>
                </c:pt>
                <c:pt idx="1">
                  <c:v>Mar-2000</c:v>
                </c:pt>
                <c:pt idx="2">
                  <c:v>Apr-2000</c:v>
                </c:pt>
                <c:pt idx="3">
                  <c:v>May-2000</c:v>
                </c:pt>
                <c:pt idx="4">
                  <c:v>Jun-2000</c:v>
                </c:pt>
                <c:pt idx="5">
                  <c:v>Jul-2000</c:v>
                </c:pt>
                <c:pt idx="6">
                  <c:v>Aug-2000</c:v>
                </c:pt>
                <c:pt idx="7">
                  <c:v>Sep-2000</c:v>
                </c:pt>
                <c:pt idx="8">
                  <c:v>Oct-2000</c:v>
                </c:pt>
                <c:pt idx="9">
                  <c:v>Nov-2000</c:v>
                </c:pt>
                <c:pt idx="10">
                  <c:v>Dec-2000</c:v>
                </c:pt>
                <c:pt idx="11">
                  <c:v>Jan-2001</c:v>
                </c:pt>
                <c:pt idx="12">
                  <c:v>Feb-2001</c:v>
                </c:pt>
                <c:pt idx="13">
                  <c:v>Mar-2001</c:v>
                </c:pt>
                <c:pt idx="14">
                  <c:v>Apr-2001</c:v>
                </c:pt>
                <c:pt idx="15">
                  <c:v>May-2001</c:v>
                </c:pt>
                <c:pt idx="16">
                  <c:v>Jun-2001</c:v>
                </c:pt>
                <c:pt idx="17">
                  <c:v>Jul-2001</c:v>
                </c:pt>
                <c:pt idx="18">
                  <c:v>Aug-2001</c:v>
                </c:pt>
                <c:pt idx="19">
                  <c:v>Sep-2001</c:v>
                </c:pt>
                <c:pt idx="20">
                  <c:v>Oct-2001</c:v>
                </c:pt>
                <c:pt idx="21">
                  <c:v>Nov-2001</c:v>
                </c:pt>
                <c:pt idx="22">
                  <c:v>Dec-2001</c:v>
                </c:pt>
                <c:pt idx="23">
                  <c:v>Jan-2002</c:v>
                </c:pt>
                <c:pt idx="24">
                  <c:v>Feb-2002</c:v>
                </c:pt>
                <c:pt idx="25">
                  <c:v>Mar-2002</c:v>
                </c:pt>
                <c:pt idx="26">
                  <c:v>Apr-2002</c:v>
                </c:pt>
                <c:pt idx="27">
                  <c:v>May-2002</c:v>
                </c:pt>
                <c:pt idx="28">
                  <c:v>Jun-2002</c:v>
                </c:pt>
                <c:pt idx="29">
                  <c:v>Jul-2002</c:v>
                </c:pt>
                <c:pt idx="30">
                  <c:v>Aug-2002</c:v>
                </c:pt>
                <c:pt idx="31">
                  <c:v>Sep-2002</c:v>
                </c:pt>
                <c:pt idx="32">
                  <c:v>Oct-2002</c:v>
                </c:pt>
                <c:pt idx="33">
                  <c:v>Nov-2002</c:v>
                </c:pt>
                <c:pt idx="34">
                  <c:v>Dec-2002</c:v>
                </c:pt>
                <c:pt idx="35">
                  <c:v>Jan-2003</c:v>
                </c:pt>
                <c:pt idx="36">
                  <c:v>Feb-2003</c:v>
                </c:pt>
                <c:pt idx="37">
                  <c:v>Mar-2003</c:v>
                </c:pt>
                <c:pt idx="38">
                  <c:v>Apr-2003</c:v>
                </c:pt>
                <c:pt idx="39">
                  <c:v>May-2003</c:v>
                </c:pt>
                <c:pt idx="40">
                  <c:v>Jun-2003</c:v>
                </c:pt>
                <c:pt idx="41">
                  <c:v>Jul-2003</c:v>
                </c:pt>
                <c:pt idx="42">
                  <c:v>Aug-2003</c:v>
                </c:pt>
                <c:pt idx="43">
                  <c:v>Sep-2003</c:v>
                </c:pt>
                <c:pt idx="44">
                  <c:v>Oct-2003</c:v>
                </c:pt>
                <c:pt idx="45">
                  <c:v>Nov-2003</c:v>
                </c:pt>
                <c:pt idx="46">
                  <c:v>Dec-2003</c:v>
                </c:pt>
                <c:pt idx="47">
                  <c:v>Jan-2004</c:v>
                </c:pt>
                <c:pt idx="48">
                  <c:v>Feb-2004</c:v>
                </c:pt>
                <c:pt idx="49">
                  <c:v>Mar-2004</c:v>
                </c:pt>
                <c:pt idx="50">
                  <c:v>Apr-2004</c:v>
                </c:pt>
                <c:pt idx="51">
                  <c:v>May-2004</c:v>
                </c:pt>
                <c:pt idx="52">
                  <c:v>Jun-2004</c:v>
                </c:pt>
                <c:pt idx="53">
                  <c:v>Jul-2004</c:v>
                </c:pt>
                <c:pt idx="54">
                  <c:v>Aug-2004</c:v>
                </c:pt>
                <c:pt idx="55">
                  <c:v>Sep-2004</c:v>
                </c:pt>
                <c:pt idx="56">
                  <c:v>Oct-2004</c:v>
                </c:pt>
                <c:pt idx="57">
                  <c:v>Nov-2004</c:v>
                </c:pt>
                <c:pt idx="58">
                  <c:v>Dec-2004</c:v>
                </c:pt>
                <c:pt idx="59">
                  <c:v>Jan-2005</c:v>
                </c:pt>
                <c:pt idx="60">
                  <c:v>Feb-2005</c:v>
                </c:pt>
                <c:pt idx="61">
                  <c:v>Mar-2005</c:v>
                </c:pt>
                <c:pt idx="62">
                  <c:v>Apr-2005</c:v>
                </c:pt>
                <c:pt idx="63">
                  <c:v>May-2005</c:v>
                </c:pt>
                <c:pt idx="64">
                  <c:v>Jun-2005</c:v>
                </c:pt>
                <c:pt idx="65">
                  <c:v>Jul-2005</c:v>
                </c:pt>
                <c:pt idx="66">
                  <c:v>Aug-2005</c:v>
                </c:pt>
                <c:pt idx="67">
                  <c:v>Sep-2005</c:v>
                </c:pt>
                <c:pt idx="68">
                  <c:v>Oct-2005</c:v>
                </c:pt>
                <c:pt idx="69">
                  <c:v>Nov-2005</c:v>
                </c:pt>
                <c:pt idx="70">
                  <c:v>Dec-2005</c:v>
                </c:pt>
                <c:pt idx="71">
                  <c:v>Jan-2006</c:v>
                </c:pt>
                <c:pt idx="72">
                  <c:v>Feb-2006</c:v>
                </c:pt>
                <c:pt idx="73">
                  <c:v>Mar-2006</c:v>
                </c:pt>
                <c:pt idx="74">
                  <c:v>Apr-2006</c:v>
                </c:pt>
                <c:pt idx="75">
                  <c:v>May-2006</c:v>
                </c:pt>
                <c:pt idx="76">
                  <c:v>Jun-2006</c:v>
                </c:pt>
                <c:pt idx="77">
                  <c:v>Jul-2006</c:v>
                </c:pt>
                <c:pt idx="78">
                  <c:v>Aug-2006</c:v>
                </c:pt>
                <c:pt idx="79">
                  <c:v>Sep-2006</c:v>
                </c:pt>
                <c:pt idx="80">
                  <c:v>Oct-2006</c:v>
                </c:pt>
                <c:pt idx="81">
                  <c:v>Nov-2006</c:v>
                </c:pt>
                <c:pt idx="82">
                  <c:v>Dec-2006</c:v>
                </c:pt>
                <c:pt idx="83">
                  <c:v>Jan-2007</c:v>
                </c:pt>
                <c:pt idx="84">
                  <c:v>Feb-2007</c:v>
                </c:pt>
                <c:pt idx="85">
                  <c:v>Mar-2007</c:v>
                </c:pt>
                <c:pt idx="86">
                  <c:v>Apr-2007</c:v>
                </c:pt>
                <c:pt idx="87">
                  <c:v>May-2007</c:v>
                </c:pt>
                <c:pt idx="88">
                  <c:v>Jun-2007</c:v>
                </c:pt>
                <c:pt idx="89">
                  <c:v>Jul-2007</c:v>
                </c:pt>
                <c:pt idx="90">
                  <c:v>Aug-2007</c:v>
                </c:pt>
                <c:pt idx="91">
                  <c:v>Sep-2007</c:v>
                </c:pt>
                <c:pt idx="92">
                  <c:v>Oct-2007</c:v>
                </c:pt>
                <c:pt idx="93">
                  <c:v>Nov-2007</c:v>
                </c:pt>
                <c:pt idx="94">
                  <c:v>Dec-2007</c:v>
                </c:pt>
                <c:pt idx="95">
                  <c:v>Jan-2008</c:v>
                </c:pt>
                <c:pt idx="96">
                  <c:v>Feb-2008</c:v>
                </c:pt>
                <c:pt idx="97">
                  <c:v>Mar-2008</c:v>
                </c:pt>
                <c:pt idx="98">
                  <c:v>Apr-2008</c:v>
                </c:pt>
                <c:pt idx="99">
                  <c:v>May-2008</c:v>
                </c:pt>
                <c:pt idx="100">
                  <c:v>Jun-2008</c:v>
                </c:pt>
                <c:pt idx="101">
                  <c:v>Jul-2008</c:v>
                </c:pt>
                <c:pt idx="102">
                  <c:v>Aug-2008</c:v>
                </c:pt>
                <c:pt idx="103">
                  <c:v>Sep-2008</c:v>
                </c:pt>
                <c:pt idx="104">
                  <c:v>Oct-2008</c:v>
                </c:pt>
                <c:pt idx="105">
                  <c:v>Nov-2008</c:v>
                </c:pt>
                <c:pt idx="106">
                  <c:v>Dec-2008</c:v>
                </c:pt>
                <c:pt idx="107">
                  <c:v>Jan-2009</c:v>
                </c:pt>
                <c:pt idx="108">
                  <c:v>Feb-2009</c:v>
                </c:pt>
                <c:pt idx="109">
                  <c:v>Mar-2009</c:v>
                </c:pt>
                <c:pt idx="110">
                  <c:v>Apr-2009</c:v>
                </c:pt>
                <c:pt idx="111">
                  <c:v>May-2009</c:v>
                </c:pt>
                <c:pt idx="112">
                  <c:v>Jun-2009</c:v>
                </c:pt>
                <c:pt idx="113">
                  <c:v>Jul-2009</c:v>
                </c:pt>
                <c:pt idx="114">
                  <c:v>Aug-2009</c:v>
                </c:pt>
                <c:pt idx="115">
                  <c:v>Sep-2009</c:v>
                </c:pt>
                <c:pt idx="116">
                  <c:v>Oct-2009</c:v>
                </c:pt>
                <c:pt idx="117">
                  <c:v>Nov-2009</c:v>
                </c:pt>
                <c:pt idx="118">
                  <c:v>Dec-2009</c:v>
                </c:pt>
                <c:pt idx="119">
                  <c:v>Jan-2010</c:v>
                </c:pt>
                <c:pt idx="120">
                  <c:v>Feb-2010</c:v>
                </c:pt>
                <c:pt idx="121">
                  <c:v>Mar-2010</c:v>
                </c:pt>
                <c:pt idx="122">
                  <c:v>Apr-2010</c:v>
                </c:pt>
                <c:pt idx="123">
                  <c:v>May-2010</c:v>
                </c:pt>
                <c:pt idx="124">
                  <c:v>Jun-2010</c:v>
                </c:pt>
                <c:pt idx="125">
                  <c:v>Jul-2010</c:v>
                </c:pt>
                <c:pt idx="126">
                  <c:v>Aug-2010</c:v>
                </c:pt>
                <c:pt idx="127">
                  <c:v>Sep-2010</c:v>
                </c:pt>
                <c:pt idx="128">
                  <c:v>Oct-2010</c:v>
                </c:pt>
                <c:pt idx="129">
                  <c:v>Nov-2010</c:v>
                </c:pt>
                <c:pt idx="130">
                  <c:v>Dec-2010</c:v>
                </c:pt>
                <c:pt idx="131">
                  <c:v>Jan-2011</c:v>
                </c:pt>
                <c:pt idx="132">
                  <c:v>Feb-2011</c:v>
                </c:pt>
                <c:pt idx="133">
                  <c:v>Mar-2011</c:v>
                </c:pt>
                <c:pt idx="134">
                  <c:v>Apr-2011</c:v>
                </c:pt>
                <c:pt idx="135">
                  <c:v>May-2011</c:v>
                </c:pt>
                <c:pt idx="136">
                  <c:v>Jun-2011</c:v>
                </c:pt>
                <c:pt idx="137">
                  <c:v>Jul-2011</c:v>
                </c:pt>
                <c:pt idx="138">
                  <c:v>Aug-2011</c:v>
                </c:pt>
                <c:pt idx="139">
                  <c:v>Sep-2011</c:v>
                </c:pt>
                <c:pt idx="140">
                  <c:v>Oct-2011</c:v>
                </c:pt>
                <c:pt idx="141">
                  <c:v>Nov-2011</c:v>
                </c:pt>
                <c:pt idx="142">
                  <c:v>Dec-2011</c:v>
                </c:pt>
                <c:pt idx="143">
                  <c:v>Jan-2012</c:v>
                </c:pt>
                <c:pt idx="144">
                  <c:v>Feb-2012</c:v>
                </c:pt>
                <c:pt idx="145">
                  <c:v>Mar-2012</c:v>
                </c:pt>
                <c:pt idx="146">
                  <c:v>Apr-2012</c:v>
                </c:pt>
                <c:pt idx="147">
                  <c:v>May-2012</c:v>
                </c:pt>
                <c:pt idx="148">
                  <c:v>Jun-2012</c:v>
                </c:pt>
                <c:pt idx="149">
                  <c:v>Jul-2012</c:v>
                </c:pt>
                <c:pt idx="150">
                  <c:v>Aug-2012</c:v>
                </c:pt>
                <c:pt idx="151">
                  <c:v>Sep-2012</c:v>
                </c:pt>
                <c:pt idx="152">
                  <c:v>Oct-2012</c:v>
                </c:pt>
                <c:pt idx="153">
                  <c:v>Nov-2012</c:v>
                </c:pt>
                <c:pt idx="154">
                  <c:v>Dec-2012</c:v>
                </c:pt>
                <c:pt idx="155">
                  <c:v>Jan-2013</c:v>
                </c:pt>
                <c:pt idx="156">
                  <c:v>Feb-2013</c:v>
                </c:pt>
                <c:pt idx="157">
                  <c:v>Mar-2013</c:v>
                </c:pt>
                <c:pt idx="158">
                  <c:v>Apr-2013</c:v>
                </c:pt>
                <c:pt idx="159">
                  <c:v>May-2013</c:v>
                </c:pt>
                <c:pt idx="160">
                  <c:v>Jun-2013</c:v>
                </c:pt>
                <c:pt idx="161">
                  <c:v>Jul-2013</c:v>
                </c:pt>
                <c:pt idx="162">
                  <c:v>Aug-2013</c:v>
                </c:pt>
                <c:pt idx="163">
                  <c:v>Sep-2013</c:v>
                </c:pt>
                <c:pt idx="164">
                  <c:v>Oct-2013</c:v>
                </c:pt>
                <c:pt idx="165">
                  <c:v>Nov-2013</c:v>
                </c:pt>
                <c:pt idx="166">
                  <c:v>Dec-2013</c:v>
                </c:pt>
                <c:pt idx="167">
                  <c:v>Jan-2014</c:v>
                </c:pt>
                <c:pt idx="168">
                  <c:v>Feb-2014</c:v>
                </c:pt>
                <c:pt idx="169">
                  <c:v>Mar-2014</c:v>
                </c:pt>
                <c:pt idx="170">
                  <c:v>Apr-2014</c:v>
                </c:pt>
                <c:pt idx="171">
                  <c:v>May-2014</c:v>
                </c:pt>
                <c:pt idx="172">
                  <c:v>Jun-2014</c:v>
                </c:pt>
                <c:pt idx="173">
                  <c:v>Jul-2014</c:v>
                </c:pt>
                <c:pt idx="174">
                  <c:v>Aug-2014</c:v>
                </c:pt>
                <c:pt idx="175">
                  <c:v>Sep-2014</c:v>
                </c:pt>
                <c:pt idx="176">
                  <c:v>Oct-2014</c:v>
                </c:pt>
                <c:pt idx="177">
                  <c:v>Nov-2014</c:v>
                </c:pt>
                <c:pt idx="178">
                  <c:v>Dec-2014</c:v>
                </c:pt>
                <c:pt idx="179">
                  <c:v>Jan-2015</c:v>
                </c:pt>
                <c:pt idx="180">
                  <c:v>Feb-2015</c:v>
                </c:pt>
                <c:pt idx="181">
                  <c:v>Mar-2015</c:v>
                </c:pt>
                <c:pt idx="182">
                  <c:v>Apr-2015</c:v>
                </c:pt>
                <c:pt idx="183">
                  <c:v>May-2015</c:v>
                </c:pt>
                <c:pt idx="184">
                  <c:v>Jun-2015</c:v>
                </c:pt>
                <c:pt idx="185">
                  <c:v>Jul-2015</c:v>
                </c:pt>
                <c:pt idx="186">
                  <c:v>Aug-2015</c:v>
                </c:pt>
                <c:pt idx="187">
                  <c:v>Sep-2015</c:v>
                </c:pt>
                <c:pt idx="188">
                  <c:v>Oct-2015</c:v>
                </c:pt>
                <c:pt idx="189">
                  <c:v>Nov-2015</c:v>
                </c:pt>
                <c:pt idx="190">
                  <c:v>Dec-2015</c:v>
                </c:pt>
              </c:strCache>
            </c:strRef>
          </c:cat>
          <c:val>
            <c:numRef>
              <c:f>'Miami-Dade, FL'!$F$231:$F$421</c:f>
              <c:numCache>
                <c:formatCode>General</c:formatCode>
                <c:ptCount val="191"/>
                <c:pt idx="0">
                  <c:v>0</c:v>
                </c:pt>
                <c:pt idx="1">
                  <c:v>0.2</c:v>
                </c:pt>
                <c:pt idx="2">
                  <c:v>0.16600000000000001</c:v>
                </c:pt>
                <c:pt idx="3">
                  <c:v>0.20399999999999999</c:v>
                </c:pt>
                <c:pt idx="4">
                  <c:v>0</c:v>
                </c:pt>
                <c:pt idx="5">
                  <c:v>0</c:v>
                </c:pt>
                <c:pt idx="6">
                  <c:v>0</c:v>
                </c:pt>
                <c:pt idx="7">
                  <c:v>0</c:v>
                </c:pt>
                <c:pt idx="8">
                  <c:v>0</c:v>
                </c:pt>
                <c:pt idx="9">
                  <c:v>7.1999999999999995E-2</c:v>
                </c:pt>
                <c:pt idx="10">
                  <c:v>7.6999999999999999E-2</c:v>
                </c:pt>
                <c:pt idx="11">
                  <c:v>6.6000000000000003E-2</c:v>
                </c:pt>
                <c:pt idx="12">
                  <c:v>0.10199999999999999</c:v>
                </c:pt>
                <c:pt idx="13">
                  <c:v>0.13300000000000001</c:v>
                </c:pt>
                <c:pt idx="14">
                  <c:v>0.03</c:v>
                </c:pt>
                <c:pt idx="15">
                  <c:v>0.33900000000000002</c:v>
                </c:pt>
                <c:pt idx="16">
                  <c:v>0</c:v>
                </c:pt>
                <c:pt idx="17">
                  <c:v>0.23400000000000001</c:v>
                </c:pt>
                <c:pt idx="18">
                  <c:v>0.17299999999999999</c:v>
                </c:pt>
                <c:pt idx="19">
                  <c:v>0</c:v>
                </c:pt>
                <c:pt idx="20">
                  <c:v>0</c:v>
                </c:pt>
                <c:pt idx="21">
                  <c:v>0.186</c:v>
                </c:pt>
                <c:pt idx="22">
                  <c:v>0.08</c:v>
                </c:pt>
                <c:pt idx="23">
                  <c:v>7.0000000000000007E-2</c:v>
                </c:pt>
                <c:pt idx="24">
                  <c:v>0.20300000000000001</c:v>
                </c:pt>
                <c:pt idx="25">
                  <c:v>5.2999999999999999E-2</c:v>
                </c:pt>
                <c:pt idx="26">
                  <c:v>0.221</c:v>
                </c:pt>
                <c:pt idx="27">
                  <c:v>0.17799999999999999</c:v>
                </c:pt>
                <c:pt idx="28">
                  <c:v>0</c:v>
                </c:pt>
                <c:pt idx="29">
                  <c:v>0.40699999999999997</c:v>
                </c:pt>
                <c:pt idx="30">
                  <c:v>0</c:v>
                </c:pt>
                <c:pt idx="31">
                  <c:v>0</c:v>
                </c:pt>
                <c:pt idx="32">
                  <c:v>0</c:v>
                </c:pt>
                <c:pt idx="33">
                  <c:v>0.11899999999999999</c:v>
                </c:pt>
                <c:pt idx="34">
                  <c:v>4.5999999999999999E-2</c:v>
                </c:pt>
                <c:pt idx="35">
                  <c:v>0.112</c:v>
                </c:pt>
                <c:pt idx="36">
                  <c:v>0.17299999999999999</c:v>
                </c:pt>
                <c:pt idx="37">
                  <c:v>0.308</c:v>
                </c:pt>
                <c:pt idx="38">
                  <c:v>0.20599999999999999</c:v>
                </c:pt>
                <c:pt idx="39">
                  <c:v>0.28499999999999998</c:v>
                </c:pt>
                <c:pt idx="40">
                  <c:v>0.23799999999999999</c:v>
                </c:pt>
                <c:pt idx="41">
                  <c:v>0.217</c:v>
                </c:pt>
                <c:pt idx="42">
                  <c:v>0.111</c:v>
                </c:pt>
                <c:pt idx="43">
                  <c:v>0.17299999999999999</c:v>
                </c:pt>
                <c:pt idx="44">
                  <c:v>0.121</c:v>
                </c:pt>
                <c:pt idx="45">
                  <c:v>0.05</c:v>
                </c:pt>
                <c:pt idx="46">
                  <c:v>8.1000000000000003E-2</c:v>
                </c:pt>
                <c:pt idx="47">
                  <c:v>0.112</c:v>
                </c:pt>
                <c:pt idx="48">
                  <c:v>0.14799999999999999</c:v>
                </c:pt>
                <c:pt idx="49">
                  <c:v>0.21099999999999999</c:v>
                </c:pt>
                <c:pt idx="50">
                  <c:v>0.24399999999999999</c:v>
                </c:pt>
                <c:pt idx="51">
                  <c:v>0.19900000000000001</c:v>
                </c:pt>
                <c:pt idx="52">
                  <c:v>0.253</c:v>
                </c:pt>
                <c:pt idx="53">
                  <c:v>0.32</c:v>
                </c:pt>
                <c:pt idx="54">
                  <c:v>0.17</c:v>
                </c:pt>
                <c:pt idx="55">
                  <c:v>0.221</c:v>
                </c:pt>
                <c:pt idx="56">
                  <c:v>0.216</c:v>
                </c:pt>
                <c:pt idx="57">
                  <c:v>7.9000000000000001E-2</c:v>
                </c:pt>
                <c:pt idx="58">
                  <c:v>9.8000000000000004E-2</c:v>
                </c:pt>
                <c:pt idx="59">
                  <c:v>7.5999999999999998E-2</c:v>
                </c:pt>
                <c:pt idx="60">
                  <c:v>8.5999999999999993E-2</c:v>
                </c:pt>
                <c:pt idx="61">
                  <c:v>0.13200000000000001</c:v>
                </c:pt>
                <c:pt idx="62">
                  <c:v>0.14099999999999999</c:v>
                </c:pt>
                <c:pt idx="63">
                  <c:v>0.28100000000000003</c:v>
                </c:pt>
                <c:pt idx="64">
                  <c:v>0.314</c:v>
                </c:pt>
                <c:pt idx="65">
                  <c:v>0</c:v>
                </c:pt>
                <c:pt idx="66">
                  <c:v>0.151</c:v>
                </c:pt>
                <c:pt idx="67">
                  <c:v>0.13600000000000001</c:v>
                </c:pt>
                <c:pt idx="68">
                  <c:v>0.154</c:v>
                </c:pt>
                <c:pt idx="69">
                  <c:v>0.153</c:v>
                </c:pt>
                <c:pt idx="70">
                  <c:v>9.1999999999999998E-2</c:v>
                </c:pt>
                <c:pt idx="71">
                  <c:v>5.6000000000000001E-2</c:v>
                </c:pt>
                <c:pt idx="72">
                  <c:v>0.11700000000000001</c:v>
                </c:pt>
                <c:pt idx="73">
                  <c:v>0.247</c:v>
                </c:pt>
                <c:pt idx="74">
                  <c:v>0.16800000000000001</c:v>
                </c:pt>
                <c:pt idx="75">
                  <c:v>0.23100000000000001</c:v>
                </c:pt>
                <c:pt idx="76">
                  <c:v>0.32</c:v>
                </c:pt>
                <c:pt idx="77">
                  <c:v>0.26</c:v>
                </c:pt>
                <c:pt idx="78">
                  <c:v>0.16900000000000001</c:v>
                </c:pt>
                <c:pt idx="79">
                  <c:v>0.27300000000000002</c:v>
                </c:pt>
                <c:pt idx="80">
                  <c:v>5.6000000000000001E-2</c:v>
                </c:pt>
                <c:pt idx="81">
                  <c:v>8.2000000000000003E-2</c:v>
                </c:pt>
                <c:pt idx="82">
                  <c:v>0.13900000000000001</c:v>
                </c:pt>
                <c:pt idx="83">
                  <c:v>0.16</c:v>
                </c:pt>
                <c:pt idx="84">
                  <c:v>0.14899999999999999</c:v>
                </c:pt>
                <c:pt idx="85">
                  <c:v>0.183</c:v>
                </c:pt>
                <c:pt idx="86">
                  <c:v>0.224</c:v>
                </c:pt>
                <c:pt idx="87">
                  <c:v>0.28799999999999998</c:v>
                </c:pt>
                <c:pt idx="88">
                  <c:v>0.18</c:v>
                </c:pt>
                <c:pt idx="89">
                  <c:v>0.35</c:v>
                </c:pt>
                <c:pt idx="90">
                  <c:v>0.311</c:v>
                </c:pt>
                <c:pt idx="91">
                  <c:v>0.189</c:v>
                </c:pt>
                <c:pt idx="92">
                  <c:v>0.16800000000000001</c:v>
                </c:pt>
                <c:pt idx="93">
                  <c:v>0.105</c:v>
                </c:pt>
                <c:pt idx="94">
                  <c:v>0.109</c:v>
                </c:pt>
                <c:pt idx="95">
                  <c:v>8.2000000000000003E-2</c:v>
                </c:pt>
                <c:pt idx="96">
                  <c:v>9.9000000000000005E-2</c:v>
                </c:pt>
                <c:pt idx="97">
                  <c:v>0.24399999999999999</c:v>
                </c:pt>
                <c:pt idx="98">
                  <c:v>0.20899999999999999</c:v>
                </c:pt>
                <c:pt idx="99">
                  <c:v>0.17</c:v>
                </c:pt>
                <c:pt idx="100">
                  <c:v>0.17899999999999999</c:v>
                </c:pt>
                <c:pt idx="101">
                  <c:v>0.20499999999999999</c:v>
                </c:pt>
                <c:pt idx="102">
                  <c:v>0.16</c:v>
                </c:pt>
                <c:pt idx="103">
                  <c:v>0.17100000000000001</c:v>
                </c:pt>
                <c:pt idx="104">
                  <c:v>7.5999999999999998E-2</c:v>
                </c:pt>
                <c:pt idx="105">
                  <c:v>0.10299999999999999</c:v>
                </c:pt>
                <c:pt idx="106">
                  <c:v>0.06</c:v>
                </c:pt>
                <c:pt idx="107">
                  <c:v>8.6999999999999994E-2</c:v>
                </c:pt>
                <c:pt idx="108">
                  <c:v>7.2999999999999995E-2</c:v>
                </c:pt>
                <c:pt idx="109">
                  <c:v>6.6000000000000003E-2</c:v>
                </c:pt>
                <c:pt idx="110">
                  <c:v>0.182</c:v>
                </c:pt>
                <c:pt idx="111">
                  <c:v>0.255</c:v>
                </c:pt>
                <c:pt idx="112">
                  <c:v>0.32900000000000001</c:v>
                </c:pt>
                <c:pt idx="113">
                  <c:v>0.441</c:v>
                </c:pt>
                <c:pt idx="114">
                  <c:v>0.16700000000000001</c:v>
                </c:pt>
                <c:pt idx="115">
                  <c:v>0.10100000000000001</c:v>
                </c:pt>
                <c:pt idx="116">
                  <c:v>0.124</c:v>
                </c:pt>
                <c:pt idx="117">
                  <c:v>6.9000000000000006E-2</c:v>
                </c:pt>
                <c:pt idx="118">
                  <c:v>6.3E-2</c:v>
                </c:pt>
                <c:pt idx="119">
                  <c:v>6.7000000000000004E-2</c:v>
                </c:pt>
                <c:pt idx="120">
                  <c:v>9.9000000000000005E-2</c:v>
                </c:pt>
                <c:pt idx="121">
                  <c:v>0.158</c:v>
                </c:pt>
                <c:pt idx="122">
                  <c:v>0.19400000000000001</c:v>
                </c:pt>
                <c:pt idx="123">
                  <c:v>0.214</c:v>
                </c:pt>
                <c:pt idx="124">
                  <c:v>0.18099999999999999</c:v>
                </c:pt>
                <c:pt idx="125">
                  <c:v>0.24099999999999999</c:v>
                </c:pt>
                <c:pt idx="126">
                  <c:v>0.20499999999999999</c:v>
                </c:pt>
                <c:pt idx="127">
                  <c:v>0.14499999999999999</c:v>
                </c:pt>
                <c:pt idx="128">
                  <c:v>0.10299999999999999</c:v>
                </c:pt>
                <c:pt idx="129">
                  <c:v>9.1999999999999998E-2</c:v>
                </c:pt>
                <c:pt idx="130">
                  <c:v>0.104</c:v>
                </c:pt>
                <c:pt idx="131">
                  <c:v>0.08</c:v>
                </c:pt>
                <c:pt idx="132">
                  <c:v>0.17699999999999999</c:v>
                </c:pt>
                <c:pt idx="133">
                  <c:v>0.23100000000000001</c:v>
                </c:pt>
                <c:pt idx="134">
                  <c:v>0.16400000000000001</c:v>
                </c:pt>
                <c:pt idx="135">
                  <c:v>0.192</c:v>
                </c:pt>
                <c:pt idx="136">
                  <c:v>0.499</c:v>
                </c:pt>
                <c:pt idx="137">
                  <c:v>0.124</c:v>
                </c:pt>
                <c:pt idx="138">
                  <c:v>0.33300000000000002</c:v>
                </c:pt>
                <c:pt idx="139">
                  <c:v>0.129</c:v>
                </c:pt>
                <c:pt idx="140">
                  <c:v>8.8999999999999996E-2</c:v>
                </c:pt>
                <c:pt idx="141">
                  <c:v>0.115</c:v>
                </c:pt>
                <c:pt idx="142">
                  <c:v>6.6000000000000003E-2</c:v>
                </c:pt>
                <c:pt idx="143">
                  <c:v>8.4000000000000005E-2</c:v>
                </c:pt>
                <c:pt idx="144">
                  <c:v>0.14199999999999999</c:v>
                </c:pt>
                <c:pt idx="145">
                  <c:v>0.14799999999999999</c:v>
                </c:pt>
                <c:pt idx="146">
                  <c:v>0.14499999999999999</c:v>
                </c:pt>
                <c:pt idx="147">
                  <c:v>0.3</c:v>
                </c:pt>
                <c:pt idx="148">
                  <c:v>0.246</c:v>
                </c:pt>
                <c:pt idx="149">
                  <c:v>0.26800000000000002</c:v>
                </c:pt>
                <c:pt idx="150">
                  <c:v>0.251</c:v>
                </c:pt>
                <c:pt idx="151">
                  <c:v>0.10100000000000001</c:v>
                </c:pt>
                <c:pt idx="152">
                  <c:v>0.10299999999999999</c:v>
                </c:pt>
                <c:pt idx="153">
                  <c:v>0.13800000000000001</c:v>
                </c:pt>
                <c:pt idx="154">
                  <c:v>9.7000000000000003E-2</c:v>
                </c:pt>
                <c:pt idx="155">
                  <c:v>0.14799999999999999</c:v>
                </c:pt>
                <c:pt idx="156">
                  <c:v>0.14299999999999999</c:v>
                </c:pt>
                <c:pt idx="157">
                  <c:v>0.17599999999999999</c:v>
                </c:pt>
                <c:pt idx="158">
                  <c:v>0.26400000000000001</c:v>
                </c:pt>
                <c:pt idx="159">
                  <c:v>0.14299999999999999</c:v>
                </c:pt>
                <c:pt idx="160">
                  <c:v>0.20499999999999999</c:v>
                </c:pt>
                <c:pt idx="161">
                  <c:v>0.22500000000000001</c:v>
                </c:pt>
                <c:pt idx="162">
                  <c:v>0.27800000000000002</c:v>
                </c:pt>
                <c:pt idx="163">
                  <c:v>0.129</c:v>
                </c:pt>
                <c:pt idx="164">
                  <c:v>0.10199999999999999</c:v>
                </c:pt>
                <c:pt idx="165">
                  <c:v>0.10199999999999999</c:v>
                </c:pt>
                <c:pt idx="166">
                  <c:v>0.13800000000000001</c:v>
                </c:pt>
                <c:pt idx="167">
                  <c:v>0.106</c:v>
                </c:pt>
                <c:pt idx="168">
                  <c:v>0.10100000000000001</c:v>
                </c:pt>
                <c:pt idx="169">
                  <c:v>0.13</c:v>
                </c:pt>
                <c:pt idx="170">
                  <c:v>0.22</c:v>
                </c:pt>
                <c:pt idx="171">
                  <c:v>0.215</c:v>
                </c:pt>
                <c:pt idx="172">
                  <c:v>0.24099999999999999</c:v>
                </c:pt>
                <c:pt idx="173">
                  <c:v>0.26700000000000002</c:v>
                </c:pt>
                <c:pt idx="174">
                  <c:v>0.14699999999999999</c:v>
                </c:pt>
                <c:pt idx="175">
                  <c:v>0.17</c:v>
                </c:pt>
                <c:pt idx="176">
                  <c:v>8.5000000000000006E-2</c:v>
                </c:pt>
                <c:pt idx="177">
                  <c:v>6.5000000000000002E-2</c:v>
                </c:pt>
                <c:pt idx="178">
                  <c:v>0.17699999999999999</c:v>
                </c:pt>
                <c:pt idx="179">
                  <c:v>7.8E-2</c:v>
                </c:pt>
                <c:pt idx="180">
                  <c:v>0.15</c:v>
                </c:pt>
                <c:pt idx="181">
                  <c:v>0.17299999999999999</c:v>
                </c:pt>
                <c:pt idx="182">
                  <c:v>0.217</c:v>
                </c:pt>
                <c:pt idx="183">
                  <c:v>0.13300000000000001</c:v>
                </c:pt>
                <c:pt idx="184">
                  <c:v>0.15</c:v>
                </c:pt>
                <c:pt idx="185">
                  <c:v>0.15</c:v>
                </c:pt>
                <c:pt idx="186">
                  <c:v>0.13800000000000001</c:v>
                </c:pt>
                <c:pt idx="187">
                  <c:v>0.14099999999999999</c:v>
                </c:pt>
                <c:pt idx="188">
                  <c:v>8.5000000000000006E-2</c:v>
                </c:pt>
                <c:pt idx="189">
                  <c:v>0.104</c:v>
                </c:pt>
                <c:pt idx="190">
                  <c:v>0.122</c:v>
                </c:pt>
              </c:numCache>
            </c:numRef>
          </c:val>
          <c:smooth val="0"/>
        </c:ser>
        <c:dLbls>
          <c:showLegendKey val="0"/>
          <c:showVal val="0"/>
          <c:showCatName val="0"/>
          <c:showSerName val="0"/>
          <c:showPercent val="0"/>
          <c:showBubbleSize val="0"/>
        </c:dLbls>
        <c:marker val="1"/>
        <c:smooth val="0"/>
        <c:axId val="69150208"/>
        <c:axId val="69148672"/>
      </c:lineChart>
      <c:catAx>
        <c:axId val="68808704"/>
        <c:scaling>
          <c:orientation val="minMax"/>
        </c:scaling>
        <c:delete val="0"/>
        <c:axPos val="b"/>
        <c:title>
          <c:tx>
            <c:rich>
              <a:bodyPr/>
              <a:lstStyle/>
              <a:p>
                <a:pPr>
                  <a:defRPr sz="1400"/>
                </a:pPr>
                <a:r>
                  <a:rPr lang="en-US" sz="1400"/>
                  <a:t>Months</a:t>
                </a:r>
              </a:p>
            </c:rich>
          </c:tx>
          <c:layout>
            <c:manualLayout>
              <c:xMode val="edge"/>
              <c:yMode val="edge"/>
              <c:x val="0.42376883007145433"/>
              <c:y val="0.95362398624452549"/>
            </c:manualLayout>
          </c:layout>
          <c:overlay val="0"/>
        </c:title>
        <c:numFmt formatCode="General" sourceLinked="1"/>
        <c:majorTickMark val="none"/>
        <c:minorTickMark val="none"/>
        <c:tickLblPos val="nextTo"/>
        <c:crossAx val="68810624"/>
        <c:crosses val="autoZero"/>
        <c:auto val="1"/>
        <c:lblAlgn val="ctr"/>
        <c:lblOffset val="100"/>
        <c:noMultiLvlLbl val="1"/>
      </c:catAx>
      <c:valAx>
        <c:axId val="68810624"/>
        <c:scaling>
          <c:orientation val="minMax"/>
          <c:max val="19"/>
          <c:min val="8"/>
        </c:scaling>
        <c:delete val="0"/>
        <c:axPos val="l"/>
        <c:majorGridlines/>
        <c:title>
          <c:tx>
            <c:rich>
              <a:bodyPr/>
              <a:lstStyle/>
              <a:p>
                <a:pPr>
                  <a:defRPr sz="1100"/>
                </a:pPr>
                <a:r>
                  <a:rPr lang="en-US" sz="1600" b="0" i="0" baseline="0" dirty="0">
                    <a:effectLst/>
                  </a:rPr>
                  <a:t>Station PM2.5 </a:t>
                </a:r>
                <a:endParaRPr lang="en-US" sz="1600" dirty="0">
                  <a:effectLst/>
                </a:endParaRPr>
              </a:p>
              <a:p>
                <a:pPr>
                  <a:defRPr sz="1100"/>
                </a:pPr>
                <a:r>
                  <a:rPr lang="en-US" sz="1600" b="0" i="0" baseline="0" dirty="0">
                    <a:effectLst/>
                  </a:rPr>
                  <a:t>(</a:t>
                </a:r>
                <a:r>
                  <a:rPr lang="el-GR" sz="1600" b="0" i="0" baseline="0" dirty="0">
                    <a:effectLst/>
                  </a:rPr>
                  <a:t>μ</a:t>
                </a:r>
                <a:r>
                  <a:rPr lang="en-US" sz="1600" b="0" i="0" baseline="0" dirty="0">
                    <a:effectLst/>
                  </a:rPr>
                  <a:t>g/cm^3)</a:t>
                </a:r>
                <a:endParaRPr lang="en-US" sz="1600" dirty="0">
                  <a:effectLst/>
                </a:endParaRPr>
              </a:p>
              <a:p>
                <a:pPr>
                  <a:defRPr sz="1100"/>
                </a:pPr>
                <a:r>
                  <a:rPr lang="en-US" sz="2400" b="0" i="0" baseline="0" dirty="0">
                    <a:effectLst/>
                  </a:rPr>
                  <a:t> </a:t>
                </a:r>
                <a:endParaRPr lang="en-US" sz="1100" dirty="0">
                  <a:effectLst/>
                </a:endParaRPr>
              </a:p>
              <a:p>
                <a:pPr>
                  <a:defRPr sz="1100"/>
                </a:pPr>
                <a:endParaRPr lang="en-US" sz="1100" b="0" dirty="0"/>
              </a:p>
            </c:rich>
          </c:tx>
          <c:layout>
            <c:manualLayout>
              <c:xMode val="edge"/>
              <c:yMode val="edge"/>
              <c:x val="1.2499998974737617E-2"/>
              <c:y val="0.34149106374039889"/>
            </c:manualLayout>
          </c:layout>
          <c:overlay val="0"/>
        </c:title>
        <c:numFmt formatCode="General" sourceLinked="1"/>
        <c:majorTickMark val="none"/>
        <c:minorTickMark val="none"/>
        <c:tickLblPos val="nextTo"/>
        <c:crossAx val="68808704"/>
        <c:crosses val="autoZero"/>
        <c:crossBetween val="between"/>
      </c:valAx>
      <c:valAx>
        <c:axId val="69148672"/>
        <c:scaling>
          <c:orientation val="minMax"/>
          <c:max val="0.66000000000000014"/>
          <c:min val="0"/>
        </c:scaling>
        <c:delete val="0"/>
        <c:axPos val="r"/>
        <c:numFmt formatCode="General" sourceLinked="1"/>
        <c:majorTickMark val="out"/>
        <c:minorTickMark val="none"/>
        <c:tickLblPos val="nextTo"/>
        <c:crossAx val="69150208"/>
        <c:crosses val="max"/>
        <c:crossBetween val="between"/>
      </c:valAx>
      <c:catAx>
        <c:axId val="69150208"/>
        <c:scaling>
          <c:orientation val="minMax"/>
        </c:scaling>
        <c:delete val="1"/>
        <c:axPos val="b"/>
        <c:majorTickMark val="out"/>
        <c:minorTickMark val="none"/>
        <c:tickLblPos val="nextTo"/>
        <c:crossAx val="69148672"/>
        <c:crosses val="autoZero"/>
        <c:auto val="1"/>
        <c:lblAlgn val="ctr"/>
        <c:lblOffset val="100"/>
        <c:noMultiLvlLbl val="0"/>
      </c:catAx>
    </c:plotArea>
    <c:legend>
      <c:legendPos val="r"/>
      <c:layout>
        <c:manualLayout>
          <c:xMode val="edge"/>
          <c:yMode val="edge"/>
          <c:x val="0.88971785681448023"/>
          <c:y val="0.34278041311695678"/>
          <c:w val="0.10714443018828493"/>
          <c:h val="0.33065781265137856"/>
        </c:manualLayout>
      </c:layout>
      <c:overlay val="0"/>
      <c:spPr>
        <a:solidFill>
          <a:schemeClr val="bg1">
            <a:lumMod val="95000"/>
          </a:schemeClr>
        </a:solidFill>
        <a:ln w="76200"/>
      </c:spPr>
      <c:txPr>
        <a:bodyPr/>
        <a:lstStyle/>
        <a:p>
          <a:pPr>
            <a:defRPr sz="1200"/>
          </a:pPr>
          <a:endParaRPr lang="en-US"/>
        </a:p>
      </c:txPr>
    </c:legend>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Hawaii: PM2.5 -</a:t>
            </a:r>
            <a:r>
              <a:rPr lang="en-US" baseline="0"/>
              <a:t> AOD</a:t>
            </a:r>
            <a:endParaRPr lang="en-US"/>
          </a:p>
        </c:rich>
      </c:tx>
      <c:layout/>
      <c:overlay val="0"/>
    </c:title>
    <c:autoTitleDeleted val="0"/>
    <c:plotArea>
      <c:layout/>
      <c:scatterChart>
        <c:scatterStyle val="lineMarker"/>
        <c:varyColors val="0"/>
        <c:ser>
          <c:idx val="8"/>
          <c:order val="0"/>
          <c:tx>
            <c:v>Overall</c:v>
          </c:tx>
          <c:spPr>
            <a:ln w="28575">
              <a:noFill/>
            </a:ln>
          </c:spPr>
          <c:marker>
            <c:symbol val="circle"/>
            <c:size val="2"/>
          </c:marker>
          <c:dPt>
            <c:idx val="1086"/>
            <c:marker>
              <c:symbol val="square"/>
              <c:size val="2"/>
            </c:marker>
            <c:bubble3D val="0"/>
          </c:dPt>
          <c:trendline>
            <c:spPr>
              <a:ln w="15875"/>
            </c:spPr>
            <c:trendlineType val="linear"/>
            <c:intercept val="0"/>
            <c:dispRSqr val="1"/>
            <c:dispEq val="1"/>
            <c:trendlineLbl>
              <c:layout>
                <c:manualLayout>
                  <c:x val="2.6256430917458801E-2"/>
                  <c:y val="0.200023104382585"/>
                </c:manualLayout>
              </c:layout>
              <c:tx>
                <c:rich>
                  <a:bodyPr/>
                  <a:lstStyle/>
                  <a:p>
                    <a:pPr>
                      <a:defRPr/>
                    </a:pPr>
                    <a:r>
                      <a:rPr lang="en-US" sz="1600" baseline="0" dirty="0"/>
                      <a:t>y = 0.0211x
R² = -1.24</a:t>
                    </a:r>
                    <a:endParaRPr lang="en-US" sz="1600" dirty="0"/>
                  </a:p>
                </c:rich>
              </c:tx>
              <c:numFmt formatCode="General" sourceLinked="0"/>
            </c:trendlineLbl>
          </c:trendline>
          <c:xVal>
            <c:numRef>
              <c:f>Sheet1!$C$2:$C$1529</c:f>
              <c:numCache>
                <c:formatCode>General</c:formatCode>
                <c:ptCount val="1528"/>
                <c:pt idx="11">
                  <c:v>2.04</c:v>
                </c:pt>
                <c:pt idx="12">
                  <c:v>8.233333333333329</c:v>
                </c:pt>
                <c:pt idx="13">
                  <c:v>3.71428571428571</c:v>
                </c:pt>
                <c:pt idx="14">
                  <c:v>1.6</c:v>
                </c:pt>
                <c:pt idx="15">
                  <c:v>3.5727272727272701</c:v>
                </c:pt>
                <c:pt idx="16">
                  <c:v>1.45</c:v>
                </c:pt>
                <c:pt idx="17">
                  <c:v>1.4222222222222201</c:v>
                </c:pt>
                <c:pt idx="18">
                  <c:v>1.64</c:v>
                </c:pt>
                <c:pt idx="19">
                  <c:v>1.6</c:v>
                </c:pt>
                <c:pt idx="20">
                  <c:v>1.24545454545455</c:v>
                </c:pt>
                <c:pt idx="21">
                  <c:v>4.0599999999999996</c:v>
                </c:pt>
                <c:pt idx="22">
                  <c:v>3.07</c:v>
                </c:pt>
                <c:pt idx="23">
                  <c:v>2.8624999999999989</c:v>
                </c:pt>
                <c:pt idx="24">
                  <c:v>3.08</c:v>
                </c:pt>
                <c:pt idx="25">
                  <c:v>3.38</c:v>
                </c:pt>
                <c:pt idx="26">
                  <c:v>3.4111111111111101</c:v>
                </c:pt>
                <c:pt idx="27">
                  <c:v>3.33</c:v>
                </c:pt>
                <c:pt idx="28">
                  <c:v>1.59</c:v>
                </c:pt>
                <c:pt idx="29">
                  <c:v>0.92727272727272703</c:v>
                </c:pt>
                <c:pt idx="30">
                  <c:v>2.25</c:v>
                </c:pt>
                <c:pt idx="31">
                  <c:v>2.588888888888889</c:v>
                </c:pt>
                <c:pt idx="32">
                  <c:v>3.17</c:v>
                </c:pt>
                <c:pt idx="33">
                  <c:v>3.03</c:v>
                </c:pt>
                <c:pt idx="34">
                  <c:v>3.3545454545454501</c:v>
                </c:pt>
                <c:pt idx="35">
                  <c:v>7.78</c:v>
                </c:pt>
                <c:pt idx="36">
                  <c:v>1.9666666666666699</c:v>
                </c:pt>
                <c:pt idx="37">
                  <c:v>9.8272727272727263</c:v>
                </c:pt>
                <c:pt idx="38">
                  <c:v>4.5999999999999996</c:v>
                </c:pt>
                <c:pt idx="39">
                  <c:v>2.76</c:v>
                </c:pt>
                <c:pt idx="40">
                  <c:v>1.9666666666666699</c:v>
                </c:pt>
                <c:pt idx="41">
                  <c:v>1.84</c:v>
                </c:pt>
                <c:pt idx="42">
                  <c:v>1.0181818181818201</c:v>
                </c:pt>
                <c:pt idx="43">
                  <c:v>4.8571428571428594</c:v>
                </c:pt>
                <c:pt idx="44">
                  <c:v>5.56</c:v>
                </c:pt>
                <c:pt idx="45">
                  <c:v>3.18</c:v>
                </c:pt>
                <c:pt idx="46">
                  <c:v>3.37</c:v>
                </c:pt>
                <c:pt idx="47">
                  <c:v>5.4090909090909101</c:v>
                </c:pt>
                <c:pt idx="48">
                  <c:v>3.8250000000000002</c:v>
                </c:pt>
                <c:pt idx="49">
                  <c:v>3.5909090909090891</c:v>
                </c:pt>
                <c:pt idx="50">
                  <c:v>3.25</c:v>
                </c:pt>
                <c:pt idx="51">
                  <c:v>3.68</c:v>
                </c:pt>
                <c:pt idx="52">
                  <c:v>0.98</c:v>
                </c:pt>
                <c:pt idx="53">
                  <c:v>1.62</c:v>
                </c:pt>
                <c:pt idx="54">
                  <c:v>1.7625</c:v>
                </c:pt>
                <c:pt idx="55">
                  <c:v>1.6125</c:v>
                </c:pt>
                <c:pt idx="56">
                  <c:v>1.8</c:v>
                </c:pt>
                <c:pt idx="57">
                  <c:v>3.56</c:v>
                </c:pt>
                <c:pt idx="58">
                  <c:v>3.3888888888888902</c:v>
                </c:pt>
                <c:pt idx="59">
                  <c:v>7.6454545454545491</c:v>
                </c:pt>
                <c:pt idx="60">
                  <c:v>2.6875</c:v>
                </c:pt>
                <c:pt idx="61">
                  <c:v>15.8166666666667</c:v>
                </c:pt>
                <c:pt idx="62">
                  <c:v>2.44</c:v>
                </c:pt>
                <c:pt idx="63">
                  <c:v>3.681818181818179</c:v>
                </c:pt>
                <c:pt idx="64">
                  <c:v>1.1399999999999999</c:v>
                </c:pt>
                <c:pt idx="65">
                  <c:v>1.1142857142857101</c:v>
                </c:pt>
                <c:pt idx="66">
                  <c:v>1.18888888888889</c:v>
                </c:pt>
                <c:pt idx="67">
                  <c:v>1.24</c:v>
                </c:pt>
                <c:pt idx="68">
                  <c:v>1.8545454545454501</c:v>
                </c:pt>
                <c:pt idx="69">
                  <c:v>4.1099999999999994</c:v>
                </c:pt>
                <c:pt idx="70">
                  <c:v>4.91</c:v>
                </c:pt>
                <c:pt idx="71">
                  <c:v>3.95</c:v>
                </c:pt>
                <c:pt idx="72">
                  <c:v>4.87</c:v>
                </c:pt>
                <c:pt idx="73">
                  <c:v>4.0444444444444398</c:v>
                </c:pt>
                <c:pt idx="74">
                  <c:v>1.9555555555555599</c:v>
                </c:pt>
                <c:pt idx="75">
                  <c:v>5.14</c:v>
                </c:pt>
                <c:pt idx="76">
                  <c:v>3.44</c:v>
                </c:pt>
                <c:pt idx="77">
                  <c:v>1.47272727272727</c:v>
                </c:pt>
                <c:pt idx="78">
                  <c:v>2.1</c:v>
                </c:pt>
                <c:pt idx="79">
                  <c:v>1.29</c:v>
                </c:pt>
                <c:pt idx="80">
                  <c:v>5.22</c:v>
                </c:pt>
                <c:pt idx="81">
                  <c:v>5.0599999999999996</c:v>
                </c:pt>
                <c:pt idx="82">
                  <c:v>2.8636363636363602</c:v>
                </c:pt>
                <c:pt idx="83">
                  <c:v>1.8</c:v>
                </c:pt>
                <c:pt idx="84">
                  <c:v>6.4444444444444402</c:v>
                </c:pt>
                <c:pt idx="85">
                  <c:v>7.5090909090909097</c:v>
                </c:pt>
                <c:pt idx="86">
                  <c:v>5.6199999999999992</c:v>
                </c:pt>
                <c:pt idx="87">
                  <c:v>5.05</c:v>
                </c:pt>
                <c:pt idx="88">
                  <c:v>1.28</c:v>
                </c:pt>
                <c:pt idx="89">
                  <c:v>1.3</c:v>
                </c:pt>
                <c:pt idx="90">
                  <c:v>3.8636363636363602</c:v>
                </c:pt>
                <c:pt idx="91">
                  <c:v>4.1499999999999986</c:v>
                </c:pt>
                <c:pt idx="92">
                  <c:v>3.01</c:v>
                </c:pt>
                <c:pt idx="93">
                  <c:v>8.61</c:v>
                </c:pt>
                <c:pt idx="94">
                  <c:v>2.588888888888889</c:v>
                </c:pt>
                <c:pt idx="95">
                  <c:v>4.5</c:v>
                </c:pt>
                <c:pt idx="96">
                  <c:v>21.425000000000001</c:v>
                </c:pt>
                <c:pt idx="97">
                  <c:v>11.345454545454499</c:v>
                </c:pt>
                <c:pt idx="98">
                  <c:v>5.88</c:v>
                </c:pt>
                <c:pt idx="99">
                  <c:v>6.6599999999999993</c:v>
                </c:pt>
                <c:pt idx="100">
                  <c:v>6.7555555555555591</c:v>
                </c:pt>
                <c:pt idx="101">
                  <c:v>2.1666666666666701</c:v>
                </c:pt>
                <c:pt idx="102">
                  <c:v>1.77272727272727</c:v>
                </c:pt>
                <c:pt idx="103">
                  <c:v>3</c:v>
                </c:pt>
                <c:pt idx="104">
                  <c:v>10.48</c:v>
                </c:pt>
                <c:pt idx="105">
                  <c:v>4.34</c:v>
                </c:pt>
                <c:pt idx="106">
                  <c:v>3.32</c:v>
                </c:pt>
                <c:pt idx="107">
                  <c:v>14.363636363636401</c:v>
                </c:pt>
                <c:pt idx="108">
                  <c:v>5.62222222222222</c:v>
                </c:pt>
                <c:pt idx="109">
                  <c:v>11.675000000000001</c:v>
                </c:pt>
                <c:pt idx="110">
                  <c:v>8.76</c:v>
                </c:pt>
                <c:pt idx="111">
                  <c:v>16.436363636363591</c:v>
                </c:pt>
                <c:pt idx="112">
                  <c:v>1.84</c:v>
                </c:pt>
                <c:pt idx="113">
                  <c:v>1.62</c:v>
                </c:pt>
                <c:pt idx="114">
                  <c:v>4.2699999999999996</c:v>
                </c:pt>
                <c:pt idx="115">
                  <c:v>1.44444444444444</c:v>
                </c:pt>
                <c:pt idx="116">
                  <c:v>5.8181818181818192</c:v>
                </c:pt>
                <c:pt idx="117">
                  <c:v>2</c:v>
                </c:pt>
                <c:pt idx="118">
                  <c:v>13.54</c:v>
                </c:pt>
                <c:pt idx="119">
                  <c:v>24.24</c:v>
                </c:pt>
                <c:pt idx="120">
                  <c:v>7.93</c:v>
                </c:pt>
                <c:pt idx="121">
                  <c:v>3.38</c:v>
                </c:pt>
                <c:pt idx="122">
                  <c:v>1.81</c:v>
                </c:pt>
                <c:pt idx="123">
                  <c:v>4.26</c:v>
                </c:pt>
                <c:pt idx="124">
                  <c:v>1.21</c:v>
                </c:pt>
                <c:pt idx="125">
                  <c:v>1.1545454545454501</c:v>
                </c:pt>
                <c:pt idx="126">
                  <c:v>1.08</c:v>
                </c:pt>
                <c:pt idx="127">
                  <c:v>1.79</c:v>
                </c:pt>
                <c:pt idx="128">
                  <c:v>1.87</c:v>
                </c:pt>
                <c:pt idx="129">
                  <c:v>3.89</c:v>
                </c:pt>
                <c:pt idx="130">
                  <c:v>6.0090909090909097</c:v>
                </c:pt>
                <c:pt idx="131">
                  <c:v>7.58</c:v>
                </c:pt>
                <c:pt idx="132">
                  <c:v>7.2777777777777786</c:v>
                </c:pt>
                <c:pt idx="133">
                  <c:v>2.78</c:v>
                </c:pt>
                <c:pt idx="134">
                  <c:v>2.52</c:v>
                </c:pt>
                <c:pt idx="135">
                  <c:v>2.1800000000000002</c:v>
                </c:pt>
                <c:pt idx="136">
                  <c:v>1.23</c:v>
                </c:pt>
                <c:pt idx="137">
                  <c:v>1.52</c:v>
                </c:pt>
                <c:pt idx="138">
                  <c:v>1.4818181818181799</c:v>
                </c:pt>
                <c:pt idx="139">
                  <c:v>1.43</c:v>
                </c:pt>
                <c:pt idx="140">
                  <c:v>1.36666666666667</c:v>
                </c:pt>
                <c:pt idx="141">
                  <c:v>0.87</c:v>
                </c:pt>
                <c:pt idx="142">
                  <c:v>1.78</c:v>
                </c:pt>
                <c:pt idx="143">
                  <c:v>5.8363636363636404</c:v>
                </c:pt>
                <c:pt idx="144">
                  <c:v>5.2333333333333298</c:v>
                </c:pt>
                <c:pt idx="145">
                  <c:v>2.4545454545454501</c:v>
                </c:pt>
                <c:pt idx="146">
                  <c:v>2.88</c:v>
                </c:pt>
                <c:pt idx="147">
                  <c:v>2.88</c:v>
                </c:pt>
                <c:pt idx="148">
                  <c:v>0.86</c:v>
                </c:pt>
                <c:pt idx="149">
                  <c:v>1.53</c:v>
                </c:pt>
                <c:pt idx="150">
                  <c:v>1.3454545454545499</c:v>
                </c:pt>
                <c:pt idx="151">
                  <c:v>1.57</c:v>
                </c:pt>
                <c:pt idx="152">
                  <c:v>5.18</c:v>
                </c:pt>
                <c:pt idx="153">
                  <c:v>5.31</c:v>
                </c:pt>
                <c:pt idx="154">
                  <c:v>3.02</c:v>
                </c:pt>
                <c:pt idx="155">
                  <c:v>3.9545454545454501</c:v>
                </c:pt>
                <c:pt idx="156">
                  <c:v>1.18888888888889</c:v>
                </c:pt>
                <c:pt idx="157">
                  <c:v>5.24</c:v>
                </c:pt>
                <c:pt idx="158">
                  <c:v>9.5444444444444407</c:v>
                </c:pt>
                <c:pt idx="159">
                  <c:v>7.4909090909090903</c:v>
                </c:pt>
                <c:pt idx="160">
                  <c:v>2.2999999999999998</c:v>
                </c:pt>
                <c:pt idx="161">
                  <c:v>1.71</c:v>
                </c:pt>
                <c:pt idx="162">
                  <c:v>2.71</c:v>
                </c:pt>
                <c:pt idx="163">
                  <c:v>1.06</c:v>
                </c:pt>
                <c:pt idx="164">
                  <c:v>7.3454545454545492</c:v>
                </c:pt>
                <c:pt idx="165">
                  <c:v>5.1599999999999993</c:v>
                </c:pt>
                <c:pt idx="166">
                  <c:v>2.27</c:v>
                </c:pt>
                <c:pt idx="167">
                  <c:v>6.47</c:v>
                </c:pt>
                <c:pt idx="168">
                  <c:v>7.94</c:v>
                </c:pt>
                <c:pt idx="169">
                  <c:v>2.89</c:v>
                </c:pt>
                <c:pt idx="170">
                  <c:v>2.88</c:v>
                </c:pt>
                <c:pt idx="171">
                  <c:v>5.38</c:v>
                </c:pt>
                <c:pt idx="172">
                  <c:v>1.77</c:v>
                </c:pt>
                <c:pt idx="173">
                  <c:v>2.02727272727273</c:v>
                </c:pt>
                <c:pt idx="174">
                  <c:v>2.02</c:v>
                </c:pt>
                <c:pt idx="175">
                  <c:v>3.94</c:v>
                </c:pt>
                <c:pt idx="176">
                  <c:v>4</c:v>
                </c:pt>
                <c:pt idx="177">
                  <c:v>6.74</c:v>
                </c:pt>
                <c:pt idx="178">
                  <c:v>4.1749999999999989</c:v>
                </c:pt>
                <c:pt idx="179">
                  <c:v>12.7125</c:v>
                </c:pt>
                <c:pt idx="180">
                  <c:v>11.6222222222222</c:v>
                </c:pt>
                <c:pt idx="181">
                  <c:v>4.9636363636363603</c:v>
                </c:pt>
                <c:pt idx="182">
                  <c:v>3.8888888888888902</c:v>
                </c:pt>
                <c:pt idx="183">
                  <c:v>4.8899999999999997</c:v>
                </c:pt>
                <c:pt idx="184">
                  <c:v>2.61</c:v>
                </c:pt>
                <c:pt idx="185">
                  <c:v>4.3555555555555578</c:v>
                </c:pt>
                <c:pt idx="186">
                  <c:v>3.9090909090909101</c:v>
                </c:pt>
                <c:pt idx="187">
                  <c:v>3.45</c:v>
                </c:pt>
                <c:pt idx="191">
                  <c:v>6.43333333333333</c:v>
                </c:pt>
                <c:pt idx="192">
                  <c:v>5.5874999999999986</c:v>
                </c:pt>
                <c:pt idx="193">
                  <c:v>5.4111111111111097</c:v>
                </c:pt>
                <c:pt idx="194">
                  <c:v>5.9111111111111097</c:v>
                </c:pt>
                <c:pt idx="195">
                  <c:v>4.3333333333333304</c:v>
                </c:pt>
                <c:pt idx="196">
                  <c:v>4.9124999999999996</c:v>
                </c:pt>
                <c:pt idx="197">
                  <c:v>4.97</c:v>
                </c:pt>
                <c:pt idx="198">
                  <c:v>4.42</c:v>
                </c:pt>
                <c:pt idx="199">
                  <c:v>4.63</c:v>
                </c:pt>
                <c:pt idx="200">
                  <c:v>3.5</c:v>
                </c:pt>
                <c:pt idx="201">
                  <c:v>3.8875000000000002</c:v>
                </c:pt>
                <c:pt idx="202">
                  <c:v>4.9624999999999986</c:v>
                </c:pt>
                <c:pt idx="203">
                  <c:v>5.375</c:v>
                </c:pt>
                <c:pt idx="204">
                  <c:v>6.18333333333333</c:v>
                </c:pt>
                <c:pt idx="205">
                  <c:v>5.35</c:v>
                </c:pt>
                <c:pt idx="206">
                  <c:v>5.6181818181818182</c:v>
                </c:pt>
                <c:pt idx="207">
                  <c:v>5.27</c:v>
                </c:pt>
                <c:pt idx="208">
                  <c:v>5.47</c:v>
                </c:pt>
                <c:pt idx="209">
                  <c:v>5.21</c:v>
                </c:pt>
                <c:pt idx="210">
                  <c:v>3.66</c:v>
                </c:pt>
                <c:pt idx="211">
                  <c:v>3.75</c:v>
                </c:pt>
                <c:pt idx="212">
                  <c:v>4.0999999999999996</c:v>
                </c:pt>
                <c:pt idx="213">
                  <c:v>3.6</c:v>
                </c:pt>
                <c:pt idx="214">
                  <c:v>3.97</c:v>
                </c:pt>
                <c:pt idx="215">
                  <c:v>4.2699999999999996</c:v>
                </c:pt>
                <c:pt idx="216">
                  <c:v>5.56666666666667</c:v>
                </c:pt>
                <c:pt idx="217">
                  <c:v>4.9800000000000004</c:v>
                </c:pt>
                <c:pt idx="218">
                  <c:v>5.4222222222222198</c:v>
                </c:pt>
                <c:pt idx="219">
                  <c:v>5.07</c:v>
                </c:pt>
                <c:pt idx="220">
                  <c:v>3.6181818181818199</c:v>
                </c:pt>
                <c:pt idx="221">
                  <c:v>4.97</c:v>
                </c:pt>
                <c:pt idx="222">
                  <c:v>5.0777777777777793</c:v>
                </c:pt>
                <c:pt idx="223">
                  <c:v>4.055555555555558</c:v>
                </c:pt>
                <c:pt idx="224">
                  <c:v>4.4000000000000004</c:v>
                </c:pt>
                <c:pt idx="225">
                  <c:v>4.8181818181818192</c:v>
                </c:pt>
                <c:pt idx="226">
                  <c:v>5.33</c:v>
                </c:pt>
                <c:pt idx="227">
                  <c:v>3.7</c:v>
                </c:pt>
                <c:pt idx="228">
                  <c:v>5.1499999999999986</c:v>
                </c:pt>
                <c:pt idx="229">
                  <c:v>7.2777777777777786</c:v>
                </c:pt>
                <c:pt idx="230">
                  <c:v>6.7</c:v>
                </c:pt>
                <c:pt idx="231">
                  <c:v>4.6333333333333302</c:v>
                </c:pt>
                <c:pt idx="232">
                  <c:v>5.41</c:v>
                </c:pt>
                <c:pt idx="233">
                  <c:v>4.93333333333333</c:v>
                </c:pt>
                <c:pt idx="234">
                  <c:v>6.1499999999999986</c:v>
                </c:pt>
                <c:pt idx="235">
                  <c:v>5.92</c:v>
                </c:pt>
                <c:pt idx="236">
                  <c:v>4.1777777777777789</c:v>
                </c:pt>
                <c:pt idx="237">
                  <c:v>6.6444444444444386</c:v>
                </c:pt>
                <c:pt idx="238">
                  <c:v>4.38</c:v>
                </c:pt>
                <c:pt idx="239">
                  <c:v>4.4555555555555593</c:v>
                </c:pt>
                <c:pt idx="240">
                  <c:v>4.6374999999999993</c:v>
                </c:pt>
                <c:pt idx="241">
                  <c:v>4.6199999999999992</c:v>
                </c:pt>
                <c:pt idx="242">
                  <c:v>5.8222222222222202</c:v>
                </c:pt>
                <c:pt idx="243">
                  <c:v>3.9</c:v>
                </c:pt>
                <c:pt idx="244">
                  <c:v>5.43333333333333</c:v>
                </c:pt>
                <c:pt idx="245">
                  <c:v>4.6444444444444386</c:v>
                </c:pt>
                <c:pt idx="246">
                  <c:v>4</c:v>
                </c:pt>
                <c:pt idx="247">
                  <c:v>5.2</c:v>
                </c:pt>
                <c:pt idx="248">
                  <c:v>5.75</c:v>
                </c:pt>
                <c:pt idx="249">
                  <c:v>3.2888888888888901</c:v>
                </c:pt>
                <c:pt idx="250">
                  <c:v>3.4142857142857101</c:v>
                </c:pt>
                <c:pt idx="251">
                  <c:v>4.9800000000000004</c:v>
                </c:pt>
                <c:pt idx="252">
                  <c:v>4.6888888888888891</c:v>
                </c:pt>
                <c:pt idx="253">
                  <c:v>4.93333333333333</c:v>
                </c:pt>
                <c:pt idx="254">
                  <c:v>4.76</c:v>
                </c:pt>
                <c:pt idx="255">
                  <c:v>4.17</c:v>
                </c:pt>
                <c:pt idx="256">
                  <c:v>3.45</c:v>
                </c:pt>
                <c:pt idx="257">
                  <c:v>3.2777777777777799</c:v>
                </c:pt>
                <c:pt idx="258">
                  <c:v>3.52</c:v>
                </c:pt>
                <c:pt idx="259">
                  <c:v>4.5999999999999996</c:v>
                </c:pt>
                <c:pt idx="260">
                  <c:v>5.0199999999999996</c:v>
                </c:pt>
                <c:pt idx="261">
                  <c:v>6.04</c:v>
                </c:pt>
                <c:pt idx="262">
                  <c:v>4.22</c:v>
                </c:pt>
                <c:pt idx="263">
                  <c:v>3.7749999999999999</c:v>
                </c:pt>
                <c:pt idx="264">
                  <c:v>5.0444444444444398</c:v>
                </c:pt>
                <c:pt idx="265">
                  <c:v>4.7300000000000004</c:v>
                </c:pt>
                <c:pt idx="266">
                  <c:v>3.5</c:v>
                </c:pt>
                <c:pt idx="267">
                  <c:v>5.2111111111111104</c:v>
                </c:pt>
                <c:pt idx="268">
                  <c:v>3.7666666666666702</c:v>
                </c:pt>
                <c:pt idx="269">
                  <c:v>4.8444444444444397</c:v>
                </c:pt>
                <c:pt idx="270">
                  <c:v>3.63</c:v>
                </c:pt>
                <c:pt idx="271">
                  <c:v>5.0199999999999996</c:v>
                </c:pt>
                <c:pt idx="272">
                  <c:v>4.6099999999999994</c:v>
                </c:pt>
                <c:pt idx="273">
                  <c:v>6.8454545454545492</c:v>
                </c:pt>
                <c:pt idx="274">
                  <c:v>3.8714285714285701</c:v>
                </c:pt>
                <c:pt idx="275">
                  <c:v>4.8124999999999991</c:v>
                </c:pt>
                <c:pt idx="276">
                  <c:v>5.18</c:v>
                </c:pt>
                <c:pt idx="277">
                  <c:v>5.22</c:v>
                </c:pt>
                <c:pt idx="278">
                  <c:v>6.56</c:v>
                </c:pt>
                <c:pt idx="279">
                  <c:v>5.6374999999999993</c:v>
                </c:pt>
                <c:pt idx="280">
                  <c:v>5.3</c:v>
                </c:pt>
                <c:pt idx="281">
                  <c:v>4.88</c:v>
                </c:pt>
                <c:pt idx="282">
                  <c:v>4.1499999999999986</c:v>
                </c:pt>
                <c:pt idx="283">
                  <c:v>4.88</c:v>
                </c:pt>
                <c:pt idx="284">
                  <c:v>5.8199999999999994</c:v>
                </c:pt>
                <c:pt idx="285">
                  <c:v>3.6666666666666701</c:v>
                </c:pt>
                <c:pt idx="286">
                  <c:v>3.8181818181818201</c:v>
                </c:pt>
                <c:pt idx="287">
                  <c:v>6.4444444444444402</c:v>
                </c:pt>
                <c:pt idx="288">
                  <c:v>5.0124999999999993</c:v>
                </c:pt>
                <c:pt idx="289">
                  <c:v>6.55</c:v>
                </c:pt>
                <c:pt idx="290">
                  <c:v>6.52</c:v>
                </c:pt>
                <c:pt idx="291">
                  <c:v>6.22</c:v>
                </c:pt>
                <c:pt idx="292">
                  <c:v>4.08</c:v>
                </c:pt>
                <c:pt idx="293">
                  <c:v>6.06</c:v>
                </c:pt>
                <c:pt idx="294">
                  <c:v>5</c:v>
                </c:pt>
                <c:pt idx="295">
                  <c:v>7</c:v>
                </c:pt>
                <c:pt idx="296">
                  <c:v>6.08</c:v>
                </c:pt>
                <c:pt idx="297">
                  <c:v>3.8516129032258091</c:v>
                </c:pt>
                <c:pt idx="298">
                  <c:v>2.9074074074074101</c:v>
                </c:pt>
                <c:pt idx="299">
                  <c:v>3.04285714285714</c:v>
                </c:pt>
                <c:pt idx="300">
                  <c:v>3.3387096774193501</c:v>
                </c:pt>
                <c:pt idx="301">
                  <c:v>5.1466666666666701</c:v>
                </c:pt>
                <c:pt idx="302">
                  <c:v>7.2516129032258103</c:v>
                </c:pt>
                <c:pt idx="303">
                  <c:v>4.68</c:v>
                </c:pt>
                <c:pt idx="304">
                  <c:v>3</c:v>
                </c:pt>
                <c:pt idx="305">
                  <c:v>2.8285714285714301</c:v>
                </c:pt>
                <c:pt idx="306">
                  <c:v>3.03</c:v>
                </c:pt>
                <c:pt idx="307">
                  <c:v>4.1344827586206891</c:v>
                </c:pt>
                <c:pt idx="308">
                  <c:v>1.32666666666667</c:v>
                </c:pt>
                <c:pt idx="309">
                  <c:v>4.8645161290322578</c:v>
                </c:pt>
                <c:pt idx="310">
                  <c:v>5.6838709677419388</c:v>
                </c:pt>
                <c:pt idx="311">
                  <c:v>3.87391304347826</c:v>
                </c:pt>
                <c:pt idx="312">
                  <c:v>6.4903225806451603</c:v>
                </c:pt>
                <c:pt idx="313">
                  <c:v>5.7</c:v>
                </c:pt>
                <c:pt idx="314">
                  <c:v>5.9870967741935504</c:v>
                </c:pt>
                <c:pt idx="315">
                  <c:v>4.8857142857142897</c:v>
                </c:pt>
                <c:pt idx="316">
                  <c:v>5.2064516129032299</c:v>
                </c:pt>
                <c:pt idx="317">
                  <c:v>3.9387096774193502</c:v>
                </c:pt>
                <c:pt idx="318">
                  <c:v>2.7480000000000002</c:v>
                </c:pt>
                <c:pt idx="319">
                  <c:v>4.4892857142857103</c:v>
                </c:pt>
                <c:pt idx="320">
                  <c:v>2.9652173913043498</c:v>
                </c:pt>
                <c:pt idx="321">
                  <c:v>4.4740740740740703</c:v>
                </c:pt>
                <c:pt idx="322">
                  <c:v>3.45384615384615</c:v>
                </c:pt>
                <c:pt idx="323">
                  <c:v>7.0750000000000002</c:v>
                </c:pt>
                <c:pt idx="324">
                  <c:v>6.04</c:v>
                </c:pt>
                <c:pt idx="325">
                  <c:v>7.5888888888888886</c:v>
                </c:pt>
                <c:pt idx="326">
                  <c:v>6.4566666666666697</c:v>
                </c:pt>
                <c:pt idx="327">
                  <c:v>6.8366666666666696</c:v>
                </c:pt>
                <c:pt idx="328">
                  <c:v>4.7793103448275902</c:v>
                </c:pt>
                <c:pt idx="329">
                  <c:v>9.0117647058823493</c:v>
                </c:pt>
                <c:pt idx="330">
                  <c:v>4.5882352941176503</c:v>
                </c:pt>
                <c:pt idx="331">
                  <c:v>5.3387096774193497</c:v>
                </c:pt>
                <c:pt idx="332">
                  <c:v>5.2636363636363601</c:v>
                </c:pt>
                <c:pt idx="333">
                  <c:v>6.055555555555558</c:v>
                </c:pt>
                <c:pt idx="334">
                  <c:v>7.4310344827586201</c:v>
                </c:pt>
                <c:pt idx="335">
                  <c:v>6.0931034482758601</c:v>
                </c:pt>
                <c:pt idx="336">
                  <c:v>6.26296296296296</c:v>
                </c:pt>
                <c:pt idx="337">
                  <c:v>6.7185185185185192</c:v>
                </c:pt>
                <c:pt idx="338">
                  <c:v>7.6333333333333302</c:v>
                </c:pt>
                <c:pt idx="339">
                  <c:v>5.6733333333333302</c:v>
                </c:pt>
                <c:pt idx="340">
                  <c:v>5.6161290322580601</c:v>
                </c:pt>
                <c:pt idx="341">
                  <c:v>7.6387096774193486</c:v>
                </c:pt>
                <c:pt idx="342">
                  <c:v>4.7482758620689687</c:v>
                </c:pt>
                <c:pt idx="343">
                  <c:v>7.0451612903225804</c:v>
                </c:pt>
                <c:pt idx="344">
                  <c:v>6.5366666666666697</c:v>
                </c:pt>
                <c:pt idx="345">
                  <c:v>5.9774193548387098</c:v>
                </c:pt>
                <c:pt idx="346">
                  <c:v>7.4870967741935504</c:v>
                </c:pt>
                <c:pt idx="347">
                  <c:v>6.875</c:v>
                </c:pt>
                <c:pt idx="348">
                  <c:v>6.5041666666666691</c:v>
                </c:pt>
                <c:pt idx="349">
                  <c:v>8.613333333333328</c:v>
                </c:pt>
                <c:pt idx="350">
                  <c:v>5.7870967741935502</c:v>
                </c:pt>
                <c:pt idx="351">
                  <c:v>5.3033333333333301</c:v>
                </c:pt>
                <c:pt idx="352">
                  <c:v>3.73870967741935</c:v>
                </c:pt>
                <c:pt idx="353">
                  <c:v>5</c:v>
                </c:pt>
                <c:pt idx="354">
                  <c:v>4.4428571428571404</c:v>
                </c:pt>
                <c:pt idx="355">
                  <c:v>4.83</c:v>
                </c:pt>
                <c:pt idx="356">
                  <c:v>6.1653846153846201</c:v>
                </c:pt>
                <c:pt idx="357">
                  <c:v>5.3689655172413788</c:v>
                </c:pt>
                <c:pt idx="358">
                  <c:v>4.49583333333333</c:v>
                </c:pt>
                <c:pt idx="359">
                  <c:v>4.9347826086956497</c:v>
                </c:pt>
                <c:pt idx="360">
                  <c:v>5.3</c:v>
                </c:pt>
                <c:pt idx="361">
                  <c:v>5.5863636363636404</c:v>
                </c:pt>
                <c:pt idx="362">
                  <c:v>5.7096774193548399</c:v>
                </c:pt>
                <c:pt idx="363">
                  <c:v>4.452</c:v>
                </c:pt>
                <c:pt idx="364">
                  <c:v>2.8695652173913002</c:v>
                </c:pt>
                <c:pt idx="365">
                  <c:v>2.2999999999999998</c:v>
                </c:pt>
                <c:pt idx="366">
                  <c:v>1.3888888888888899</c:v>
                </c:pt>
                <c:pt idx="367">
                  <c:v>3.290476190476189</c:v>
                </c:pt>
                <c:pt idx="368">
                  <c:v>2.3692307692307701</c:v>
                </c:pt>
                <c:pt idx="369">
                  <c:v>4.7105263157894699</c:v>
                </c:pt>
                <c:pt idx="370">
                  <c:v>6.28125</c:v>
                </c:pt>
                <c:pt idx="371">
                  <c:v>4.0599999999999996</c:v>
                </c:pt>
                <c:pt idx="372">
                  <c:v>2.35</c:v>
                </c:pt>
                <c:pt idx="373">
                  <c:v>2.6111111111111098</c:v>
                </c:pt>
                <c:pt idx="374">
                  <c:v>6.6032258064516096</c:v>
                </c:pt>
                <c:pt idx="375">
                  <c:v>5.7466666666666697</c:v>
                </c:pt>
                <c:pt idx="376">
                  <c:v>5.9193548387096797</c:v>
                </c:pt>
                <c:pt idx="377">
                  <c:v>6.5516129032258101</c:v>
                </c:pt>
                <c:pt idx="378">
                  <c:v>5.3041666666666689</c:v>
                </c:pt>
                <c:pt idx="379">
                  <c:v>2.95789473684211</c:v>
                </c:pt>
                <c:pt idx="380">
                  <c:v>4.1366666666666703</c:v>
                </c:pt>
                <c:pt idx="381">
                  <c:v>3.9559999999999991</c:v>
                </c:pt>
                <c:pt idx="516">
                  <c:v>5.2892857142857101</c:v>
                </c:pt>
                <c:pt idx="517">
                  <c:v>6.383870967741939</c:v>
                </c:pt>
                <c:pt idx="518">
                  <c:v>5.3571428571428594</c:v>
                </c:pt>
                <c:pt idx="519">
                  <c:v>5.9480000000000004</c:v>
                </c:pt>
                <c:pt idx="520">
                  <c:v>3.5538461538461501</c:v>
                </c:pt>
                <c:pt idx="521">
                  <c:v>1.175</c:v>
                </c:pt>
                <c:pt idx="522">
                  <c:v>2.9451612903225799</c:v>
                </c:pt>
                <c:pt idx="523">
                  <c:v>5.49583333333333</c:v>
                </c:pt>
                <c:pt idx="524">
                  <c:v>6.9354838709677393</c:v>
                </c:pt>
                <c:pt idx="525">
                  <c:v>5.3391304347826098</c:v>
                </c:pt>
                <c:pt idx="526">
                  <c:v>5.5482758620689694</c:v>
                </c:pt>
                <c:pt idx="527">
                  <c:v>7.952</c:v>
                </c:pt>
                <c:pt idx="528">
                  <c:v>6.7033333333333296</c:v>
                </c:pt>
                <c:pt idx="529">
                  <c:v>8.1</c:v>
                </c:pt>
                <c:pt idx="530">
                  <c:v>6.35</c:v>
                </c:pt>
                <c:pt idx="531">
                  <c:v>9.1709677419354758</c:v>
                </c:pt>
                <c:pt idx="532">
                  <c:v>5.4064516129032301</c:v>
                </c:pt>
                <c:pt idx="533">
                  <c:v>4.7888888888888896</c:v>
                </c:pt>
                <c:pt idx="534">
                  <c:v>7.4071428571428601</c:v>
                </c:pt>
                <c:pt idx="535">
                  <c:v>8.06</c:v>
                </c:pt>
                <c:pt idx="536">
                  <c:v>6.1741935483870991</c:v>
                </c:pt>
                <c:pt idx="537">
                  <c:v>4.8499999999999996</c:v>
                </c:pt>
                <c:pt idx="538">
                  <c:v>6.8928571428571397</c:v>
                </c:pt>
                <c:pt idx="539">
                  <c:v>5.7903225806451601</c:v>
                </c:pt>
                <c:pt idx="540">
                  <c:v>7.1166666666666698</c:v>
                </c:pt>
                <c:pt idx="541">
                  <c:v>3.35</c:v>
                </c:pt>
                <c:pt idx="542">
                  <c:v>3.6033333333333299</c:v>
                </c:pt>
                <c:pt idx="543">
                  <c:v>2.1580645161290302</c:v>
                </c:pt>
                <c:pt idx="544">
                  <c:v>2.9633333333333298</c:v>
                </c:pt>
                <c:pt idx="545">
                  <c:v>2.0833333333333299</c:v>
                </c:pt>
                <c:pt idx="546">
                  <c:v>2.267741935483869</c:v>
                </c:pt>
                <c:pt idx="547">
                  <c:v>3.79666666666667</c:v>
                </c:pt>
                <c:pt idx="548">
                  <c:v>2.3451612903225798</c:v>
                </c:pt>
                <c:pt idx="549">
                  <c:v>3.2451612903225802</c:v>
                </c:pt>
                <c:pt idx="550">
                  <c:v>3.1178571428571402</c:v>
                </c:pt>
                <c:pt idx="551">
                  <c:v>3.458333333333329</c:v>
                </c:pt>
                <c:pt idx="552">
                  <c:v>7.0166666666666702</c:v>
                </c:pt>
                <c:pt idx="553">
                  <c:v>5.7769230769230804</c:v>
                </c:pt>
                <c:pt idx="554">
                  <c:v>4.6689655172413786</c:v>
                </c:pt>
                <c:pt idx="555">
                  <c:v>3.4903225806451599</c:v>
                </c:pt>
                <c:pt idx="556">
                  <c:v>2.5526315789473699</c:v>
                </c:pt>
                <c:pt idx="557">
                  <c:v>3.9233333333333298</c:v>
                </c:pt>
                <c:pt idx="558">
                  <c:v>6.9882352941176498</c:v>
                </c:pt>
                <c:pt idx="559">
                  <c:v>4.0366666666666697</c:v>
                </c:pt>
                <c:pt idx="560">
                  <c:v>5.4935483870967703</c:v>
                </c:pt>
                <c:pt idx="561">
                  <c:v>6.6882352941176499</c:v>
                </c:pt>
                <c:pt idx="562">
                  <c:v>5.3719999999999999</c:v>
                </c:pt>
                <c:pt idx="563">
                  <c:v>5.0129032258064488</c:v>
                </c:pt>
                <c:pt idx="564">
                  <c:v>6.3866666666666703</c:v>
                </c:pt>
                <c:pt idx="565">
                  <c:v>5.9884615384615403</c:v>
                </c:pt>
                <c:pt idx="566">
                  <c:v>5.0199999999999996</c:v>
                </c:pt>
                <c:pt idx="567">
                  <c:v>1.00740740740741</c:v>
                </c:pt>
                <c:pt idx="568">
                  <c:v>0.80333333333333301</c:v>
                </c:pt>
                <c:pt idx="569">
                  <c:v>1.38</c:v>
                </c:pt>
                <c:pt idx="570">
                  <c:v>0.59032258064516097</c:v>
                </c:pt>
                <c:pt idx="571">
                  <c:v>-1.4833333333333301</c:v>
                </c:pt>
                <c:pt idx="572">
                  <c:v>2.4451612903225799</c:v>
                </c:pt>
                <c:pt idx="573">
                  <c:v>3</c:v>
                </c:pt>
                <c:pt idx="574">
                  <c:v>4.516666667</c:v>
                </c:pt>
                <c:pt idx="575">
                  <c:v>4.8249999999999993</c:v>
                </c:pt>
                <c:pt idx="576">
                  <c:v>4.58</c:v>
                </c:pt>
                <c:pt idx="577">
                  <c:v>3.01</c:v>
                </c:pt>
                <c:pt idx="578">
                  <c:v>2.79</c:v>
                </c:pt>
                <c:pt idx="579">
                  <c:v>3.118181818</c:v>
                </c:pt>
                <c:pt idx="580">
                  <c:v>2.63</c:v>
                </c:pt>
                <c:pt idx="581">
                  <c:v>3.5555555559999998</c:v>
                </c:pt>
                <c:pt idx="582">
                  <c:v>2.809090909</c:v>
                </c:pt>
                <c:pt idx="583">
                  <c:v>3.08</c:v>
                </c:pt>
                <c:pt idx="584">
                  <c:v>3.4181818179999999</c:v>
                </c:pt>
                <c:pt idx="585">
                  <c:v>5.2874999999999996</c:v>
                </c:pt>
                <c:pt idx="586">
                  <c:v>3.72</c:v>
                </c:pt>
                <c:pt idx="587">
                  <c:v>3.766666667</c:v>
                </c:pt>
                <c:pt idx="588">
                  <c:v>2.7818181819999999</c:v>
                </c:pt>
                <c:pt idx="589">
                  <c:v>2.733333333</c:v>
                </c:pt>
                <c:pt idx="590">
                  <c:v>2.99</c:v>
                </c:pt>
                <c:pt idx="591">
                  <c:v>3.9</c:v>
                </c:pt>
                <c:pt idx="592">
                  <c:v>3.9249999999999998</c:v>
                </c:pt>
                <c:pt idx="593">
                  <c:v>9.125</c:v>
                </c:pt>
                <c:pt idx="594">
                  <c:v>7.3111111109999989</c:v>
                </c:pt>
                <c:pt idx="595">
                  <c:v>4.7181818179999979</c:v>
                </c:pt>
                <c:pt idx="596">
                  <c:v>3.95</c:v>
                </c:pt>
                <c:pt idx="597">
                  <c:v>3.5555555559999998</c:v>
                </c:pt>
                <c:pt idx="598">
                  <c:v>4.2285714289999987</c:v>
                </c:pt>
                <c:pt idx="599">
                  <c:v>3.5625</c:v>
                </c:pt>
                <c:pt idx="600">
                  <c:v>4.488888889</c:v>
                </c:pt>
                <c:pt idx="601">
                  <c:v>3.266666667</c:v>
                </c:pt>
                <c:pt idx="602">
                  <c:v>1.98</c:v>
                </c:pt>
                <c:pt idx="604">
                  <c:v>4.4000000000000004</c:v>
                </c:pt>
                <c:pt idx="606">
                  <c:v>5.0333333329999999</c:v>
                </c:pt>
                <c:pt idx="607">
                  <c:v>3.6555555559999999</c:v>
                </c:pt>
                <c:pt idx="608">
                  <c:v>4.76</c:v>
                </c:pt>
                <c:pt idx="609">
                  <c:v>2.1</c:v>
                </c:pt>
                <c:pt idx="610">
                  <c:v>3.2909090910000001</c:v>
                </c:pt>
                <c:pt idx="611">
                  <c:v>3.5750000000000002</c:v>
                </c:pt>
                <c:pt idx="612">
                  <c:v>5.1124999999999989</c:v>
                </c:pt>
                <c:pt idx="613">
                  <c:v>4.4428571430000003</c:v>
                </c:pt>
                <c:pt idx="614">
                  <c:v>3.18</c:v>
                </c:pt>
                <c:pt idx="615">
                  <c:v>3.2727272730000001</c:v>
                </c:pt>
                <c:pt idx="616">
                  <c:v>2.9</c:v>
                </c:pt>
                <c:pt idx="617">
                  <c:v>3.7</c:v>
                </c:pt>
                <c:pt idx="618">
                  <c:v>3.16</c:v>
                </c:pt>
                <c:pt idx="619">
                  <c:v>2.6777777779999998</c:v>
                </c:pt>
                <c:pt idx="620">
                  <c:v>4.988888889</c:v>
                </c:pt>
                <c:pt idx="621">
                  <c:v>2.8166666669999989</c:v>
                </c:pt>
                <c:pt idx="622">
                  <c:v>4.1857142859999987</c:v>
                </c:pt>
                <c:pt idx="623">
                  <c:v>3.6555555559999999</c:v>
                </c:pt>
                <c:pt idx="624">
                  <c:v>4.1499999999999986</c:v>
                </c:pt>
                <c:pt idx="625">
                  <c:v>2.6</c:v>
                </c:pt>
                <c:pt idx="626">
                  <c:v>2.7888888889999999</c:v>
                </c:pt>
                <c:pt idx="627">
                  <c:v>2.4300000000000002</c:v>
                </c:pt>
                <c:pt idx="628">
                  <c:v>1.9714285709999999</c:v>
                </c:pt>
                <c:pt idx="629">
                  <c:v>2.4874999999999998</c:v>
                </c:pt>
                <c:pt idx="630">
                  <c:v>3.0777777780000002</c:v>
                </c:pt>
                <c:pt idx="631">
                  <c:v>3.462499999999999</c:v>
                </c:pt>
                <c:pt idx="632">
                  <c:v>12.114285710000001</c:v>
                </c:pt>
                <c:pt idx="633">
                  <c:v>2.8</c:v>
                </c:pt>
                <c:pt idx="634">
                  <c:v>4.1399999999999997</c:v>
                </c:pt>
                <c:pt idx="635">
                  <c:v>4.1428571429999987</c:v>
                </c:pt>
                <c:pt idx="636">
                  <c:v>3.454545454999999</c:v>
                </c:pt>
                <c:pt idx="637">
                  <c:v>2.75</c:v>
                </c:pt>
                <c:pt idx="638">
                  <c:v>3.1</c:v>
                </c:pt>
                <c:pt idx="639">
                  <c:v>2.212499999999999</c:v>
                </c:pt>
                <c:pt idx="640">
                  <c:v>4.21</c:v>
                </c:pt>
                <c:pt idx="641">
                  <c:v>3.43</c:v>
                </c:pt>
                <c:pt idx="642">
                  <c:v>3.5666666669999998</c:v>
                </c:pt>
                <c:pt idx="643">
                  <c:v>6.0555555559999981</c:v>
                </c:pt>
                <c:pt idx="644">
                  <c:v>3.76</c:v>
                </c:pt>
                <c:pt idx="645">
                  <c:v>4</c:v>
                </c:pt>
                <c:pt idx="646">
                  <c:v>3.6666666669999999</c:v>
                </c:pt>
                <c:pt idx="647">
                  <c:v>4.49</c:v>
                </c:pt>
                <c:pt idx="648">
                  <c:v>3.77</c:v>
                </c:pt>
                <c:pt idx="649">
                  <c:v>3.19</c:v>
                </c:pt>
                <c:pt idx="650">
                  <c:v>3.2636363639999999</c:v>
                </c:pt>
                <c:pt idx="651">
                  <c:v>2.233333333</c:v>
                </c:pt>
                <c:pt idx="652">
                  <c:v>2.3666666670000001</c:v>
                </c:pt>
                <c:pt idx="653">
                  <c:v>4.46</c:v>
                </c:pt>
                <c:pt idx="654">
                  <c:v>3.71</c:v>
                </c:pt>
                <c:pt idx="655">
                  <c:v>5.9727272730000003</c:v>
                </c:pt>
                <c:pt idx="656">
                  <c:v>4.1599999999999993</c:v>
                </c:pt>
                <c:pt idx="657">
                  <c:v>3.988888889</c:v>
                </c:pt>
                <c:pt idx="658">
                  <c:v>3.8727272730000002</c:v>
                </c:pt>
                <c:pt idx="659">
                  <c:v>3.7875000000000001</c:v>
                </c:pt>
                <c:pt idx="660">
                  <c:v>3.128571429</c:v>
                </c:pt>
                <c:pt idx="661">
                  <c:v>2.766666667</c:v>
                </c:pt>
                <c:pt idx="662">
                  <c:v>2.4874999999999998</c:v>
                </c:pt>
                <c:pt idx="663">
                  <c:v>2.7</c:v>
                </c:pt>
                <c:pt idx="664">
                  <c:v>2.75</c:v>
                </c:pt>
                <c:pt idx="665">
                  <c:v>3.65</c:v>
                </c:pt>
                <c:pt idx="666">
                  <c:v>3.6749999999999998</c:v>
                </c:pt>
                <c:pt idx="667">
                  <c:v>3.0888888890000001</c:v>
                </c:pt>
                <c:pt idx="668">
                  <c:v>7.2</c:v>
                </c:pt>
                <c:pt idx="669">
                  <c:v>5.6124999999999989</c:v>
                </c:pt>
                <c:pt idx="670">
                  <c:v>4.7230769229999989</c:v>
                </c:pt>
                <c:pt idx="671">
                  <c:v>8.41</c:v>
                </c:pt>
                <c:pt idx="672">
                  <c:v>7.84</c:v>
                </c:pt>
                <c:pt idx="673">
                  <c:v>3.77</c:v>
                </c:pt>
                <c:pt idx="674">
                  <c:v>3.81</c:v>
                </c:pt>
                <c:pt idx="675">
                  <c:v>3.5874999999999999</c:v>
                </c:pt>
                <c:pt idx="676">
                  <c:v>3.96</c:v>
                </c:pt>
                <c:pt idx="677">
                  <c:v>5.1199999999999992</c:v>
                </c:pt>
                <c:pt idx="678">
                  <c:v>3.58</c:v>
                </c:pt>
                <c:pt idx="679">
                  <c:v>2.377777778</c:v>
                </c:pt>
                <c:pt idx="680">
                  <c:v>5.0379310339999988</c:v>
                </c:pt>
                <c:pt idx="681">
                  <c:v>5.3142857139999986</c:v>
                </c:pt>
                <c:pt idx="682">
                  <c:v>4.6142857139999993</c:v>
                </c:pt>
                <c:pt idx="683">
                  <c:v>4.33</c:v>
                </c:pt>
                <c:pt idx="684">
                  <c:v>7.1483870969999987</c:v>
                </c:pt>
                <c:pt idx="685">
                  <c:v>5.217241378999999</c:v>
                </c:pt>
                <c:pt idx="686">
                  <c:v>4.4133333329999997</c:v>
                </c:pt>
                <c:pt idx="687">
                  <c:v>4.3322580650000004</c:v>
                </c:pt>
                <c:pt idx="688">
                  <c:v>4.5066666670000002</c:v>
                </c:pt>
                <c:pt idx="689">
                  <c:v>5.8638888889999992</c:v>
                </c:pt>
                <c:pt idx="690">
                  <c:v>5.5971428569999979</c:v>
                </c:pt>
                <c:pt idx="691">
                  <c:v>8.3171428570000003</c:v>
                </c:pt>
                <c:pt idx="692">
                  <c:v>8.5944444440000005</c:v>
                </c:pt>
                <c:pt idx="693">
                  <c:v>5.4727272730000003</c:v>
                </c:pt>
                <c:pt idx="694">
                  <c:v>6.1277777779999978</c:v>
                </c:pt>
                <c:pt idx="695">
                  <c:v>5.0235294120000002</c:v>
                </c:pt>
                <c:pt idx="696">
                  <c:v>5.0666666669999989</c:v>
                </c:pt>
                <c:pt idx="697">
                  <c:v>2.62</c:v>
                </c:pt>
                <c:pt idx="698">
                  <c:v>2.7</c:v>
                </c:pt>
                <c:pt idx="699">
                  <c:v>2.630555556</c:v>
                </c:pt>
                <c:pt idx="700">
                  <c:v>1.5542857139999999</c:v>
                </c:pt>
                <c:pt idx="701">
                  <c:v>3.013888889</c:v>
                </c:pt>
                <c:pt idx="702">
                  <c:v>3.8575757579999999</c:v>
                </c:pt>
                <c:pt idx="703">
                  <c:v>4.3911764709999987</c:v>
                </c:pt>
                <c:pt idx="704">
                  <c:v>5.7595744679999994</c:v>
                </c:pt>
                <c:pt idx="705">
                  <c:v>6.6644444439999981</c:v>
                </c:pt>
                <c:pt idx="706">
                  <c:v>6.8760000000000003</c:v>
                </c:pt>
                <c:pt idx="707">
                  <c:v>5.6229166669999966</c:v>
                </c:pt>
                <c:pt idx="708">
                  <c:v>7.4065217390000004</c:v>
                </c:pt>
                <c:pt idx="709">
                  <c:v>3.9928571429999988</c:v>
                </c:pt>
                <c:pt idx="710">
                  <c:v>1.5454545449999999</c:v>
                </c:pt>
                <c:pt idx="711">
                  <c:v>2.2795454550000001</c:v>
                </c:pt>
                <c:pt idx="712">
                  <c:v>3.2877551020000002</c:v>
                </c:pt>
                <c:pt idx="713">
                  <c:v>3.702</c:v>
                </c:pt>
                <c:pt idx="714">
                  <c:v>5.5102040819999996</c:v>
                </c:pt>
                <c:pt idx="715">
                  <c:v>5.0088888889999987</c:v>
                </c:pt>
                <c:pt idx="716">
                  <c:v>6.6156862749999981</c:v>
                </c:pt>
                <c:pt idx="717">
                  <c:v>6.6191489359999993</c:v>
                </c:pt>
                <c:pt idx="718">
                  <c:v>7.160784313999998</c:v>
                </c:pt>
                <c:pt idx="719">
                  <c:v>7.6666666669999994</c:v>
                </c:pt>
                <c:pt idx="720">
                  <c:v>7.4816326530000001</c:v>
                </c:pt>
                <c:pt idx="721">
                  <c:v>5.3874999999999993</c:v>
                </c:pt>
                <c:pt idx="722">
                  <c:v>5.252083332999999</c:v>
                </c:pt>
                <c:pt idx="723">
                  <c:v>4.4156862749999988</c:v>
                </c:pt>
                <c:pt idx="724">
                  <c:v>3.9755555560000002</c:v>
                </c:pt>
                <c:pt idx="725">
                  <c:v>4.3844444439999988</c:v>
                </c:pt>
                <c:pt idx="726">
                  <c:v>5.52</c:v>
                </c:pt>
                <c:pt idx="727">
                  <c:v>7.4745098040000002</c:v>
                </c:pt>
                <c:pt idx="728">
                  <c:v>7.1882352940000001</c:v>
                </c:pt>
                <c:pt idx="729">
                  <c:v>4.6916666669999989</c:v>
                </c:pt>
                <c:pt idx="730">
                  <c:v>4.84</c:v>
                </c:pt>
                <c:pt idx="731">
                  <c:v>4.6565217389999987</c:v>
                </c:pt>
                <c:pt idx="732">
                  <c:v>2.7392156860000001</c:v>
                </c:pt>
                <c:pt idx="733">
                  <c:v>2.283673469</c:v>
                </c:pt>
                <c:pt idx="734">
                  <c:v>2.7120000000000002</c:v>
                </c:pt>
                <c:pt idx="735">
                  <c:v>1.8333333329999999</c:v>
                </c:pt>
                <c:pt idx="736">
                  <c:v>1.1579999999999999</c:v>
                </c:pt>
                <c:pt idx="737">
                  <c:v>2.0294117649999999</c:v>
                </c:pt>
                <c:pt idx="738">
                  <c:v>3.5863636360000002</c:v>
                </c:pt>
                <c:pt idx="739">
                  <c:v>2.1326086959999988</c:v>
                </c:pt>
                <c:pt idx="740">
                  <c:v>2.9972972969999998</c:v>
                </c:pt>
                <c:pt idx="741">
                  <c:v>4.0548387099999994</c:v>
                </c:pt>
                <c:pt idx="742">
                  <c:v>5.1705882349999994</c:v>
                </c:pt>
                <c:pt idx="743">
                  <c:v>6.9076923079999997</c:v>
                </c:pt>
                <c:pt idx="744">
                  <c:v>5.2243243239999986</c:v>
                </c:pt>
                <c:pt idx="745">
                  <c:v>2.906060606</c:v>
                </c:pt>
                <c:pt idx="746">
                  <c:v>3.2</c:v>
                </c:pt>
                <c:pt idx="747">
                  <c:v>4.3</c:v>
                </c:pt>
                <c:pt idx="748">
                  <c:v>2.4333333330000002</c:v>
                </c:pt>
                <c:pt idx="751">
                  <c:v>2.755555556</c:v>
                </c:pt>
                <c:pt idx="752">
                  <c:v>3.0750000000000002</c:v>
                </c:pt>
                <c:pt idx="753">
                  <c:v>3.9257142859999998</c:v>
                </c:pt>
                <c:pt idx="754">
                  <c:v>3.9238095240000002</c:v>
                </c:pt>
                <c:pt idx="755">
                  <c:v>3.2025000000000001</c:v>
                </c:pt>
                <c:pt idx="756">
                  <c:v>2.6124999999999989</c:v>
                </c:pt>
                <c:pt idx="757">
                  <c:v>0.13750000000000001</c:v>
                </c:pt>
                <c:pt idx="758">
                  <c:v>-0.18205128200000001</c:v>
                </c:pt>
                <c:pt idx="759">
                  <c:v>1.617241379</c:v>
                </c:pt>
                <c:pt idx="760">
                  <c:v>6.3947368419999986</c:v>
                </c:pt>
                <c:pt idx="761">
                  <c:v>8.0756097560000004</c:v>
                </c:pt>
                <c:pt idx="762">
                  <c:v>9.2925000000000004</c:v>
                </c:pt>
                <c:pt idx="763">
                  <c:v>5.9249999999999989</c:v>
                </c:pt>
                <c:pt idx="764">
                  <c:v>6.1642857139999991</c:v>
                </c:pt>
                <c:pt idx="765">
                  <c:v>4.8931034479999989</c:v>
                </c:pt>
                <c:pt idx="766">
                  <c:v>4.0208333329999988</c:v>
                </c:pt>
                <c:pt idx="767">
                  <c:v>3.8785714289999991</c:v>
                </c:pt>
                <c:pt idx="768">
                  <c:v>2.7250000000000001</c:v>
                </c:pt>
                <c:pt idx="769">
                  <c:v>3.1033333330000001</c:v>
                </c:pt>
                <c:pt idx="770">
                  <c:v>3.693333333</c:v>
                </c:pt>
                <c:pt idx="771">
                  <c:v>3.0555555559999998</c:v>
                </c:pt>
                <c:pt idx="772">
                  <c:v>4.107692307999999</c:v>
                </c:pt>
                <c:pt idx="773">
                  <c:v>3.461538462</c:v>
                </c:pt>
                <c:pt idx="774">
                  <c:v>3.8230769229999999</c:v>
                </c:pt>
                <c:pt idx="775">
                  <c:v>3.6833333330000002</c:v>
                </c:pt>
                <c:pt idx="776">
                  <c:v>6.1039999999999992</c:v>
                </c:pt>
                <c:pt idx="777">
                  <c:v>5.011111111</c:v>
                </c:pt>
                <c:pt idx="778">
                  <c:v>4.5999999999999996</c:v>
                </c:pt>
                <c:pt idx="779">
                  <c:v>3.2290322580000002</c:v>
                </c:pt>
                <c:pt idx="780">
                  <c:v>2.9035714289999999</c:v>
                </c:pt>
                <c:pt idx="781">
                  <c:v>3.36</c:v>
                </c:pt>
                <c:pt idx="782">
                  <c:v>3.0838709679999998</c:v>
                </c:pt>
                <c:pt idx="783">
                  <c:v>3.06</c:v>
                </c:pt>
                <c:pt idx="784">
                  <c:v>3.8612903229999991</c:v>
                </c:pt>
                <c:pt idx="785">
                  <c:v>4.175862068999999</c:v>
                </c:pt>
                <c:pt idx="786">
                  <c:v>6.5032258059999997</c:v>
                </c:pt>
                <c:pt idx="787">
                  <c:v>5.8599999999999994</c:v>
                </c:pt>
                <c:pt idx="788">
                  <c:v>3.8153846150000001</c:v>
                </c:pt>
                <c:pt idx="789">
                  <c:v>4.1692307689999986</c:v>
                </c:pt>
                <c:pt idx="790">
                  <c:v>4.7275862069999972</c:v>
                </c:pt>
                <c:pt idx="791">
                  <c:v>4.479310345</c:v>
                </c:pt>
                <c:pt idx="792">
                  <c:v>2.6480000000000001</c:v>
                </c:pt>
                <c:pt idx="793">
                  <c:v>2.6193548390000001</c:v>
                </c:pt>
                <c:pt idx="794">
                  <c:v>3.3935483870000001</c:v>
                </c:pt>
                <c:pt idx="795">
                  <c:v>3.75</c:v>
                </c:pt>
                <c:pt idx="796">
                  <c:v>3.2903225809999999</c:v>
                </c:pt>
                <c:pt idx="797">
                  <c:v>3.4103448279999999</c:v>
                </c:pt>
                <c:pt idx="798">
                  <c:v>5.1064516129999991</c:v>
                </c:pt>
                <c:pt idx="799">
                  <c:v>6.2870967740000001</c:v>
                </c:pt>
                <c:pt idx="800">
                  <c:v>3.2642857140000001</c:v>
                </c:pt>
                <c:pt idx="801">
                  <c:v>4.2548387099999987</c:v>
                </c:pt>
                <c:pt idx="802">
                  <c:v>5.2466666670000004</c:v>
                </c:pt>
                <c:pt idx="803">
                  <c:v>5.5233333330000001</c:v>
                </c:pt>
                <c:pt idx="804">
                  <c:v>3.3586206899999991</c:v>
                </c:pt>
                <c:pt idx="805">
                  <c:v>3.8419354839999991</c:v>
                </c:pt>
                <c:pt idx="806">
                  <c:v>3.4266666670000001</c:v>
                </c:pt>
                <c:pt idx="807">
                  <c:v>3.5633333330000001</c:v>
                </c:pt>
                <c:pt idx="808">
                  <c:v>4.2612903229999999</c:v>
                </c:pt>
                <c:pt idx="809">
                  <c:v>3.8833333329999999</c:v>
                </c:pt>
                <c:pt idx="810">
                  <c:v>4.42</c:v>
                </c:pt>
                <c:pt idx="811">
                  <c:v>5.4965517239999997</c:v>
                </c:pt>
                <c:pt idx="812">
                  <c:v>3.9222222219999998</c:v>
                </c:pt>
                <c:pt idx="813">
                  <c:v>3.846666667</c:v>
                </c:pt>
                <c:pt idx="814">
                  <c:v>4.516666667</c:v>
                </c:pt>
                <c:pt idx="815">
                  <c:v>4.2516129029999998</c:v>
                </c:pt>
                <c:pt idx="816">
                  <c:v>2.5633333330000001</c:v>
                </c:pt>
                <c:pt idx="817">
                  <c:v>2.82</c:v>
                </c:pt>
                <c:pt idx="818">
                  <c:v>2.9137931030000002</c:v>
                </c:pt>
                <c:pt idx="819">
                  <c:v>2.1777777779999998</c:v>
                </c:pt>
                <c:pt idx="820">
                  <c:v>3.21</c:v>
                </c:pt>
                <c:pt idx="821">
                  <c:v>3.4310344829999999</c:v>
                </c:pt>
                <c:pt idx="822">
                  <c:v>4.4566666670000004</c:v>
                </c:pt>
                <c:pt idx="823">
                  <c:v>5.9</c:v>
                </c:pt>
                <c:pt idx="824">
                  <c:v>3</c:v>
                </c:pt>
                <c:pt idx="825">
                  <c:v>5.2066666670000004</c:v>
                </c:pt>
                <c:pt idx="826">
                  <c:v>4.673076923</c:v>
                </c:pt>
                <c:pt idx="827">
                  <c:v>3.8</c:v>
                </c:pt>
                <c:pt idx="828">
                  <c:v>3.0241379309999998</c:v>
                </c:pt>
                <c:pt idx="829">
                  <c:v>2.1800000000000002</c:v>
                </c:pt>
                <c:pt idx="841">
                  <c:v>4.2</c:v>
                </c:pt>
                <c:pt idx="842">
                  <c:v>2.877777778</c:v>
                </c:pt>
                <c:pt idx="843">
                  <c:v>2.6571428570000002</c:v>
                </c:pt>
                <c:pt idx="844">
                  <c:v>4.1899999999999986</c:v>
                </c:pt>
                <c:pt idx="845">
                  <c:v>3.38</c:v>
                </c:pt>
                <c:pt idx="846">
                  <c:v>3.7818181819999999</c:v>
                </c:pt>
                <c:pt idx="847">
                  <c:v>4.1899999999999986</c:v>
                </c:pt>
                <c:pt idx="848">
                  <c:v>4.4000000000000004</c:v>
                </c:pt>
                <c:pt idx="849">
                  <c:v>4.1363636359999996</c:v>
                </c:pt>
                <c:pt idx="850">
                  <c:v>4.74</c:v>
                </c:pt>
                <c:pt idx="851">
                  <c:v>5.3428571429999989</c:v>
                </c:pt>
                <c:pt idx="852">
                  <c:v>3.42</c:v>
                </c:pt>
                <c:pt idx="853">
                  <c:v>2.08</c:v>
                </c:pt>
                <c:pt idx="854">
                  <c:v>2.92</c:v>
                </c:pt>
                <c:pt idx="855">
                  <c:v>3.622222222</c:v>
                </c:pt>
                <c:pt idx="856">
                  <c:v>4.01</c:v>
                </c:pt>
                <c:pt idx="857">
                  <c:v>3.85</c:v>
                </c:pt>
                <c:pt idx="858">
                  <c:v>4.78</c:v>
                </c:pt>
                <c:pt idx="859">
                  <c:v>5.0545454550000004</c:v>
                </c:pt>
                <c:pt idx="860">
                  <c:v>5.011111111</c:v>
                </c:pt>
                <c:pt idx="861">
                  <c:v>4.4000000000000004</c:v>
                </c:pt>
                <c:pt idx="862">
                  <c:v>7.67</c:v>
                </c:pt>
                <c:pt idx="863">
                  <c:v>9.3444444440000005</c:v>
                </c:pt>
                <c:pt idx="864">
                  <c:v>3.72</c:v>
                </c:pt>
                <c:pt idx="865">
                  <c:v>3.3444444440000001</c:v>
                </c:pt>
                <c:pt idx="866">
                  <c:v>2.6454545450000002</c:v>
                </c:pt>
                <c:pt idx="867">
                  <c:v>3.72</c:v>
                </c:pt>
                <c:pt idx="868">
                  <c:v>4.71</c:v>
                </c:pt>
                <c:pt idx="869">
                  <c:v>4.26</c:v>
                </c:pt>
                <c:pt idx="870">
                  <c:v>3.2777777779999999</c:v>
                </c:pt>
                <c:pt idx="871">
                  <c:v>4.5272727269999988</c:v>
                </c:pt>
                <c:pt idx="872">
                  <c:v>4.3555555559999979</c:v>
                </c:pt>
                <c:pt idx="873">
                  <c:v>4.2699999999999996</c:v>
                </c:pt>
                <c:pt idx="874">
                  <c:v>5.186666666999999</c:v>
                </c:pt>
                <c:pt idx="875">
                  <c:v>7.3741935479999992</c:v>
                </c:pt>
                <c:pt idx="876">
                  <c:v>5.49</c:v>
                </c:pt>
                <c:pt idx="877">
                  <c:v>3.0677419349999999</c:v>
                </c:pt>
                <c:pt idx="878">
                  <c:v>3.2870967740000001</c:v>
                </c:pt>
                <c:pt idx="879">
                  <c:v>3.27</c:v>
                </c:pt>
                <c:pt idx="880">
                  <c:v>5.8903225810000004</c:v>
                </c:pt>
                <c:pt idx="881">
                  <c:v>3.766666667</c:v>
                </c:pt>
                <c:pt idx="882">
                  <c:v>7.4935483869999997</c:v>
                </c:pt>
                <c:pt idx="883">
                  <c:v>8.9741935480000006</c:v>
                </c:pt>
                <c:pt idx="884">
                  <c:v>4.5678571429999986</c:v>
                </c:pt>
                <c:pt idx="885">
                  <c:v>5.145161289999999</c:v>
                </c:pt>
                <c:pt idx="886">
                  <c:v>4.3821428569999981</c:v>
                </c:pt>
                <c:pt idx="887">
                  <c:v>4.6967741939999996</c:v>
                </c:pt>
                <c:pt idx="888">
                  <c:v>4.3666666669999987</c:v>
                </c:pt>
                <c:pt idx="889">
                  <c:v>4.1068965519999994</c:v>
                </c:pt>
                <c:pt idx="890">
                  <c:v>5.4741935479999988</c:v>
                </c:pt>
                <c:pt idx="891">
                  <c:v>2.8533333330000001</c:v>
                </c:pt>
                <c:pt idx="892">
                  <c:v>2.941935484</c:v>
                </c:pt>
                <c:pt idx="893">
                  <c:v>2.78</c:v>
                </c:pt>
                <c:pt idx="894">
                  <c:v>5.3032258059999986</c:v>
                </c:pt>
                <c:pt idx="895">
                  <c:v>5.1838709679999981</c:v>
                </c:pt>
                <c:pt idx="896">
                  <c:v>7.0107142859999989</c:v>
                </c:pt>
                <c:pt idx="897">
                  <c:v>6.3096774189999998</c:v>
                </c:pt>
                <c:pt idx="898">
                  <c:v>3.7366666670000002</c:v>
                </c:pt>
                <c:pt idx="899">
                  <c:v>4.9451612899999997</c:v>
                </c:pt>
                <c:pt idx="900">
                  <c:v>4.2733333330000001</c:v>
                </c:pt>
                <c:pt idx="901">
                  <c:v>3.4</c:v>
                </c:pt>
                <c:pt idx="902">
                  <c:v>3.0476190480000001</c:v>
                </c:pt>
                <c:pt idx="903">
                  <c:v>3.9666666670000001</c:v>
                </c:pt>
                <c:pt idx="904">
                  <c:v>3.2208333329999999</c:v>
                </c:pt>
                <c:pt idx="905">
                  <c:v>4.483333333</c:v>
                </c:pt>
                <c:pt idx="906">
                  <c:v>5.8166666669999989</c:v>
                </c:pt>
                <c:pt idx="907">
                  <c:v>6.9576923080000004</c:v>
                </c:pt>
                <c:pt idx="908">
                  <c:v>6.917241379</c:v>
                </c:pt>
                <c:pt idx="909">
                  <c:v>5.4777777780000001</c:v>
                </c:pt>
                <c:pt idx="910">
                  <c:v>5.9517241380000003</c:v>
                </c:pt>
                <c:pt idx="911">
                  <c:v>6.3741935479999992</c:v>
                </c:pt>
                <c:pt idx="912">
                  <c:v>3.6266666669999998</c:v>
                </c:pt>
                <c:pt idx="913">
                  <c:v>3.1548387099999999</c:v>
                </c:pt>
                <c:pt idx="914">
                  <c:v>2.7766666670000002</c:v>
                </c:pt>
                <c:pt idx="915">
                  <c:v>3.6928571429999999</c:v>
                </c:pt>
                <c:pt idx="916">
                  <c:v>5.9961538459999986</c:v>
                </c:pt>
                <c:pt idx="917">
                  <c:v>4.2833333329999999</c:v>
                </c:pt>
                <c:pt idx="918">
                  <c:v>6.5279999999999987</c:v>
                </c:pt>
                <c:pt idx="919">
                  <c:v>5.7451612900000004</c:v>
                </c:pt>
                <c:pt idx="920">
                  <c:v>4.6821428569999979</c:v>
                </c:pt>
                <c:pt idx="921">
                  <c:v>4.8866666670000001</c:v>
                </c:pt>
                <c:pt idx="922">
                  <c:v>6.8366666670000003</c:v>
                </c:pt>
                <c:pt idx="923">
                  <c:v>5.490322581</c:v>
                </c:pt>
                <c:pt idx="924">
                  <c:v>5.1769230769999988</c:v>
                </c:pt>
                <c:pt idx="925">
                  <c:v>4.052631578999998</c:v>
                </c:pt>
                <c:pt idx="926">
                  <c:v>4.74</c:v>
                </c:pt>
                <c:pt idx="927">
                  <c:v>4.9000000000000004</c:v>
                </c:pt>
                <c:pt idx="928">
                  <c:v>5.4480000000000004</c:v>
                </c:pt>
                <c:pt idx="929">
                  <c:v>5.277777777999999</c:v>
                </c:pt>
                <c:pt idx="930">
                  <c:v>5.3296296300000003</c:v>
                </c:pt>
                <c:pt idx="931">
                  <c:v>4.9161290319999997</c:v>
                </c:pt>
                <c:pt idx="932">
                  <c:v>5.2458333330000002</c:v>
                </c:pt>
                <c:pt idx="933">
                  <c:v>3.5705882350000002</c:v>
                </c:pt>
                <c:pt idx="934">
                  <c:v>5.7320000000000002</c:v>
                </c:pt>
                <c:pt idx="935">
                  <c:v>6.78</c:v>
                </c:pt>
                <c:pt idx="936">
                  <c:v>3.2695652169999998</c:v>
                </c:pt>
                <c:pt idx="937">
                  <c:v>3.0419354840000001</c:v>
                </c:pt>
                <c:pt idx="938">
                  <c:v>4.2583333330000004</c:v>
                </c:pt>
                <c:pt idx="939">
                  <c:v>3.3</c:v>
                </c:pt>
                <c:pt idx="940">
                  <c:v>3.9115384620000002</c:v>
                </c:pt>
                <c:pt idx="941">
                  <c:v>4.4884615380000001</c:v>
                </c:pt>
                <c:pt idx="942">
                  <c:v>3.75</c:v>
                </c:pt>
                <c:pt idx="943">
                  <c:v>6.5225806449999979</c:v>
                </c:pt>
                <c:pt idx="944">
                  <c:v>6.7304347829999998</c:v>
                </c:pt>
                <c:pt idx="945">
                  <c:v>1.63</c:v>
                </c:pt>
                <c:pt idx="946">
                  <c:v>1.983333333</c:v>
                </c:pt>
                <c:pt idx="947">
                  <c:v>3.6129032259999998</c:v>
                </c:pt>
                <c:pt idx="948">
                  <c:v>3.0233333330000001</c:v>
                </c:pt>
                <c:pt idx="949">
                  <c:v>2.8645161290000001</c:v>
                </c:pt>
                <c:pt idx="950">
                  <c:v>2.8866666670000001</c:v>
                </c:pt>
                <c:pt idx="951">
                  <c:v>3.67</c:v>
                </c:pt>
                <c:pt idx="952">
                  <c:v>3.6428571430000001</c:v>
                </c:pt>
                <c:pt idx="953">
                  <c:v>4.2699999999999996</c:v>
                </c:pt>
                <c:pt idx="954">
                  <c:v>4.0833333329999997</c:v>
                </c:pt>
                <c:pt idx="955">
                  <c:v>7.6666666666666696</c:v>
                </c:pt>
                <c:pt idx="956">
                  <c:v>5.14</c:v>
                </c:pt>
                <c:pt idx="957">
                  <c:v>4.6399999999999997</c:v>
                </c:pt>
                <c:pt idx="958">
                  <c:v>7.5750000000000002</c:v>
                </c:pt>
                <c:pt idx="959">
                  <c:v>3.36</c:v>
                </c:pt>
                <c:pt idx="960">
                  <c:v>4.5199999999999996</c:v>
                </c:pt>
                <c:pt idx="961">
                  <c:v>3.3</c:v>
                </c:pt>
                <c:pt idx="962">
                  <c:v>3.68</c:v>
                </c:pt>
                <c:pt idx="963">
                  <c:v>4.22</c:v>
                </c:pt>
                <c:pt idx="964">
                  <c:v>3.68</c:v>
                </c:pt>
                <c:pt idx="965">
                  <c:v>5.6666666666666696</c:v>
                </c:pt>
                <c:pt idx="966">
                  <c:v>5.56666666666667</c:v>
                </c:pt>
                <c:pt idx="967">
                  <c:v>7.6</c:v>
                </c:pt>
                <c:pt idx="968">
                  <c:v>6.9</c:v>
                </c:pt>
                <c:pt idx="969">
                  <c:v>5.44</c:v>
                </c:pt>
                <c:pt idx="970">
                  <c:v>4</c:v>
                </c:pt>
                <c:pt idx="971">
                  <c:v>4.08</c:v>
                </c:pt>
                <c:pt idx="972">
                  <c:v>5.5</c:v>
                </c:pt>
                <c:pt idx="973">
                  <c:v>4.78</c:v>
                </c:pt>
                <c:pt idx="974">
                  <c:v>3.333333333333329</c:v>
                </c:pt>
                <c:pt idx="975">
                  <c:v>5.3</c:v>
                </c:pt>
                <c:pt idx="976">
                  <c:v>4.7750000000000004</c:v>
                </c:pt>
                <c:pt idx="977">
                  <c:v>5.78</c:v>
                </c:pt>
                <c:pt idx="978">
                  <c:v>5.92</c:v>
                </c:pt>
                <c:pt idx="979">
                  <c:v>4.9800000000000004</c:v>
                </c:pt>
                <c:pt idx="980">
                  <c:v>6.5</c:v>
                </c:pt>
                <c:pt idx="981">
                  <c:v>5.54</c:v>
                </c:pt>
                <c:pt idx="982">
                  <c:v>5.9</c:v>
                </c:pt>
                <c:pt idx="983">
                  <c:v>3.62</c:v>
                </c:pt>
                <c:pt idx="984">
                  <c:v>3.5750000000000002</c:v>
                </c:pt>
                <c:pt idx="985">
                  <c:v>4.76</c:v>
                </c:pt>
                <c:pt idx="986">
                  <c:v>4.93333333333333</c:v>
                </c:pt>
                <c:pt idx="987">
                  <c:v>3.0857142857142899</c:v>
                </c:pt>
                <c:pt idx="988">
                  <c:v>4.3</c:v>
                </c:pt>
                <c:pt idx="989">
                  <c:v>4.4400000000000004</c:v>
                </c:pt>
                <c:pt idx="990">
                  <c:v>7.8</c:v>
                </c:pt>
                <c:pt idx="991">
                  <c:v>3.72</c:v>
                </c:pt>
                <c:pt idx="992">
                  <c:v>4.1499999999999986</c:v>
                </c:pt>
                <c:pt idx="993">
                  <c:v>6.95</c:v>
                </c:pt>
                <c:pt idx="994">
                  <c:v>8.98</c:v>
                </c:pt>
                <c:pt idx="995">
                  <c:v>3.96</c:v>
                </c:pt>
                <c:pt idx="996">
                  <c:v>4.5</c:v>
                </c:pt>
                <c:pt idx="997">
                  <c:v>6.5333333333333297</c:v>
                </c:pt>
                <c:pt idx="998">
                  <c:v>4.28</c:v>
                </c:pt>
                <c:pt idx="999">
                  <c:v>7.06</c:v>
                </c:pt>
                <c:pt idx="1000">
                  <c:v>6.1199999999999992</c:v>
                </c:pt>
                <c:pt idx="1001">
                  <c:v>5.2</c:v>
                </c:pt>
                <c:pt idx="1002">
                  <c:v>5.42</c:v>
                </c:pt>
                <c:pt idx="1003">
                  <c:v>4.6499999999999986</c:v>
                </c:pt>
                <c:pt idx="1004">
                  <c:v>6.38</c:v>
                </c:pt>
                <c:pt idx="1005">
                  <c:v>4.8</c:v>
                </c:pt>
                <c:pt idx="1006">
                  <c:v>4.6249999999999991</c:v>
                </c:pt>
                <c:pt idx="1007">
                  <c:v>3.64</c:v>
                </c:pt>
                <c:pt idx="1008">
                  <c:v>4.6599999999999993</c:v>
                </c:pt>
                <c:pt idx="1009">
                  <c:v>4.8833333333333302</c:v>
                </c:pt>
                <c:pt idx="1010">
                  <c:v>3.8</c:v>
                </c:pt>
                <c:pt idx="1011">
                  <c:v>5.34</c:v>
                </c:pt>
                <c:pt idx="1012">
                  <c:v>5.26</c:v>
                </c:pt>
                <c:pt idx="1013">
                  <c:v>5</c:v>
                </c:pt>
                <c:pt idx="1014">
                  <c:v>5.8</c:v>
                </c:pt>
                <c:pt idx="1015">
                  <c:v>3.55</c:v>
                </c:pt>
                <c:pt idx="1016">
                  <c:v>6.34</c:v>
                </c:pt>
                <c:pt idx="1017">
                  <c:v>5.5</c:v>
                </c:pt>
                <c:pt idx="1018">
                  <c:v>4.8</c:v>
                </c:pt>
                <c:pt idx="1019">
                  <c:v>3.65</c:v>
                </c:pt>
                <c:pt idx="1020">
                  <c:v>4.3</c:v>
                </c:pt>
                <c:pt idx="1021">
                  <c:v>3.68</c:v>
                </c:pt>
                <c:pt idx="1022">
                  <c:v>4.5750000000000002</c:v>
                </c:pt>
                <c:pt idx="1023">
                  <c:v>4.7333333333333298</c:v>
                </c:pt>
                <c:pt idx="1024">
                  <c:v>5.22</c:v>
                </c:pt>
                <c:pt idx="1025">
                  <c:v>7.26</c:v>
                </c:pt>
                <c:pt idx="1026">
                  <c:v>4.54</c:v>
                </c:pt>
                <c:pt idx="1027">
                  <c:v>4.75</c:v>
                </c:pt>
                <c:pt idx="1028">
                  <c:v>3.9</c:v>
                </c:pt>
                <c:pt idx="1029">
                  <c:v>6.45</c:v>
                </c:pt>
                <c:pt idx="1030">
                  <c:v>5.8599999999999994</c:v>
                </c:pt>
                <c:pt idx="1031">
                  <c:v>4.3</c:v>
                </c:pt>
                <c:pt idx="1032">
                  <c:v>5.0199999999999996</c:v>
                </c:pt>
                <c:pt idx="1033">
                  <c:v>3.45</c:v>
                </c:pt>
                <c:pt idx="1034">
                  <c:v>4.72</c:v>
                </c:pt>
                <c:pt idx="1035">
                  <c:v>5.1199999999999992</c:v>
                </c:pt>
                <c:pt idx="1036">
                  <c:v>5.4</c:v>
                </c:pt>
                <c:pt idx="1037">
                  <c:v>4.95</c:v>
                </c:pt>
                <c:pt idx="1038">
                  <c:v>5.9249999999999989</c:v>
                </c:pt>
                <c:pt idx="1039">
                  <c:v>6.0750000000000002</c:v>
                </c:pt>
                <c:pt idx="1040">
                  <c:v>4.6599999999999993</c:v>
                </c:pt>
                <c:pt idx="1041">
                  <c:v>6.1249999999999991</c:v>
                </c:pt>
                <c:pt idx="1042">
                  <c:v>4.5</c:v>
                </c:pt>
                <c:pt idx="1043">
                  <c:v>4.2249999999999988</c:v>
                </c:pt>
                <c:pt idx="1044">
                  <c:v>3.12</c:v>
                </c:pt>
                <c:pt idx="1045">
                  <c:v>2.98</c:v>
                </c:pt>
                <c:pt idx="1046">
                  <c:v>4.5</c:v>
                </c:pt>
                <c:pt idx="1047">
                  <c:v>6.48</c:v>
                </c:pt>
                <c:pt idx="1048">
                  <c:v>4.375</c:v>
                </c:pt>
                <c:pt idx="1049">
                  <c:v>6.42</c:v>
                </c:pt>
                <c:pt idx="1050">
                  <c:v>6.1333333333333302</c:v>
                </c:pt>
                <c:pt idx="1051">
                  <c:v>6</c:v>
                </c:pt>
                <c:pt idx="1052">
                  <c:v>4.6499999999999986</c:v>
                </c:pt>
                <c:pt idx="1053">
                  <c:v>7.6599999999999993</c:v>
                </c:pt>
                <c:pt idx="1054">
                  <c:v>6.96</c:v>
                </c:pt>
                <c:pt idx="1055">
                  <c:v>4.8199999999999994</c:v>
                </c:pt>
                <c:pt idx="1056">
                  <c:v>4.84</c:v>
                </c:pt>
                <c:pt idx="1057">
                  <c:v>4.18</c:v>
                </c:pt>
                <c:pt idx="1058">
                  <c:v>5.44</c:v>
                </c:pt>
                <c:pt idx="1059">
                  <c:v>7.3599999999999994</c:v>
                </c:pt>
                <c:pt idx="1060">
                  <c:v>5.4</c:v>
                </c:pt>
                <c:pt idx="1061">
                  <c:v>4.7249999999999988</c:v>
                </c:pt>
                <c:pt idx="1062">
                  <c:v>5.9882352941176498</c:v>
                </c:pt>
                <c:pt idx="1063">
                  <c:v>6.0965517241379299</c:v>
                </c:pt>
                <c:pt idx="1064">
                  <c:v>6.68333333333333</c:v>
                </c:pt>
                <c:pt idx="1065">
                  <c:v>7.2133333333333303</c:v>
                </c:pt>
                <c:pt idx="1066">
                  <c:v>8.1129032258064502</c:v>
                </c:pt>
                <c:pt idx="1067">
                  <c:v>5.8433333333333302</c:v>
                </c:pt>
                <c:pt idx="1068">
                  <c:v>5.7967741935483899</c:v>
                </c:pt>
                <c:pt idx="1069">
                  <c:v>8.5645161290322598</c:v>
                </c:pt>
                <c:pt idx="1070">
                  <c:v>8.3785714285714281</c:v>
                </c:pt>
                <c:pt idx="1071">
                  <c:v>7.3193548387096792</c:v>
                </c:pt>
                <c:pt idx="1072">
                  <c:v>4.72</c:v>
                </c:pt>
                <c:pt idx="1073">
                  <c:v>8.0870967741935509</c:v>
                </c:pt>
                <c:pt idx="1074">
                  <c:v>10.2741935483871</c:v>
                </c:pt>
                <c:pt idx="1075">
                  <c:v>7.7392857142857103</c:v>
                </c:pt>
                <c:pt idx="1076">
                  <c:v>8.5821428571428608</c:v>
                </c:pt>
                <c:pt idx="1077">
                  <c:v>6.4749999999999996</c:v>
                </c:pt>
                <c:pt idx="1078">
                  <c:v>10.0655172413793</c:v>
                </c:pt>
                <c:pt idx="1079">
                  <c:v>13.128</c:v>
                </c:pt>
                <c:pt idx="1080">
                  <c:v>10.8703703703704</c:v>
                </c:pt>
                <c:pt idx="1081">
                  <c:v>7.9612903225806404</c:v>
                </c:pt>
                <c:pt idx="1082">
                  <c:v>8.2000000000000011</c:v>
                </c:pt>
                <c:pt idx="1083">
                  <c:v>10.781818181818201</c:v>
                </c:pt>
                <c:pt idx="1084">
                  <c:v>10.6</c:v>
                </c:pt>
                <c:pt idx="1085">
                  <c:v>12.0225806451613</c:v>
                </c:pt>
                <c:pt idx="1086">
                  <c:v>13.214814814814799</c:v>
                </c:pt>
                <c:pt idx="1087">
                  <c:v>15.675000000000001</c:v>
                </c:pt>
                <c:pt idx="1088">
                  <c:v>13.8633333333333</c:v>
                </c:pt>
                <c:pt idx="1089">
                  <c:v>12.8379310344828</c:v>
                </c:pt>
                <c:pt idx="1090">
                  <c:v>12.4428571428571</c:v>
                </c:pt>
                <c:pt idx="1091">
                  <c:v>6.0269230769230786</c:v>
                </c:pt>
                <c:pt idx="1092">
                  <c:v>5.38</c:v>
                </c:pt>
                <c:pt idx="1093">
                  <c:v>5.8882352941176501</c:v>
                </c:pt>
                <c:pt idx="1094">
                  <c:v>4.5</c:v>
                </c:pt>
                <c:pt idx="1095">
                  <c:v>5.3814814814814804</c:v>
                </c:pt>
                <c:pt idx="1096">
                  <c:v>5.6</c:v>
                </c:pt>
                <c:pt idx="1097">
                  <c:v>7.94</c:v>
                </c:pt>
                <c:pt idx="1098">
                  <c:v>8.2483870967741861</c:v>
                </c:pt>
                <c:pt idx="1099">
                  <c:v>7.9</c:v>
                </c:pt>
                <c:pt idx="1100">
                  <c:v>6.75</c:v>
                </c:pt>
                <c:pt idx="1101">
                  <c:v>8.2866666666666706</c:v>
                </c:pt>
                <c:pt idx="1102">
                  <c:v>7.3129032258064486</c:v>
                </c:pt>
                <c:pt idx="1103">
                  <c:v>6.165517241379308</c:v>
                </c:pt>
                <c:pt idx="1104">
                  <c:v>5.9239999999999986</c:v>
                </c:pt>
                <c:pt idx="1105">
                  <c:v>3.2681818181818199</c:v>
                </c:pt>
                <c:pt idx="1106">
                  <c:v>2.8866666666666689</c:v>
                </c:pt>
                <c:pt idx="1107">
                  <c:v>5.794999999999999</c:v>
                </c:pt>
                <c:pt idx="1108">
                  <c:v>4.6124999999999989</c:v>
                </c:pt>
                <c:pt idx="1109">
                  <c:v>6.5758620689655203</c:v>
                </c:pt>
                <c:pt idx="1110">
                  <c:v>6.2677419354838699</c:v>
                </c:pt>
                <c:pt idx="1111">
                  <c:v>4.8607142857142893</c:v>
                </c:pt>
                <c:pt idx="1112">
                  <c:v>5.4193548387096797</c:v>
                </c:pt>
                <c:pt idx="1113">
                  <c:v>7.81666666666667</c:v>
                </c:pt>
                <c:pt idx="1114">
                  <c:v>6.9749999999999996</c:v>
                </c:pt>
                <c:pt idx="1115">
                  <c:v>5.57</c:v>
                </c:pt>
                <c:pt idx="1116">
                  <c:v>5.9322580645161302</c:v>
                </c:pt>
                <c:pt idx="1117">
                  <c:v>6.6290322580645187</c:v>
                </c:pt>
                <c:pt idx="1118">
                  <c:v>6.2481481481481502</c:v>
                </c:pt>
                <c:pt idx="1119">
                  <c:v>7.0483870967741904</c:v>
                </c:pt>
                <c:pt idx="1120">
                  <c:v>6.95</c:v>
                </c:pt>
                <c:pt idx="1121">
                  <c:v>4.5999999999999996</c:v>
                </c:pt>
                <c:pt idx="1122">
                  <c:v>5.3814814814814804</c:v>
                </c:pt>
                <c:pt idx="1123">
                  <c:v>5.6384615384615397</c:v>
                </c:pt>
                <c:pt idx="1124">
                  <c:v>5.3033333333333301</c:v>
                </c:pt>
                <c:pt idx="1125">
                  <c:v>5.4533333333333296</c:v>
                </c:pt>
                <c:pt idx="1126">
                  <c:v>6.1516129032258098</c:v>
                </c:pt>
                <c:pt idx="1127">
                  <c:v>3.12666666666667</c:v>
                </c:pt>
                <c:pt idx="1128">
                  <c:v>3</c:v>
                </c:pt>
                <c:pt idx="1129">
                  <c:v>2.80909090909091</c:v>
                </c:pt>
                <c:pt idx="1130">
                  <c:v>2.4366666666666701</c:v>
                </c:pt>
                <c:pt idx="1131">
                  <c:v>4.0888888888888886</c:v>
                </c:pt>
                <c:pt idx="1132">
                  <c:v>4.9000000000000004</c:v>
                </c:pt>
                <c:pt idx="1133">
                  <c:v>5.7290322580645201</c:v>
                </c:pt>
                <c:pt idx="1134">
                  <c:v>7.0119999999999996</c:v>
                </c:pt>
                <c:pt idx="1135">
                  <c:v>8.1892857142857096</c:v>
                </c:pt>
                <c:pt idx="1136">
                  <c:v>5.23870967741935</c:v>
                </c:pt>
                <c:pt idx="1137">
                  <c:v>6.0035714285714299</c:v>
                </c:pt>
                <c:pt idx="1138">
                  <c:v>4.90967741935484</c:v>
                </c:pt>
                <c:pt idx="1139">
                  <c:v>3.821428571428569</c:v>
                </c:pt>
                <c:pt idx="1140">
                  <c:v>3.3935483870967702</c:v>
                </c:pt>
                <c:pt idx="1141">
                  <c:v>4.99677419354839</c:v>
                </c:pt>
                <c:pt idx="1142">
                  <c:v>5.3733333333333304</c:v>
                </c:pt>
                <c:pt idx="1143">
                  <c:v>5.09032258064516</c:v>
                </c:pt>
                <c:pt idx="1144">
                  <c:v>5.57931034482759</c:v>
                </c:pt>
                <c:pt idx="1145">
                  <c:v>5.3967741935483904</c:v>
                </c:pt>
                <c:pt idx="1146">
                  <c:v>6.4749999999999996</c:v>
                </c:pt>
                <c:pt idx="1147">
                  <c:v>4.5888888889999988</c:v>
                </c:pt>
                <c:pt idx="1148">
                  <c:v>3.7703703700000002</c:v>
                </c:pt>
                <c:pt idx="1149">
                  <c:v>3.7724137930000001</c:v>
                </c:pt>
                <c:pt idx="1150">
                  <c:v>2.252173913</c:v>
                </c:pt>
                <c:pt idx="1151">
                  <c:v>3.228571429</c:v>
                </c:pt>
                <c:pt idx="1152">
                  <c:v>3.6230769230000002</c:v>
                </c:pt>
                <c:pt idx="1153">
                  <c:v>2.7349999999999999</c:v>
                </c:pt>
                <c:pt idx="1154">
                  <c:v>10.841176470000001</c:v>
                </c:pt>
                <c:pt idx="1155">
                  <c:v>4.6260869569999983</c:v>
                </c:pt>
                <c:pt idx="1156">
                  <c:v>8.0066666669999993</c:v>
                </c:pt>
                <c:pt idx="1157">
                  <c:v>8.9851851850000006</c:v>
                </c:pt>
                <c:pt idx="1158">
                  <c:v>4.9769230770000004</c:v>
                </c:pt>
                <c:pt idx="1159">
                  <c:v>4.5592592590000001</c:v>
                </c:pt>
                <c:pt idx="1160">
                  <c:v>4.5857142859999991</c:v>
                </c:pt>
                <c:pt idx="1161">
                  <c:v>3.3413793100000002</c:v>
                </c:pt>
                <c:pt idx="1162">
                  <c:v>3.0444444439999998</c:v>
                </c:pt>
                <c:pt idx="1163">
                  <c:v>3.3866666670000001</c:v>
                </c:pt>
                <c:pt idx="1164">
                  <c:v>3.1806451610000002</c:v>
                </c:pt>
                <c:pt idx="1165">
                  <c:v>3.12</c:v>
                </c:pt>
                <c:pt idx="1166">
                  <c:v>3.7193548390000002</c:v>
                </c:pt>
                <c:pt idx="1167">
                  <c:v>3.8033333329999999</c:v>
                </c:pt>
                <c:pt idx="1168">
                  <c:v>7.1387096769999987</c:v>
                </c:pt>
                <c:pt idx="1169">
                  <c:v>5.7653846149999994</c:v>
                </c:pt>
                <c:pt idx="1170">
                  <c:v>3.9052631579999999</c:v>
                </c:pt>
                <c:pt idx="1171">
                  <c:v>4.6703703699999988</c:v>
                </c:pt>
                <c:pt idx="1172">
                  <c:v>4.4931034480000003</c:v>
                </c:pt>
                <c:pt idx="1173">
                  <c:v>4.2413793100000001</c:v>
                </c:pt>
                <c:pt idx="1174">
                  <c:v>2.8260869569999998</c:v>
                </c:pt>
                <c:pt idx="1175">
                  <c:v>2.5071428569999998</c:v>
                </c:pt>
                <c:pt idx="1180">
                  <c:v>9.4545454550000034</c:v>
                </c:pt>
                <c:pt idx="1181">
                  <c:v>7.1148148149999972</c:v>
                </c:pt>
                <c:pt idx="1182">
                  <c:v>3.2225806449999999</c:v>
                </c:pt>
                <c:pt idx="1183">
                  <c:v>4.187878787999999</c:v>
                </c:pt>
                <c:pt idx="1184">
                  <c:v>4.6827586209999987</c:v>
                </c:pt>
                <c:pt idx="1185">
                  <c:v>5.145454544999998</c:v>
                </c:pt>
                <c:pt idx="1186">
                  <c:v>3.7906249999999999</c:v>
                </c:pt>
                <c:pt idx="1187">
                  <c:v>4.1742857139999989</c:v>
                </c:pt>
                <c:pt idx="1188">
                  <c:v>3.7305555560000001</c:v>
                </c:pt>
                <c:pt idx="1189">
                  <c:v>3.8333333330000001</c:v>
                </c:pt>
                <c:pt idx="1190">
                  <c:v>4.1529411759999988</c:v>
                </c:pt>
                <c:pt idx="1191">
                  <c:v>3.509677419</c:v>
                </c:pt>
                <c:pt idx="1192">
                  <c:v>6.5272727269999988</c:v>
                </c:pt>
                <c:pt idx="1193">
                  <c:v>6.3343749999999988</c:v>
                </c:pt>
                <c:pt idx="1194">
                  <c:v>4.05</c:v>
                </c:pt>
                <c:pt idx="1195">
                  <c:v>3.7529411760000002</c:v>
                </c:pt>
                <c:pt idx="1196">
                  <c:v>4.3677419349999989</c:v>
                </c:pt>
                <c:pt idx="1197">
                  <c:v>4.4464285710000002</c:v>
                </c:pt>
                <c:pt idx="1198">
                  <c:v>2.9103448279999999</c:v>
                </c:pt>
                <c:pt idx="1199">
                  <c:v>2.9942857140000001</c:v>
                </c:pt>
                <c:pt idx="1200">
                  <c:v>2.9968749999999988</c:v>
                </c:pt>
                <c:pt idx="1201">
                  <c:v>2.916666666999999</c:v>
                </c:pt>
                <c:pt idx="1202">
                  <c:v>4.0230769229999988</c:v>
                </c:pt>
                <c:pt idx="1203">
                  <c:v>3.4</c:v>
                </c:pt>
                <c:pt idx="1204">
                  <c:v>7.2277777779999992</c:v>
                </c:pt>
                <c:pt idx="1205">
                  <c:v>3.9533333329999998</c:v>
                </c:pt>
                <c:pt idx="1206">
                  <c:v>2.8642857140000002</c:v>
                </c:pt>
                <c:pt idx="1207">
                  <c:v>7.7130434780000003</c:v>
                </c:pt>
                <c:pt idx="1208">
                  <c:v>4.8</c:v>
                </c:pt>
                <c:pt idx="1209">
                  <c:v>4.0342857140000001</c:v>
                </c:pt>
                <c:pt idx="1210">
                  <c:v>3.2625000000000002</c:v>
                </c:pt>
                <c:pt idx="1211">
                  <c:v>2.7171428569999998</c:v>
                </c:pt>
                <c:pt idx="1212">
                  <c:v>2.7694444439999999</c:v>
                </c:pt>
                <c:pt idx="1213">
                  <c:v>4.0882352940000004</c:v>
                </c:pt>
                <c:pt idx="1214">
                  <c:v>3.5542857140000002</c:v>
                </c:pt>
                <c:pt idx="1215">
                  <c:v>4.0323529410000001</c:v>
                </c:pt>
                <c:pt idx="1216">
                  <c:v>8.8117647060000017</c:v>
                </c:pt>
                <c:pt idx="1217">
                  <c:v>3.692307692</c:v>
                </c:pt>
                <c:pt idx="1218">
                  <c:v>3.983333333</c:v>
                </c:pt>
                <c:pt idx="1219">
                  <c:v>4.4571428569999991</c:v>
                </c:pt>
                <c:pt idx="1220">
                  <c:v>4.3214285709999993</c:v>
                </c:pt>
                <c:pt idx="1221">
                  <c:v>5.1785714289999989</c:v>
                </c:pt>
                <c:pt idx="1222">
                  <c:v>3.2785714289999999</c:v>
                </c:pt>
                <c:pt idx="1223">
                  <c:v>4.4400000000000004</c:v>
                </c:pt>
                <c:pt idx="1224">
                  <c:v>3.6066666669999998</c:v>
                </c:pt>
                <c:pt idx="1225">
                  <c:v>3.0333333329999999</c:v>
                </c:pt>
                <c:pt idx="1226">
                  <c:v>4.9928571430000002</c:v>
                </c:pt>
                <c:pt idx="1227">
                  <c:v>4.6266666669999994</c:v>
                </c:pt>
                <c:pt idx="1228">
                  <c:v>9.5705882350000007</c:v>
                </c:pt>
                <c:pt idx="1229">
                  <c:v>4.3133333330000001</c:v>
                </c:pt>
                <c:pt idx="1230">
                  <c:v>4.7076923080000004</c:v>
                </c:pt>
                <c:pt idx="1231">
                  <c:v>4.8823529409999988</c:v>
                </c:pt>
                <c:pt idx="1232">
                  <c:v>5.4571428569999991</c:v>
                </c:pt>
                <c:pt idx="1233">
                  <c:v>5.7916666670000003</c:v>
                </c:pt>
                <c:pt idx="1234">
                  <c:v>4.1733333330000004</c:v>
                </c:pt>
                <c:pt idx="1235">
                  <c:v>2.5133333329999998</c:v>
                </c:pt>
                <c:pt idx="1236">
                  <c:v>2.5187499999999989</c:v>
                </c:pt>
                <c:pt idx="1237">
                  <c:v>3.4307692310000002</c:v>
                </c:pt>
                <c:pt idx="1238">
                  <c:v>4.0750000000000002</c:v>
                </c:pt>
                <c:pt idx="1239">
                  <c:v>3.85</c:v>
                </c:pt>
                <c:pt idx="1240">
                  <c:v>4.0733333329999999</c:v>
                </c:pt>
                <c:pt idx="1241">
                  <c:v>7.22</c:v>
                </c:pt>
                <c:pt idx="1242">
                  <c:v>4.4769230770000004</c:v>
                </c:pt>
                <c:pt idx="1243">
                  <c:v>4.852941175999999</c:v>
                </c:pt>
                <c:pt idx="1244">
                  <c:v>7.6599999999999993</c:v>
                </c:pt>
                <c:pt idx="1245">
                  <c:v>7.5266666669999989</c:v>
                </c:pt>
                <c:pt idx="1246">
                  <c:v>3.9933333329999998</c:v>
                </c:pt>
                <c:pt idx="1247">
                  <c:v>3.8</c:v>
                </c:pt>
                <c:pt idx="1248">
                  <c:v>3.2062499999999989</c:v>
                </c:pt>
                <c:pt idx="1249">
                  <c:v>3.9666666670000001</c:v>
                </c:pt>
                <c:pt idx="1250">
                  <c:v>4.8</c:v>
                </c:pt>
                <c:pt idx="1251">
                  <c:v>4.1666666669999994</c:v>
                </c:pt>
                <c:pt idx="1252">
                  <c:v>3.1333333329999999</c:v>
                </c:pt>
                <c:pt idx="1253">
                  <c:v>5.3866666670000001</c:v>
                </c:pt>
                <c:pt idx="1254">
                  <c:v>7.0687499999999996</c:v>
                </c:pt>
                <c:pt idx="1255">
                  <c:v>5.1666666669999994</c:v>
                </c:pt>
                <c:pt idx="1256">
                  <c:v>4.1585365849999993</c:v>
                </c:pt>
                <c:pt idx="1257">
                  <c:v>4.0024390240000001</c:v>
                </c:pt>
                <c:pt idx="1258">
                  <c:v>3.3555555560000001</c:v>
                </c:pt>
                <c:pt idx="1259">
                  <c:v>5.1805555559999981</c:v>
                </c:pt>
                <c:pt idx="1260">
                  <c:v>3.9942857140000001</c:v>
                </c:pt>
                <c:pt idx="1261">
                  <c:v>7.7028571430000001</c:v>
                </c:pt>
                <c:pt idx="1262">
                  <c:v>6.5142857139999988</c:v>
                </c:pt>
                <c:pt idx="1263">
                  <c:v>3.93</c:v>
                </c:pt>
                <c:pt idx="1264">
                  <c:v>3.5060606060000001</c:v>
                </c:pt>
                <c:pt idx="1265">
                  <c:v>8.2057142859999992</c:v>
                </c:pt>
                <c:pt idx="1266">
                  <c:v>4.1151515149999991</c:v>
                </c:pt>
                <c:pt idx="1267">
                  <c:v>4.414285714</c:v>
                </c:pt>
                <c:pt idx="1268">
                  <c:v>4.1857142859999987</c:v>
                </c:pt>
                <c:pt idx="1269">
                  <c:v>5.8222222219999988</c:v>
                </c:pt>
                <c:pt idx="1270">
                  <c:v>3.556666667</c:v>
                </c:pt>
                <c:pt idx="1271">
                  <c:v>1.794444444</c:v>
                </c:pt>
                <c:pt idx="1272">
                  <c:v>2.0285714289999999</c:v>
                </c:pt>
                <c:pt idx="1273">
                  <c:v>2.5866666669999998</c:v>
                </c:pt>
                <c:pt idx="1274">
                  <c:v>4.983333333</c:v>
                </c:pt>
                <c:pt idx="1275">
                  <c:v>3.6114285709999998</c:v>
                </c:pt>
                <c:pt idx="1276">
                  <c:v>5.7083333329999997</c:v>
                </c:pt>
                <c:pt idx="1277">
                  <c:v>6.2258064519999987</c:v>
                </c:pt>
                <c:pt idx="1278">
                  <c:v>5.5821428569999991</c:v>
                </c:pt>
                <c:pt idx="1279">
                  <c:v>7.0129032259999988</c:v>
                </c:pt>
                <c:pt idx="1280">
                  <c:v>5.7766666669999998</c:v>
                </c:pt>
                <c:pt idx="1281">
                  <c:v>6.0538461540000004</c:v>
                </c:pt>
                <c:pt idx="1282">
                  <c:v>3.8925925929999998</c:v>
                </c:pt>
                <c:pt idx="1283">
                  <c:v>3.7806451609999998</c:v>
                </c:pt>
                <c:pt idx="1284">
                  <c:v>3.7642857140000001</c:v>
                </c:pt>
                <c:pt idx="1285">
                  <c:v>3.463333333</c:v>
                </c:pt>
                <c:pt idx="1286">
                  <c:v>5.8666666669999987</c:v>
                </c:pt>
                <c:pt idx="1287">
                  <c:v>4.7566666670000002</c:v>
                </c:pt>
                <c:pt idx="1288">
                  <c:v>4.0612903229999997</c:v>
                </c:pt>
                <c:pt idx="1289">
                  <c:v>7.7766666669999998</c:v>
                </c:pt>
                <c:pt idx="1290">
                  <c:v>5.5607142859999987</c:v>
                </c:pt>
                <c:pt idx="1291">
                  <c:v>6.0103448279999991</c:v>
                </c:pt>
                <c:pt idx="1292">
                  <c:v>8.8366666669999994</c:v>
                </c:pt>
                <c:pt idx="1293">
                  <c:v>6.7821428569999993</c:v>
                </c:pt>
                <c:pt idx="1294">
                  <c:v>4.7733333330000001</c:v>
                </c:pt>
                <c:pt idx="1295">
                  <c:v>5.4923076919999998</c:v>
                </c:pt>
                <c:pt idx="1296">
                  <c:v>4.1499999999999986</c:v>
                </c:pt>
                <c:pt idx="1297">
                  <c:v>4.396666666999999</c:v>
                </c:pt>
                <c:pt idx="1298">
                  <c:v>6.5193548389999991</c:v>
                </c:pt>
                <c:pt idx="1299">
                  <c:v>5.8884615379999987</c:v>
                </c:pt>
                <c:pt idx="1300">
                  <c:v>8.7774193549999993</c:v>
                </c:pt>
                <c:pt idx="1301">
                  <c:v>8.0354838710000003</c:v>
                </c:pt>
                <c:pt idx="1302">
                  <c:v>7.4928571430000002</c:v>
                </c:pt>
                <c:pt idx="1303">
                  <c:v>9.2806451609999971</c:v>
                </c:pt>
                <c:pt idx="1304">
                  <c:v>7.7866666670000004</c:v>
                </c:pt>
                <c:pt idx="1305">
                  <c:v>6.5451612900000002</c:v>
                </c:pt>
                <c:pt idx="1306">
                  <c:v>5.6</c:v>
                </c:pt>
                <c:pt idx="1307">
                  <c:v>3.5037037039999999</c:v>
                </c:pt>
                <c:pt idx="1308">
                  <c:v>2.3129032259999991</c:v>
                </c:pt>
                <c:pt idx="1309">
                  <c:v>1.913333333</c:v>
                </c:pt>
                <c:pt idx="1310">
                  <c:v>3.980645161</c:v>
                </c:pt>
                <c:pt idx="1311">
                  <c:v>5.2</c:v>
                </c:pt>
                <c:pt idx="1312">
                  <c:v>4.3419354840000004</c:v>
                </c:pt>
                <c:pt idx="1313">
                  <c:v>5.2225806449999981</c:v>
                </c:pt>
                <c:pt idx="1314">
                  <c:v>6.6892857140000004</c:v>
                </c:pt>
                <c:pt idx="1315">
                  <c:v>3.9892857140000002</c:v>
                </c:pt>
                <c:pt idx="1316">
                  <c:v>5.31</c:v>
                </c:pt>
                <c:pt idx="1317">
                  <c:v>5.9935483869999997</c:v>
                </c:pt>
                <c:pt idx="1318">
                  <c:v>3.1</c:v>
                </c:pt>
                <c:pt idx="1319">
                  <c:v>2.6178571430000002</c:v>
                </c:pt>
                <c:pt idx="1320">
                  <c:v>3.2809523810000001</c:v>
                </c:pt>
                <c:pt idx="1321">
                  <c:v>1.765517241</c:v>
                </c:pt>
                <c:pt idx="1322">
                  <c:v>2.3961538459999998</c:v>
                </c:pt>
                <c:pt idx="1323">
                  <c:v>3.6655172409999999</c:v>
                </c:pt>
                <c:pt idx="1324">
                  <c:v>2.9870967739999998</c:v>
                </c:pt>
                <c:pt idx="1325">
                  <c:v>7.0935483870000002</c:v>
                </c:pt>
                <c:pt idx="1326">
                  <c:v>6.4538461539999998</c:v>
                </c:pt>
                <c:pt idx="1327">
                  <c:v>4.9774193550000003</c:v>
                </c:pt>
                <c:pt idx="1328">
                  <c:v>5.9533333329999998</c:v>
                </c:pt>
                <c:pt idx="1329">
                  <c:v>5.0620689659999991</c:v>
                </c:pt>
                <c:pt idx="1330">
                  <c:v>4.9366666669999999</c:v>
                </c:pt>
                <c:pt idx="1331">
                  <c:v>4.3096774189999998</c:v>
                </c:pt>
                <c:pt idx="1332">
                  <c:v>5.941935484</c:v>
                </c:pt>
                <c:pt idx="1333">
                  <c:v>3.6444444439999999</c:v>
                </c:pt>
                <c:pt idx="1334">
                  <c:v>3.2612903229999999</c:v>
                </c:pt>
                <c:pt idx="1335">
                  <c:v>7.1038461540000002</c:v>
                </c:pt>
                <c:pt idx="1336">
                  <c:v>3.8533333330000001</c:v>
                </c:pt>
                <c:pt idx="1337">
                  <c:v>4.3428571428571399</c:v>
                </c:pt>
                <c:pt idx="1338">
                  <c:v>4.555555555555558</c:v>
                </c:pt>
                <c:pt idx="1339">
                  <c:v>3.5</c:v>
                </c:pt>
                <c:pt idx="1340">
                  <c:v>3.9444444444444402</c:v>
                </c:pt>
                <c:pt idx="1341">
                  <c:v>2.6749999999999998</c:v>
                </c:pt>
                <c:pt idx="1342">
                  <c:v>3.31111111111111</c:v>
                </c:pt>
                <c:pt idx="1343">
                  <c:v>2.92</c:v>
                </c:pt>
                <c:pt idx="1344">
                  <c:v>2.7888888888888901</c:v>
                </c:pt>
                <c:pt idx="1345">
                  <c:v>2.0125000000000002</c:v>
                </c:pt>
                <c:pt idx="1346">
                  <c:v>2.6428571428571401</c:v>
                </c:pt>
                <c:pt idx="1347">
                  <c:v>1.9</c:v>
                </c:pt>
                <c:pt idx="1348">
                  <c:v>2.654545454545449</c:v>
                </c:pt>
                <c:pt idx="1349">
                  <c:v>2.93333333333333</c:v>
                </c:pt>
                <c:pt idx="1350">
                  <c:v>3.23</c:v>
                </c:pt>
                <c:pt idx="1351">
                  <c:v>2.56</c:v>
                </c:pt>
                <c:pt idx="1352">
                  <c:v>2.78</c:v>
                </c:pt>
                <c:pt idx="1353">
                  <c:v>2.39</c:v>
                </c:pt>
                <c:pt idx="1354">
                  <c:v>2.4900000000000002</c:v>
                </c:pt>
                <c:pt idx="1355">
                  <c:v>1.9555555555555599</c:v>
                </c:pt>
                <c:pt idx="1356">
                  <c:v>1.7</c:v>
                </c:pt>
                <c:pt idx="1357">
                  <c:v>1.53</c:v>
                </c:pt>
                <c:pt idx="1358">
                  <c:v>2.35</c:v>
                </c:pt>
                <c:pt idx="1359">
                  <c:v>1.9</c:v>
                </c:pt>
                <c:pt idx="1360">
                  <c:v>2.35</c:v>
                </c:pt>
                <c:pt idx="1361">
                  <c:v>3.8833333333333302</c:v>
                </c:pt>
                <c:pt idx="1362">
                  <c:v>3.28</c:v>
                </c:pt>
                <c:pt idx="1363">
                  <c:v>3.05</c:v>
                </c:pt>
                <c:pt idx="1364">
                  <c:v>3.43333333333333</c:v>
                </c:pt>
                <c:pt idx="1365">
                  <c:v>2.75555555555556</c:v>
                </c:pt>
                <c:pt idx="1366">
                  <c:v>1.8181818181818199</c:v>
                </c:pt>
                <c:pt idx="1367">
                  <c:v>2.29</c:v>
                </c:pt>
                <c:pt idx="1368">
                  <c:v>2.6</c:v>
                </c:pt>
                <c:pt idx="1369">
                  <c:v>2.571428571428569</c:v>
                </c:pt>
                <c:pt idx="1370">
                  <c:v>2.833333333333329</c:v>
                </c:pt>
                <c:pt idx="1371">
                  <c:v>2.3545454545454501</c:v>
                </c:pt>
                <c:pt idx="1372">
                  <c:v>3.37</c:v>
                </c:pt>
                <c:pt idx="1373">
                  <c:v>2.18888888888889</c:v>
                </c:pt>
                <c:pt idx="1374">
                  <c:v>3.0142857142857089</c:v>
                </c:pt>
                <c:pt idx="1375">
                  <c:v>3.17</c:v>
                </c:pt>
                <c:pt idx="1376">
                  <c:v>4.5750000000000002</c:v>
                </c:pt>
                <c:pt idx="1377">
                  <c:v>2.2999999999999998</c:v>
                </c:pt>
                <c:pt idx="1378">
                  <c:v>2.81</c:v>
                </c:pt>
                <c:pt idx="1379">
                  <c:v>2.0636363636363599</c:v>
                </c:pt>
                <c:pt idx="1380">
                  <c:v>2.93</c:v>
                </c:pt>
                <c:pt idx="1381">
                  <c:v>3.38</c:v>
                </c:pt>
                <c:pt idx="1382">
                  <c:v>2.14</c:v>
                </c:pt>
                <c:pt idx="1383">
                  <c:v>2</c:v>
                </c:pt>
                <c:pt idx="1384">
                  <c:v>2.3125</c:v>
                </c:pt>
                <c:pt idx="1385">
                  <c:v>2.5777777777777802</c:v>
                </c:pt>
                <c:pt idx="1386">
                  <c:v>1.8181818181818199</c:v>
                </c:pt>
                <c:pt idx="1387">
                  <c:v>2.52</c:v>
                </c:pt>
                <c:pt idx="1388">
                  <c:v>2.6875</c:v>
                </c:pt>
                <c:pt idx="1389">
                  <c:v>1.6111111111111101</c:v>
                </c:pt>
                <c:pt idx="1390">
                  <c:v>2.52</c:v>
                </c:pt>
                <c:pt idx="1391">
                  <c:v>2.52727272727273</c:v>
                </c:pt>
                <c:pt idx="1392">
                  <c:v>1.68</c:v>
                </c:pt>
                <c:pt idx="1393">
                  <c:v>2.88</c:v>
                </c:pt>
                <c:pt idx="1394">
                  <c:v>2.85</c:v>
                </c:pt>
                <c:pt idx="1395">
                  <c:v>2.2999999999999998</c:v>
                </c:pt>
                <c:pt idx="1396">
                  <c:v>2.5499999999999998</c:v>
                </c:pt>
                <c:pt idx="1397">
                  <c:v>2.1749999999999998</c:v>
                </c:pt>
                <c:pt idx="1398">
                  <c:v>2.1</c:v>
                </c:pt>
                <c:pt idx="1399">
                  <c:v>2.56</c:v>
                </c:pt>
                <c:pt idx="1400">
                  <c:v>3.4454545454545502</c:v>
                </c:pt>
                <c:pt idx="1401">
                  <c:v>1.77</c:v>
                </c:pt>
                <c:pt idx="1402">
                  <c:v>1.5</c:v>
                </c:pt>
                <c:pt idx="1403">
                  <c:v>1.64</c:v>
                </c:pt>
                <c:pt idx="1404">
                  <c:v>1.62</c:v>
                </c:pt>
                <c:pt idx="1405">
                  <c:v>1.8181818181818199</c:v>
                </c:pt>
                <c:pt idx="1406">
                  <c:v>3.05</c:v>
                </c:pt>
                <c:pt idx="1407">
                  <c:v>2.82</c:v>
                </c:pt>
                <c:pt idx="1408">
                  <c:v>2.2799999999999998</c:v>
                </c:pt>
                <c:pt idx="1409">
                  <c:v>2.58</c:v>
                </c:pt>
                <c:pt idx="1410">
                  <c:v>2.71</c:v>
                </c:pt>
                <c:pt idx="1411">
                  <c:v>2.5299999999999998</c:v>
                </c:pt>
                <c:pt idx="1412">
                  <c:v>2.35</c:v>
                </c:pt>
                <c:pt idx="1413">
                  <c:v>2.71</c:v>
                </c:pt>
                <c:pt idx="1414">
                  <c:v>2.2272727272727302</c:v>
                </c:pt>
                <c:pt idx="1415">
                  <c:v>1.98888888888889</c:v>
                </c:pt>
                <c:pt idx="1416">
                  <c:v>1.56</c:v>
                </c:pt>
                <c:pt idx="1417">
                  <c:v>3.48</c:v>
                </c:pt>
                <c:pt idx="1418">
                  <c:v>2.79</c:v>
                </c:pt>
                <c:pt idx="1419">
                  <c:v>2.2909090909090901</c:v>
                </c:pt>
                <c:pt idx="1420">
                  <c:v>2.35</c:v>
                </c:pt>
                <c:pt idx="1421">
                  <c:v>2.4555555555555602</c:v>
                </c:pt>
                <c:pt idx="1422">
                  <c:v>3.13</c:v>
                </c:pt>
                <c:pt idx="1423">
                  <c:v>2.68</c:v>
                </c:pt>
                <c:pt idx="1424">
                  <c:v>3.53</c:v>
                </c:pt>
                <c:pt idx="1425">
                  <c:v>2.5099999999999998</c:v>
                </c:pt>
                <c:pt idx="1426">
                  <c:v>1.94</c:v>
                </c:pt>
                <c:pt idx="1427">
                  <c:v>2.02</c:v>
                </c:pt>
                <c:pt idx="1428">
                  <c:v>2.3222222222222202</c:v>
                </c:pt>
                <c:pt idx="1429">
                  <c:v>2.75</c:v>
                </c:pt>
                <c:pt idx="1430">
                  <c:v>2.94</c:v>
                </c:pt>
                <c:pt idx="1431">
                  <c:v>1.8714285714285701</c:v>
                </c:pt>
                <c:pt idx="1432">
                  <c:v>2.4090909090909101</c:v>
                </c:pt>
                <c:pt idx="1433">
                  <c:v>3.87777777777778</c:v>
                </c:pt>
                <c:pt idx="1434">
                  <c:v>3.1749999999999998</c:v>
                </c:pt>
                <c:pt idx="1435">
                  <c:v>5.31111111111111</c:v>
                </c:pt>
                <c:pt idx="1436">
                  <c:v>5.4375</c:v>
                </c:pt>
                <c:pt idx="1437">
                  <c:v>2.7888888888888901</c:v>
                </c:pt>
                <c:pt idx="1438">
                  <c:v>2.1</c:v>
                </c:pt>
                <c:pt idx="1439">
                  <c:v>1.7909090909090899</c:v>
                </c:pt>
                <c:pt idx="1440">
                  <c:v>2.5</c:v>
                </c:pt>
                <c:pt idx="1441">
                  <c:v>3.84</c:v>
                </c:pt>
                <c:pt idx="1442">
                  <c:v>3.78</c:v>
                </c:pt>
                <c:pt idx="1443">
                  <c:v>2.8</c:v>
                </c:pt>
                <c:pt idx="1444">
                  <c:v>2.7909090909090901</c:v>
                </c:pt>
                <c:pt idx="1445">
                  <c:v>1.81666666666667</c:v>
                </c:pt>
                <c:pt idx="1446">
                  <c:v>2.21</c:v>
                </c:pt>
                <c:pt idx="1447">
                  <c:v>3.5777777777777802</c:v>
                </c:pt>
                <c:pt idx="1448">
                  <c:v>6.5571428571428587</c:v>
                </c:pt>
                <c:pt idx="1449">
                  <c:v>2.39</c:v>
                </c:pt>
                <c:pt idx="1450">
                  <c:v>2.2400000000000002</c:v>
                </c:pt>
                <c:pt idx="1451">
                  <c:v>3.1</c:v>
                </c:pt>
                <c:pt idx="1452">
                  <c:v>2.13</c:v>
                </c:pt>
                <c:pt idx="1453">
                  <c:v>2.8818181818181792</c:v>
                </c:pt>
                <c:pt idx="1454">
                  <c:v>1.63</c:v>
                </c:pt>
                <c:pt idx="1455">
                  <c:v>3.31</c:v>
                </c:pt>
                <c:pt idx="1456">
                  <c:v>4.3899999999999997</c:v>
                </c:pt>
                <c:pt idx="1457">
                  <c:v>2.19</c:v>
                </c:pt>
                <c:pt idx="1458">
                  <c:v>2.0555555555555598</c:v>
                </c:pt>
                <c:pt idx="1459">
                  <c:v>2.88</c:v>
                </c:pt>
                <c:pt idx="1460">
                  <c:v>3.71</c:v>
                </c:pt>
                <c:pt idx="1461">
                  <c:v>2.72</c:v>
                </c:pt>
                <c:pt idx="1462">
                  <c:v>1.79</c:v>
                </c:pt>
                <c:pt idx="1463">
                  <c:v>1.76</c:v>
                </c:pt>
                <c:pt idx="1464">
                  <c:v>2.2000000000000002</c:v>
                </c:pt>
                <c:pt idx="1465">
                  <c:v>2.1</c:v>
                </c:pt>
                <c:pt idx="1466">
                  <c:v>1.89</c:v>
                </c:pt>
                <c:pt idx="1467">
                  <c:v>3.69090909090909</c:v>
                </c:pt>
                <c:pt idx="1468">
                  <c:v>2.92</c:v>
                </c:pt>
                <c:pt idx="1469">
                  <c:v>6.8444444444444397</c:v>
                </c:pt>
                <c:pt idx="1470">
                  <c:v>2.154545454545449</c:v>
                </c:pt>
                <c:pt idx="1471">
                  <c:v>3.6444444444444399</c:v>
                </c:pt>
                <c:pt idx="1472">
                  <c:v>3.02</c:v>
                </c:pt>
                <c:pt idx="1473">
                  <c:v>2.69</c:v>
                </c:pt>
                <c:pt idx="1474">
                  <c:v>2.6</c:v>
                </c:pt>
                <c:pt idx="1475">
                  <c:v>2.08</c:v>
                </c:pt>
                <c:pt idx="1476">
                  <c:v>1.94285714285714</c:v>
                </c:pt>
                <c:pt idx="1477">
                  <c:v>2.1666666666666701</c:v>
                </c:pt>
                <c:pt idx="1478">
                  <c:v>1.8142857142857101</c:v>
                </c:pt>
                <c:pt idx="1479">
                  <c:v>1.425</c:v>
                </c:pt>
                <c:pt idx="1480">
                  <c:v>3.9363636363636392</c:v>
                </c:pt>
                <c:pt idx="1481">
                  <c:v>2.7333333333333298</c:v>
                </c:pt>
                <c:pt idx="1482">
                  <c:v>3.24545454545455</c:v>
                </c:pt>
                <c:pt idx="1483">
                  <c:v>3.2</c:v>
                </c:pt>
                <c:pt idx="1484">
                  <c:v>3.5625</c:v>
                </c:pt>
              </c:numCache>
            </c:numRef>
          </c:xVal>
          <c:yVal>
            <c:numRef>
              <c:f>Sheet1!$D$2:$D$1529</c:f>
              <c:numCache>
                <c:formatCode>General</c:formatCode>
                <c:ptCount val="1528"/>
                <c:pt idx="0">
                  <c:v>8.8999999999999996E-2</c:v>
                </c:pt>
                <c:pt idx="1">
                  <c:v>0.152</c:v>
                </c:pt>
                <c:pt idx="2">
                  <c:v>0.114</c:v>
                </c:pt>
                <c:pt idx="3">
                  <c:v>0.13500000000000001</c:v>
                </c:pt>
                <c:pt idx="4">
                  <c:v>9.2999999999999999E-2</c:v>
                </c:pt>
                <c:pt idx="5">
                  <c:v>0.14399999999999999</c:v>
                </c:pt>
                <c:pt idx="6">
                  <c:v>9.4E-2</c:v>
                </c:pt>
                <c:pt idx="7">
                  <c:v>7.0000000000000007E-2</c:v>
                </c:pt>
                <c:pt idx="8">
                  <c:v>0.14099999999999999</c:v>
                </c:pt>
                <c:pt idx="9">
                  <c:v>4.7E-2</c:v>
                </c:pt>
                <c:pt idx="10">
                  <c:v>6.3E-2</c:v>
                </c:pt>
                <c:pt idx="11">
                  <c:v>9.2999999999999999E-2</c:v>
                </c:pt>
                <c:pt idx="12">
                  <c:v>0.14199999999999999</c:v>
                </c:pt>
                <c:pt idx="13">
                  <c:v>0.13900000000000001</c:v>
                </c:pt>
                <c:pt idx="14">
                  <c:v>9.7000000000000003E-2</c:v>
                </c:pt>
                <c:pt idx="15">
                  <c:v>9.2999999999999999E-2</c:v>
                </c:pt>
                <c:pt idx="16">
                  <c:v>0.11700000000000001</c:v>
                </c:pt>
                <c:pt idx="17">
                  <c:v>8.1000000000000003E-2</c:v>
                </c:pt>
                <c:pt idx="18">
                  <c:v>9.0999999999999998E-2</c:v>
                </c:pt>
                <c:pt idx="19">
                  <c:v>9.7000000000000003E-2</c:v>
                </c:pt>
                <c:pt idx="20">
                  <c:v>0.10299999999999999</c:v>
                </c:pt>
                <c:pt idx="21">
                  <c:v>4.4999999999999998E-2</c:v>
                </c:pt>
                <c:pt idx="22">
                  <c:v>6.9000000000000006E-2</c:v>
                </c:pt>
                <c:pt idx="23">
                  <c:v>0.14099999999999999</c:v>
                </c:pt>
                <c:pt idx="24">
                  <c:v>0.09</c:v>
                </c:pt>
                <c:pt idx="25">
                  <c:v>0.10199999999999999</c:v>
                </c:pt>
                <c:pt idx="26">
                  <c:v>0.16900000000000001</c:v>
                </c:pt>
                <c:pt idx="27">
                  <c:v>6.0999999999999999E-2</c:v>
                </c:pt>
                <c:pt idx="28">
                  <c:v>0.14000000000000001</c:v>
                </c:pt>
                <c:pt idx="29">
                  <c:v>0.08</c:v>
                </c:pt>
                <c:pt idx="30">
                  <c:v>9.4E-2</c:v>
                </c:pt>
                <c:pt idx="31">
                  <c:v>4.8000000000000001E-2</c:v>
                </c:pt>
                <c:pt idx="32">
                  <c:v>4.5999999999999999E-2</c:v>
                </c:pt>
                <c:pt idx="33">
                  <c:v>8.7999999999999995E-2</c:v>
                </c:pt>
                <c:pt idx="34">
                  <c:v>8.2000000000000003E-2</c:v>
                </c:pt>
                <c:pt idx="35">
                  <c:v>0.13100000000000001</c:v>
                </c:pt>
                <c:pt idx="36">
                  <c:v>7.9000000000000001E-2</c:v>
                </c:pt>
                <c:pt idx="37">
                  <c:v>0.106</c:v>
                </c:pt>
                <c:pt idx="38">
                  <c:v>0.12</c:v>
                </c:pt>
                <c:pt idx="39">
                  <c:v>0.158</c:v>
                </c:pt>
                <c:pt idx="40">
                  <c:v>0.10299999999999999</c:v>
                </c:pt>
                <c:pt idx="41">
                  <c:v>0.114</c:v>
                </c:pt>
                <c:pt idx="42">
                  <c:v>7.0000000000000007E-2</c:v>
                </c:pt>
                <c:pt idx="43">
                  <c:v>5.7000000000000002E-2</c:v>
                </c:pt>
                <c:pt idx="44">
                  <c:v>5.8999999999999997E-2</c:v>
                </c:pt>
                <c:pt idx="45">
                  <c:v>0.09</c:v>
                </c:pt>
                <c:pt idx="46">
                  <c:v>8.5999999999999993E-2</c:v>
                </c:pt>
                <c:pt idx="47">
                  <c:v>9.7000000000000003E-2</c:v>
                </c:pt>
                <c:pt idx="48">
                  <c:v>0.122</c:v>
                </c:pt>
                <c:pt idx="49">
                  <c:v>0.153</c:v>
                </c:pt>
                <c:pt idx="50">
                  <c:v>0.128</c:v>
                </c:pt>
                <c:pt idx="51">
                  <c:v>0.12</c:v>
                </c:pt>
                <c:pt idx="52">
                  <c:v>0.11600000000000001</c:v>
                </c:pt>
                <c:pt idx="53">
                  <c:v>0.14000000000000001</c:v>
                </c:pt>
                <c:pt idx="54">
                  <c:v>7.3999999999999996E-2</c:v>
                </c:pt>
                <c:pt idx="55">
                  <c:v>0.11899999999999999</c:v>
                </c:pt>
                <c:pt idx="56">
                  <c:v>7.4999999999999997E-2</c:v>
                </c:pt>
                <c:pt idx="57">
                  <c:v>7.3999999999999996E-2</c:v>
                </c:pt>
                <c:pt idx="58">
                  <c:v>0.14099999999999999</c:v>
                </c:pt>
                <c:pt idx="59">
                  <c:v>0.128</c:v>
                </c:pt>
                <c:pt idx="60">
                  <c:v>9.5000000000000001E-2</c:v>
                </c:pt>
                <c:pt idx="61">
                  <c:v>0.13</c:v>
                </c:pt>
                <c:pt idx="62">
                  <c:v>0.17799999999999999</c:v>
                </c:pt>
                <c:pt idx="63">
                  <c:v>0.108</c:v>
                </c:pt>
                <c:pt idx="64">
                  <c:v>0.158</c:v>
                </c:pt>
                <c:pt idx="65">
                  <c:v>0.105</c:v>
                </c:pt>
                <c:pt idx="66">
                  <c:v>5.0999999999999997E-2</c:v>
                </c:pt>
                <c:pt idx="67">
                  <c:v>8.5000000000000006E-2</c:v>
                </c:pt>
                <c:pt idx="68">
                  <c:v>0.113</c:v>
                </c:pt>
                <c:pt idx="69">
                  <c:v>0.122</c:v>
                </c:pt>
                <c:pt idx="70">
                  <c:v>7.0000000000000007E-2</c:v>
                </c:pt>
                <c:pt idx="71">
                  <c:v>7.2999999999999995E-2</c:v>
                </c:pt>
                <c:pt idx="72">
                  <c:v>7.4999999999999997E-2</c:v>
                </c:pt>
                <c:pt idx="73">
                  <c:v>0.156</c:v>
                </c:pt>
                <c:pt idx="74">
                  <c:v>0.14499999999999999</c:v>
                </c:pt>
                <c:pt idx="75">
                  <c:v>0.10299999999999999</c:v>
                </c:pt>
                <c:pt idx="76">
                  <c:v>9.4E-2</c:v>
                </c:pt>
                <c:pt idx="77">
                  <c:v>8.3000000000000004E-2</c:v>
                </c:pt>
                <c:pt idx="78">
                  <c:v>8.6999999999999994E-2</c:v>
                </c:pt>
                <c:pt idx="79">
                  <c:v>0.12</c:v>
                </c:pt>
                <c:pt idx="80">
                  <c:v>0.106</c:v>
                </c:pt>
                <c:pt idx="81">
                  <c:v>0.08</c:v>
                </c:pt>
                <c:pt idx="82">
                  <c:v>7.0000000000000007E-2</c:v>
                </c:pt>
                <c:pt idx="83">
                  <c:v>7.5999999999999998E-2</c:v>
                </c:pt>
                <c:pt idx="84">
                  <c:v>0.13400000000000001</c:v>
                </c:pt>
                <c:pt idx="85">
                  <c:v>0.14599999999999999</c:v>
                </c:pt>
                <c:pt idx="86">
                  <c:v>0.14599999999999999</c:v>
                </c:pt>
                <c:pt idx="87">
                  <c:v>0.13200000000000001</c:v>
                </c:pt>
                <c:pt idx="88">
                  <c:v>0.16900000000000001</c:v>
                </c:pt>
                <c:pt idx="89">
                  <c:v>0.12</c:v>
                </c:pt>
                <c:pt idx="90">
                  <c:v>8.5000000000000006E-2</c:v>
                </c:pt>
                <c:pt idx="91">
                  <c:v>0.151</c:v>
                </c:pt>
                <c:pt idx="92">
                  <c:v>0.16</c:v>
                </c:pt>
                <c:pt idx="93">
                  <c:v>0.114</c:v>
                </c:pt>
                <c:pt idx="94">
                  <c:v>0.13</c:v>
                </c:pt>
                <c:pt idx="95">
                  <c:v>0.151</c:v>
                </c:pt>
                <c:pt idx="96">
                  <c:v>0.13700000000000001</c:v>
                </c:pt>
                <c:pt idx="97">
                  <c:v>0.13800000000000001</c:v>
                </c:pt>
                <c:pt idx="98">
                  <c:v>0.436</c:v>
                </c:pt>
                <c:pt idx="99">
                  <c:v>0.14000000000000001</c:v>
                </c:pt>
                <c:pt idx="100">
                  <c:v>0.125</c:v>
                </c:pt>
                <c:pt idx="101">
                  <c:v>0.14000000000000001</c:v>
                </c:pt>
                <c:pt idx="102">
                  <c:v>0.114</c:v>
                </c:pt>
                <c:pt idx="103">
                  <c:v>0.113</c:v>
                </c:pt>
                <c:pt idx="104">
                  <c:v>0.17299999999999999</c:v>
                </c:pt>
                <c:pt idx="105">
                  <c:v>9.1999999999999998E-2</c:v>
                </c:pt>
                <c:pt idx="106">
                  <c:v>0.107</c:v>
                </c:pt>
                <c:pt idx="107">
                  <c:v>9.5000000000000001E-2</c:v>
                </c:pt>
                <c:pt idx="108">
                  <c:v>6.9000000000000006E-2</c:v>
                </c:pt>
                <c:pt idx="109">
                  <c:v>0.17199999999999999</c:v>
                </c:pt>
                <c:pt idx="110">
                  <c:v>0.2</c:v>
                </c:pt>
                <c:pt idx="111">
                  <c:v>9.8000000000000004E-2</c:v>
                </c:pt>
                <c:pt idx="112">
                  <c:v>0.11799999999999999</c:v>
                </c:pt>
                <c:pt idx="113">
                  <c:v>0.108</c:v>
                </c:pt>
                <c:pt idx="114">
                  <c:v>0.10199999999999999</c:v>
                </c:pt>
                <c:pt idx="115">
                  <c:v>0.125</c:v>
                </c:pt>
                <c:pt idx="116">
                  <c:v>0.09</c:v>
                </c:pt>
                <c:pt idx="117">
                  <c:v>0.115</c:v>
                </c:pt>
                <c:pt idx="118">
                  <c:v>0.17</c:v>
                </c:pt>
                <c:pt idx="119">
                  <c:v>0.127</c:v>
                </c:pt>
                <c:pt idx="120">
                  <c:v>6.8000000000000005E-2</c:v>
                </c:pt>
                <c:pt idx="121">
                  <c:v>0.20699999999999999</c:v>
                </c:pt>
                <c:pt idx="122">
                  <c:v>0.11</c:v>
                </c:pt>
                <c:pt idx="123">
                  <c:v>9.8000000000000004E-2</c:v>
                </c:pt>
                <c:pt idx="124">
                  <c:v>9.8000000000000004E-2</c:v>
                </c:pt>
                <c:pt idx="125">
                  <c:v>0.14399999999999999</c:v>
                </c:pt>
                <c:pt idx="126">
                  <c:v>9.1999999999999998E-2</c:v>
                </c:pt>
                <c:pt idx="127">
                  <c:v>6.4000000000000001E-2</c:v>
                </c:pt>
                <c:pt idx="128">
                  <c:v>0.106</c:v>
                </c:pt>
                <c:pt idx="129">
                  <c:v>0.09</c:v>
                </c:pt>
                <c:pt idx="130">
                  <c:v>0.11799999999999999</c:v>
                </c:pt>
                <c:pt idx="131">
                  <c:v>0.21099999999999999</c:v>
                </c:pt>
                <c:pt idx="132">
                  <c:v>0.13400000000000001</c:v>
                </c:pt>
                <c:pt idx="133">
                  <c:v>0.2</c:v>
                </c:pt>
                <c:pt idx="134">
                  <c:v>0.13200000000000001</c:v>
                </c:pt>
                <c:pt idx="135">
                  <c:v>0.13500000000000001</c:v>
                </c:pt>
                <c:pt idx="136">
                  <c:v>0.13</c:v>
                </c:pt>
                <c:pt idx="137">
                  <c:v>0.11799999999999999</c:v>
                </c:pt>
                <c:pt idx="138">
                  <c:v>0.114</c:v>
                </c:pt>
                <c:pt idx="139">
                  <c:v>8.3000000000000004E-2</c:v>
                </c:pt>
                <c:pt idx="140">
                  <c:v>0.122</c:v>
                </c:pt>
                <c:pt idx="141">
                  <c:v>0.13300000000000001</c:v>
                </c:pt>
                <c:pt idx="142">
                  <c:v>0.11</c:v>
                </c:pt>
                <c:pt idx="143">
                  <c:v>0.11799999999999999</c:v>
                </c:pt>
                <c:pt idx="144">
                  <c:v>0.17599999999999999</c:v>
                </c:pt>
                <c:pt idx="145">
                  <c:v>0.16500000000000001</c:v>
                </c:pt>
                <c:pt idx="146">
                  <c:v>0.15</c:v>
                </c:pt>
                <c:pt idx="147">
                  <c:v>0.13900000000000001</c:v>
                </c:pt>
                <c:pt idx="148">
                  <c:v>0.106</c:v>
                </c:pt>
                <c:pt idx="149">
                  <c:v>8.7999999999999995E-2</c:v>
                </c:pt>
                <c:pt idx="150">
                  <c:v>6.9000000000000006E-2</c:v>
                </c:pt>
                <c:pt idx="151">
                  <c:v>9.9000000000000005E-2</c:v>
                </c:pt>
                <c:pt idx="152">
                  <c:v>5.1999999999999998E-2</c:v>
                </c:pt>
                <c:pt idx="153">
                  <c:v>8.3000000000000004E-2</c:v>
                </c:pt>
                <c:pt idx="154">
                  <c:v>0.14499999999999999</c:v>
                </c:pt>
                <c:pt idx="155">
                  <c:v>0.108</c:v>
                </c:pt>
                <c:pt idx="156">
                  <c:v>0.156</c:v>
                </c:pt>
                <c:pt idx="157">
                  <c:v>0.20499999999999999</c:v>
                </c:pt>
                <c:pt idx="158">
                  <c:v>0.20300000000000001</c:v>
                </c:pt>
                <c:pt idx="159">
                  <c:v>0.20599999999999999</c:v>
                </c:pt>
                <c:pt idx="160">
                  <c:v>8.6999999999999994E-2</c:v>
                </c:pt>
                <c:pt idx="161">
                  <c:v>0.17499999999999999</c:v>
                </c:pt>
                <c:pt idx="162">
                  <c:v>8.5999999999999993E-2</c:v>
                </c:pt>
                <c:pt idx="163">
                  <c:v>0.121</c:v>
                </c:pt>
                <c:pt idx="164">
                  <c:v>0.112</c:v>
                </c:pt>
                <c:pt idx="165">
                  <c:v>0.10299999999999999</c:v>
                </c:pt>
                <c:pt idx="166">
                  <c:v>0.1</c:v>
                </c:pt>
                <c:pt idx="167">
                  <c:v>0.113</c:v>
                </c:pt>
                <c:pt idx="168">
                  <c:v>0.14099999999999999</c:v>
                </c:pt>
                <c:pt idx="169">
                  <c:v>0.13200000000000001</c:v>
                </c:pt>
                <c:pt idx="170">
                  <c:v>0.19</c:v>
                </c:pt>
                <c:pt idx="171">
                  <c:v>0.115</c:v>
                </c:pt>
                <c:pt idx="172">
                  <c:v>0.1</c:v>
                </c:pt>
                <c:pt idx="173">
                  <c:v>0.14899999999999999</c:v>
                </c:pt>
                <c:pt idx="174">
                  <c:v>9.1999999999999998E-2</c:v>
                </c:pt>
                <c:pt idx="175">
                  <c:v>0.126</c:v>
                </c:pt>
                <c:pt idx="176">
                  <c:v>0.112</c:v>
                </c:pt>
                <c:pt idx="177">
                  <c:v>9.8000000000000004E-2</c:v>
                </c:pt>
                <c:pt idx="178">
                  <c:v>0.193</c:v>
                </c:pt>
                <c:pt idx="179">
                  <c:v>0.11899999999999999</c:v>
                </c:pt>
                <c:pt idx="180">
                  <c:v>0.115</c:v>
                </c:pt>
                <c:pt idx="181">
                  <c:v>0.18</c:v>
                </c:pt>
                <c:pt idx="182">
                  <c:v>0.21099999999999999</c:v>
                </c:pt>
                <c:pt idx="183">
                  <c:v>0</c:v>
                </c:pt>
                <c:pt idx="184">
                  <c:v>0</c:v>
                </c:pt>
                <c:pt idx="185">
                  <c:v>0.123</c:v>
                </c:pt>
                <c:pt idx="186">
                  <c:v>0.24299999999999999</c:v>
                </c:pt>
                <c:pt idx="187">
                  <c:v>0.13600000000000001</c:v>
                </c:pt>
                <c:pt idx="188">
                  <c:v>0</c:v>
                </c:pt>
                <c:pt idx="189">
                  <c:v>0.159</c:v>
                </c:pt>
                <c:pt idx="190">
                  <c:v>9.8000000000000004E-2</c:v>
                </c:pt>
                <c:pt idx="191">
                  <c:v>4.7E-2</c:v>
                </c:pt>
                <c:pt idx="192">
                  <c:v>0.13100000000000001</c:v>
                </c:pt>
                <c:pt idx="193">
                  <c:v>0.183</c:v>
                </c:pt>
                <c:pt idx="194">
                  <c:v>7.5999999999999998E-2</c:v>
                </c:pt>
                <c:pt idx="195">
                  <c:v>9.0999999999999998E-2</c:v>
                </c:pt>
                <c:pt idx="196">
                  <c:v>0.14099999999999999</c:v>
                </c:pt>
                <c:pt idx="197">
                  <c:v>8.3000000000000004E-2</c:v>
                </c:pt>
                <c:pt idx="198">
                  <c:v>7.5999999999999998E-2</c:v>
                </c:pt>
                <c:pt idx="199">
                  <c:v>0.108</c:v>
                </c:pt>
                <c:pt idx="200">
                  <c:v>7.9000000000000001E-2</c:v>
                </c:pt>
                <c:pt idx="201">
                  <c:v>6.9000000000000006E-2</c:v>
                </c:pt>
                <c:pt idx="202">
                  <c:v>0.109</c:v>
                </c:pt>
                <c:pt idx="203">
                  <c:v>9.7000000000000003E-2</c:v>
                </c:pt>
                <c:pt idx="204">
                  <c:v>0.13200000000000001</c:v>
                </c:pt>
                <c:pt idx="205">
                  <c:v>0.106</c:v>
                </c:pt>
                <c:pt idx="206">
                  <c:v>8.3000000000000004E-2</c:v>
                </c:pt>
                <c:pt idx="207">
                  <c:v>0.104</c:v>
                </c:pt>
                <c:pt idx="208">
                  <c:v>3.9E-2</c:v>
                </c:pt>
                <c:pt idx="209">
                  <c:v>7.9000000000000001E-2</c:v>
                </c:pt>
                <c:pt idx="210">
                  <c:v>8.4000000000000005E-2</c:v>
                </c:pt>
                <c:pt idx="211">
                  <c:v>0.10100000000000001</c:v>
                </c:pt>
                <c:pt idx="212">
                  <c:v>4.1000000000000002E-2</c:v>
                </c:pt>
                <c:pt idx="213">
                  <c:v>0.13900000000000001</c:v>
                </c:pt>
                <c:pt idx="214">
                  <c:v>0.14699999999999999</c:v>
                </c:pt>
                <c:pt idx="215">
                  <c:v>0.09</c:v>
                </c:pt>
                <c:pt idx="216">
                  <c:v>0.128</c:v>
                </c:pt>
                <c:pt idx="217">
                  <c:v>0.10199999999999999</c:v>
                </c:pt>
                <c:pt idx="218">
                  <c:v>4.1000000000000002E-2</c:v>
                </c:pt>
                <c:pt idx="219">
                  <c:v>9.9000000000000005E-2</c:v>
                </c:pt>
                <c:pt idx="220">
                  <c:v>6.2E-2</c:v>
                </c:pt>
                <c:pt idx="221">
                  <c:v>0.14799999999999999</c:v>
                </c:pt>
                <c:pt idx="222">
                  <c:v>8.3000000000000004E-2</c:v>
                </c:pt>
                <c:pt idx="223">
                  <c:v>6.3E-2</c:v>
                </c:pt>
                <c:pt idx="224">
                  <c:v>6.6000000000000003E-2</c:v>
                </c:pt>
                <c:pt idx="225">
                  <c:v>0.10199999999999999</c:v>
                </c:pt>
                <c:pt idx="226">
                  <c:v>0.11899999999999999</c:v>
                </c:pt>
                <c:pt idx="227">
                  <c:v>0.112</c:v>
                </c:pt>
                <c:pt idx="228">
                  <c:v>7.6999999999999999E-2</c:v>
                </c:pt>
                <c:pt idx="229">
                  <c:v>0.14399999999999999</c:v>
                </c:pt>
                <c:pt idx="230">
                  <c:v>0.15</c:v>
                </c:pt>
                <c:pt idx="231">
                  <c:v>9.9000000000000005E-2</c:v>
                </c:pt>
                <c:pt idx="232">
                  <c:v>0.11600000000000001</c:v>
                </c:pt>
                <c:pt idx="233">
                  <c:v>8.5000000000000006E-2</c:v>
                </c:pt>
                <c:pt idx="234">
                  <c:v>5.5E-2</c:v>
                </c:pt>
                <c:pt idx="235">
                  <c:v>9.7000000000000003E-2</c:v>
                </c:pt>
                <c:pt idx="236">
                  <c:v>8.3000000000000004E-2</c:v>
                </c:pt>
                <c:pt idx="237">
                  <c:v>0.18</c:v>
                </c:pt>
                <c:pt idx="238">
                  <c:v>8.8999999999999996E-2</c:v>
                </c:pt>
                <c:pt idx="239">
                  <c:v>7.6999999999999999E-2</c:v>
                </c:pt>
                <c:pt idx="240">
                  <c:v>0.17199999999999999</c:v>
                </c:pt>
                <c:pt idx="241">
                  <c:v>0.10299999999999999</c:v>
                </c:pt>
                <c:pt idx="242">
                  <c:v>9.8000000000000004E-2</c:v>
                </c:pt>
                <c:pt idx="243">
                  <c:v>8.3000000000000004E-2</c:v>
                </c:pt>
                <c:pt idx="244">
                  <c:v>8.7999999999999995E-2</c:v>
                </c:pt>
                <c:pt idx="245">
                  <c:v>8.4000000000000005E-2</c:v>
                </c:pt>
                <c:pt idx="246">
                  <c:v>7.3999999999999996E-2</c:v>
                </c:pt>
                <c:pt idx="247">
                  <c:v>0.114</c:v>
                </c:pt>
                <c:pt idx="248">
                  <c:v>3.1E-2</c:v>
                </c:pt>
                <c:pt idx="249">
                  <c:v>0.06</c:v>
                </c:pt>
                <c:pt idx="250">
                  <c:v>0.124</c:v>
                </c:pt>
                <c:pt idx="251">
                  <c:v>0.111</c:v>
                </c:pt>
                <c:pt idx="252">
                  <c:v>0.17199999999999999</c:v>
                </c:pt>
                <c:pt idx="253">
                  <c:v>0.154</c:v>
                </c:pt>
                <c:pt idx="254">
                  <c:v>0.112</c:v>
                </c:pt>
                <c:pt idx="255">
                  <c:v>0.122</c:v>
                </c:pt>
                <c:pt idx="256">
                  <c:v>7.2999999999999995E-2</c:v>
                </c:pt>
                <c:pt idx="257">
                  <c:v>5.0999999999999997E-2</c:v>
                </c:pt>
                <c:pt idx="258">
                  <c:v>9.7000000000000003E-2</c:v>
                </c:pt>
                <c:pt idx="259">
                  <c:v>7.1999999999999995E-2</c:v>
                </c:pt>
                <c:pt idx="260">
                  <c:v>7.3999999999999996E-2</c:v>
                </c:pt>
                <c:pt idx="261">
                  <c:v>8.8999999999999996E-2</c:v>
                </c:pt>
                <c:pt idx="262">
                  <c:v>0.11700000000000001</c:v>
                </c:pt>
                <c:pt idx="263">
                  <c:v>9.1999999999999998E-2</c:v>
                </c:pt>
                <c:pt idx="264">
                  <c:v>7.9000000000000001E-2</c:v>
                </c:pt>
                <c:pt idx="265">
                  <c:v>0.186</c:v>
                </c:pt>
                <c:pt idx="266">
                  <c:v>9.5000000000000001E-2</c:v>
                </c:pt>
                <c:pt idx="267">
                  <c:v>0.113</c:v>
                </c:pt>
                <c:pt idx="268">
                  <c:v>5.7000000000000002E-2</c:v>
                </c:pt>
                <c:pt idx="269">
                  <c:v>6.5000000000000002E-2</c:v>
                </c:pt>
                <c:pt idx="270">
                  <c:v>9.8000000000000004E-2</c:v>
                </c:pt>
                <c:pt idx="271">
                  <c:v>9.2999999999999999E-2</c:v>
                </c:pt>
                <c:pt idx="272">
                  <c:v>8.7999999999999995E-2</c:v>
                </c:pt>
                <c:pt idx="273">
                  <c:v>8.7999999999999995E-2</c:v>
                </c:pt>
                <c:pt idx="274">
                  <c:v>5.1999999999999998E-2</c:v>
                </c:pt>
                <c:pt idx="275">
                  <c:v>0.10299999999999999</c:v>
                </c:pt>
                <c:pt idx="276">
                  <c:v>0.14199999999999999</c:v>
                </c:pt>
                <c:pt idx="277">
                  <c:v>0.16</c:v>
                </c:pt>
                <c:pt idx="278">
                  <c:v>0.159</c:v>
                </c:pt>
                <c:pt idx="279">
                  <c:v>0.127</c:v>
                </c:pt>
                <c:pt idx="280">
                  <c:v>7.0999999999999994E-2</c:v>
                </c:pt>
                <c:pt idx="281">
                  <c:v>0.10100000000000001</c:v>
                </c:pt>
                <c:pt idx="282">
                  <c:v>8.1000000000000003E-2</c:v>
                </c:pt>
                <c:pt idx="283">
                  <c:v>0.13800000000000001</c:v>
                </c:pt>
                <c:pt idx="284">
                  <c:v>8.8999999999999996E-2</c:v>
                </c:pt>
                <c:pt idx="285">
                  <c:v>0.105</c:v>
                </c:pt>
                <c:pt idx="286">
                  <c:v>0.11899999999999999</c:v>
                </c:pt>
                <c:pt idx="287">
                  <c:v>0.124</c:v>
                </c:pt>
                <c:pt idx="288">
                  <c:v>0.158</c:v>
                </c:pt>
                <c:pt idx="289">
                  <c:v>0.28799999999999998</c:v>
                </c:pt>
                <c:pt idx="290">
                  <c:v>0.13800000000000001</c:v>
                </c:pt>
                <c:pt idx="291">
                  <c:v>0.154</c:v>
                </c:pt>
                <c:pt idx="292">
                  <c:v>0.1</c:v>
                </c:pt>
                <c:pt idx="293">
                  <c:v>0.128</c:v>
                </c:pt>
                <c:pt idx="294">
                  <c:v>0.121</c:v>
                </c:pt>
                <c:pt idx="295">
                  <c:v>0.107</c:v>
                </c:pt>
                <c:pt idx="296">
                  <c:v>0.106</c:v>
                </c:pt>
                <c:pt idx="297">
                  <c:v>0.11799999999999999</c:v>
                </c:pt>
                <c:pt idx="298">
                  <c:v>7.0999999999999994E-2</c:v>
                </c:pt>
                <c:pt idx="299">
                  <c:v>9.6000000000000002E-2</c:v>
                </c:pt>
                <c:pt idx="300">
                  <c:v>0.17</c:v>
                </c:pt>
                <c:pt idx="301">
                  <c:v>0.224</c:v>
                </c:pt>
                <c:pt idx="302">
                  <c:v>5.7000000000000002E-2</c:v>
                </c:pt>
                <c:pt idx="303">
                  <c:v>9.0999999999999998E-2</c:v>
                </c:pt>
                <c:pt idx="304">
                  <c:v>0.107</c:v>
                </c:pt>
                <c:pt idx="305">
                  <c:v>9.0999999999999998E-2</c:v>
                </c:pt>
                <c:pt idx="306">
                  <c:v>0.11700000000000001</c:v>
                </c:pt>
                <c:pt idx="307">
                  <c:v>7.9000000000000001E-2</c:v>
                </c:pt>
                <c:pt idx="308">
                  <c:v>8.8999999999999996E-2</c:v>
                </c:pt>
                <c:pt idx="309">
                  <c:v>0.14699999999999999</c:v>
                </c:pt>
                <c:pt idx="310">
                  <c:v>0.11</c:v>
                </c:pt>
                <c:pt idx="311">
                  <c:v>7.0000000000000007E-2</c:v>
                </c:pt>
                <c:pt idx="312">
                  <c:v>0.29399999999999998</c:v>
                </c:pt>
                <c:pt idx="313">
                  <c:v>9.2999999999999999E-2</c:v>
                </c:pt>
                <c:pt idx="314">
                  <c:v>0.109</c:v>
                </c:pt>
                <c:pt idx="315">
                  <c:v>0.14399999999999999</c:v>
                </c:pt>
                <c:pt idx="316">
                  <c:v>0.08</c:v>
                </c:pt>
                <c:pt idx="317">
                  <c:v>0.107</c:v>
                </c:pt>
                <c:pt idx="318">
                  <c:v>9.1999999999999998E-2</c:v>
                </c:pt>
                <c:pt idx="319">
                  <c:v>7.9000000000000001E-2</c:v>
                </c:pt>
                <c:pt idx="320">
                  <c:v>5.5E-2</c:v>
                </c:pt>
                <c:pt idx="321">
                  <c:v>0.11</c:v>
                </c:pt>
                <c:pt idx="322">
                  <c:v>0.14399999999999999</c:v>
                </c:pt>
                <c:pt idx="323">
                  <c:v>0.13</c:v>
                </c:pt>
                <c:pt idx="324">
                  <c:v>0.158</c:v>
                </c:pt>
                <c:pt idx="325">
                  <c:v>0.121</c:v>
                </c:pt>
                <c:pt idx="326">
                  <c:v>0.17799999999999999</c:v>
                </c:pt>
                <c:pt idx="327">
                  <c:v>0.124</c:v>
                </c:pt>
                <c:pt idx="328">
                  <c:v>0.12</c:v>
                </c:pt>
                <c:pt idx="329">
                  <c:v>8.8999999999999996E-2</c:v>
                </c:pt>
                <c:pt idx="330">
                  <c:v>6.0999999999999999E-2</c:v>
                </c:pt>
                <c:pt idx="331">
                  <c:v>0.11600000000000001</c:v>
                </c:pt>
                <c:pt idx="332">
                  <c:v>0.124</c:v>
                </c:pt>
                <c:pt idx="333">
                  <c:v>0.105</c:v>
                </c:pt>
                <c:pt idx="334">
                  <c:v>7.4999999999999997E-2</c:v>
                </c:pt>
                <c:pt idx="335">
                  <c:v>0.124</c:v>
                </c:pt>
                <c:pt idx="336">
                  <c:v>0.14499999999999999</c:v>
                </c:pt>
                <c:pt idx="337">
                  <c:v>0.1</c:v>
                </c:pt>
                <c:pt idx="338">
                  <c:v>0.16800000000000001</c:v>
                </c:pt>
                <c:pt idx="339">
                  <c:v>0.14299999999999999</c:v>
                </c:pt>
                <c:pt idx="340">
                  <c:v>8.3000000000000004E-2</c:v>
                </c:pt>
                <c:pt idx="341">
                  <c:v>0.107</c:v>
                </c:pt>
                <c:pt idx="342">
                  <c:v>9.6000000000000002E-2</c:v>
                </c:pt>
                <c:pt idx="343">
                  <c:v>5.8999999999999997E-2</c:v>
                </c:pt>
                <c:pt idx="344">
                  <c:v>6.6000000000000003E-2</c:v>
                </c:pt>
                <c:pt idx="345">
                  <c:v>0.152</c:v>
                </c:pt>
                <c:pt idx="346">
                  <c:v>0.14399999999999999</c:v>
                </c:pt>
                <c:pt idx="347">
                  <c:v>0.14499999999999999</c:v>
                </c:pt>
                <c:pt idx="348">
                  <c:v>0.159</c:v>
                </c:pt>
                <c:pt idx="349">
                  <c:v>0.26700000000000002</c:v>
                </c:pt>
                <c:pt idx="350">
                  <c:v>0.18099999999999999</c:v>
                </c:pt>
                <c:pt idx="351">
                  <c:v>6.3E-2</c:v>
                </c:pt>
                <c:pt idx="352">
                  <c:v>9.9000000000000005E-2</c:v>
                </c:pt>
                <c:pt idx="353">
                  <c:v>0.06</c:v>
                </c:pt>
                <c:pt idx="354">
                  <c:v>0.106</c:v>
                </c:pt>
                <c:pt idx="355">
                  <c:v>8.5000000000000006E-2</c:v>
                </c:pt>
                <c:pt idx="356">
                  <c:v>7.9000000000000001E-2</c:v>
                </c:pt>
                <c:pt idx="357">
                  <c:v>0.16900000000000001</c:v>
                </c:pt>
                <c:pt idx="358">
                  <c:v>0.115</c:v>
                </c:pt>
                <c:pt idx="359">
                  <c:v>0.154</c:v>
                </c:pt>
                <c:pt idx="360">
                  <c:v>0.14499999999999999</c:v>
                </c:pt>
                <c:pt idx="361">
                  <c:v>0.20899999999999999</c:v>
                </c:pt>
                <c:pt idx="362">
                  <c:v>0.11799999999999999</c:v>
                </c:pt>
                <c:pt idx="363">
                  <c:v>8.5000000000000006E-2</c:v>
                </c:pt>
                <c:pt idx="364">
                  <c:v>0.152</c:v>
                </c:pt>
                <c:pt idx="365">
                  <c:v>9.1999999999999998E-2</c:v>
                </c:pt>
                <c:pt idx="366">
                  <c:v>8.1000000000000003E-2</c:v>
                </c:pt>
                <c:pt idx="367">
                  <c:v>7.4999999999999997E-2</c:v>
                </c:pt>
                <c:pt idx="368">
                  <c:v>9.5000000000000001E-2</c:v>
                </c:pt>
                <c:pt idx="369">
                  <c:v>0.104</c:v>
                </c:pt>
                <c:pt idx="370">
                  <c:v>0.16700000000000001</c:v>
                </c:pt>
                <c:pt idx="371">
                  <c:v>0.1</c:v>
                </c:pt>
                <c:pt idx="372">
                  <c:v>0.14399999999999999</c:v>
                </c:pt>
                <c:pt idx="373">
                  <c:v>0.19700000000000001</c:v>
                </c:pt>
                <c:pt idx="374">
                  <c:v>0.16900000000000001</c:v>
                </c:pt>
                <c:pt idx="375">
                  <c:v>0.105</c:v>
                </c:pt>
                <c:pt idx="376">
                  <c:v>0.106</c:v>
                </c:pt>
                <c:pt idx="377">
                  <c:v>9.0999999999999998E-2</c:v>
                </c:pt>
                <c:pt idx="378">
                  <c:v>0.12</c:v>
                </c:pt>
                <c:pt idx="379">
                  <c:v>0.09</c:v>
                </c:pt>
                <c:pt idx="380">
                  <c:v>0.16600000000000001</c:v>
                </c:pt>
                <c:pt idx="381">
                  <c:v>0.13300000000000001</c:v>
                </c:pt>
                <c:pt idx="382">
                  <c:v>6.9000000000000006E-2</c:v>
                </c:pt>
                <c:pt idx="383">
                  <c:v>0.14199999999999999</c:v>
                </c:pt>
                <c:pt idx="384">
                  <c:v>0.17199999999999999</c:v>
                </c:pt>
                <c:pt idx="385">
                  <c:v>9.1999999999999998E-2</c:v>
                </c:pt>
                <c:pt idx="386">
                  <c:v>8.5000000000000006E-2</c:v>
                </c:pt>
                <c:pt idx="387">
                  <c:v>5.8999999999999997E-2</c:v>
                </c:pt>
                <c:pt idx="388">
                  <c:v>0.187</c:v>
                </c:pt>
                <c:pt idx="389">
                  <c:v>7.6999999999999999E-2</c:v>
                </c:pt>
                <c:pt idx="390">
                  <c:v>0.127</c:v>
                </c:pt>
                <c:pt idx="391">
                  <c:v>4.7E-2</c:v>
                </c:pt>
                <c:pt idx="392">
                  <c:v>4.1000000000000002E-2</c:v>
                </c:pt>
                <c:pt idx="393">
                  <c:v>9.7000000000000003E-2</c:v>
                </c:pt>
                <c:pt idx="394">
                  <c:v>0.17299999999999999</c:v>
                </c:pt>
                <c:pt idx="395">
                  <c:v>0.20699999999999999</c:v>
                </c:pt>
                <c:pt idx="396">
                  <c:v>0.26100000000000001</c:v>
                </c:pt>
                <c:pt idx="397">
                  <c:v>7.6999999999999999E-2</c:v>
                </c:pt>
                <c:pt idx="398">
                  <c:v>0.13500000000000001</c:v>
                </c:pt>
                <c:pt idx="399">
                  <c:v>5.5E-2</c:v>
                </c:pt>
                <c:pt idx="400">
                  <c:v>5.3999999999999999E-2</c:v>
                </c:pt>
                <c:pt idx="401">
                  <c:v>9.1999999999999998E-2</c:v>
                </c:pt>
                <c:pt idx="402">
                  <c:v>0.108</c:v>
                </c:pt>
                <c:pt idx="403">
                  <c:v>8.4000000000000005E-2</c:v>
                </c:pt>
                <c:pt idx="404">
                  <c:v>0.14099999999999999</c:v>
                </c:pt>
                <c:pt idx="405">
                  <c:v>5.7000000000000002E-2</c:v>
                </c:pt>
                <c:pt idx="406">
                  <c:v>0.123</c:v>
                </c:pt>
                <c:pt idx="407">
                  <c:v>0.11899999999999999</c:v>
                </c:pt>
                <c:pt idx="408">
                  <c:v>0.18</c:v>
                </c:pt>
                <c:pt idx="409">
                  <c:v>5.1999999999999998E-2</c:v>
                </c:pt>
                <c:pt idx="410">
                  <c:v>0.1</c:v>
                </c:pt>
                <c:pt idx="411">
                  <c:v>6.5000000000000002E-2</c:v>
                </c:pt>
                <c:pt idx="412">
                  <c:v>7.4999999999999997E-2</c:v>
                </c:pt>
                <c:pt idx="413">
                  <c:v>8.8999999999999996E-2</c:v>
                </c:pt>
                <c:pt idx="414">
                  <c:v>8.1000000000000003E-2</c:v>
                </c:pt>
                <c:pt idx="415">
                  <c:v>6.2E-2</c:v>
                </c:pt>
                <c:pt idx="416">
                  <c:v>9.2999999999999999E-2</c:v>
                </c:pt>
                <c:pt idx="417">
                  <c:v>0.08</c:v>
                </c:pt>
                <c:pt idx="418">
                  <c:v>0.122</c:v>
                </c:pt>
                <c:pt idx="419">
                  <c:v>0.156</c:v>
                </c:pt>
                <c:pt idx="420">
                  <c:v>0.129</c:v>
                </c:pt>
                <c:pt idx="421">
                  <c:v>7.5999999999999998E-2</c:v>
                </c:pt>
                <c:pt idx="422">
                  <c:v>0.14799999999999999</c:v>
                </c:pt>
                <c:pt idx="423">
                  <c:v>0.19</c:v>
                </c:pt>
                <c:pt idx="424">
                  <c:v>0.105</c:v>
                </c:pt>
                <c:pt idx="425">
                  <c:v>6.2E-2</c:v>
                </c:pt>
                <c:pt idx="426">
                  <c:v>7.4999999999999997E-2</c:v>
                </c:pt>
                <c:pt idx="427">
                  <c:v>0.14299999999999999</c:v>
                </c:pt>
                <c:pt idx="428">
                  <c:v>0.16800000000000001</c:v>
                </c:pt>
                <c:pt idx="429">
                  <c:v>9.5000000000000001E-2</c:v>
                </c:pt>
                <c:pt idx="430">
                  <c:v>0.107</c:v>
                </c:pt>
                <c:pt idx="431">
                  <c:v>0.155</c:v>
                </c:pt>
                <c:pt idx="432">
                  <c:v>0.14199999999999999</c:v>
                </c:pt>
                <c:pt idx="433">
                  <c:v>0.14499999999999999</c:v>
                </c:pt>
                <c:pt idx="434">
                  <c:v>0.11899999999999999</c:v>
                </c:pt>
                <c:pt idx="435">
                  <c:v>0.11700000000000001</c:v>
                </c:pt>
                <c:pt idx="436">
                  <c:v>8.8999999999999996E-2</c:v>
                </c:pt>
                <c:pt idx="437">
                  <c:v>5.2999999999999999E-2</c:v>
                </c:pt>
                <c:pt idx="438">
                  <c:v>0.1</c:v>
                </c:pt>
                <c:pt idx="439">
                  <c:v>9.5000000000000001E-2</c:v>
                </c:pt>
                <c:pt idx="440">
                  <c:v>0.16400000000000001</c:v>
                </c:pt>
                <c:pt idx="441">
                  <c:v>9.7000000000000003E-2</c:v>
                </c:pt>
                <c:pt idx="442">
                  <c:v>0.11600000000000001</c:v>
                </c:pt>
                <c:pt idx="443">
                  <c:v>0.115</c:v>
                </c:pt>
                <c:pt idx="444">
                  <c:v>0.14699999999999999</c:v>
                </c:pt>
                <c:pt idx="445">
                  <c:v>0.16500000000000001</c:v>
                </c:pt>
                <c:pt idx="446">
                  <c:v>9.9000000000000005E-2</c:v>
                </c:pt>
                <c:pt idx="447">
                  <c:v>0.13200000000000001</c:v>
                </c:pt>
                <c:pt idx="448">
                  <c:v>7.0000000000000007E-2</c:v>
                </c:pt>
                <c:pt idx="449">
                  <c:v>0.10100000000000001</c:v>
                </c:pt>
                <c:pt idx="450">
                  <c:v>0.109</c:v>
                </c:pt>
                <c:pt idx="451">
                  <c:v>8.4000000000000005E-2</c:v>
                </c:pt>
                <c:pt idx="452">
                  <c:v>9.7000000000000003E-2</c:v>
                </c:pt>
                <c:pt idx="453">
                  <c:v>0.113</c:v>
                </c:pt>
                <c:pt idx="454">
                  <c:v>0.17699999999999999</c:v>
                </c:pt>
                <c:pt idx="455">
                  <c:v>0.08</c:v>
                </c:pt>
                <c:pt idx="456">
                  <c:v>0.159</c:v>
                </c:pt>
                <c:pt idx="457">
                  <c:v>8.8999999999999996E-2</c:v>
                </c:pt>
                <c:pt idx="458">
                  <c:v>9.6000000000000002E-2</c:v>
                </c:pt>
                <c:pt idx="459">
                  <c:v>0.13700000000000001</c:v>
                </c:pt>
                <c:pt idx="460">
                  <c:v>0.114</c:v>
                </c:pt>
                <c:pt idx="461">
                  <c:v>8.1000000000000003E-2</c:v>
                </c:pt>
                <c:pt idx="462">
                  <c:v>6.9000000000000006E-2</c:v>
                </c:pt>
                <c:pt idx="463">
                  <c:v>9.4E-2</c:v>
                </c:pt>
                <c:pt idx="464">
                  <c:v>6.3E-2</c:v>
                </c:pt>
                <c:pt idx="465">
                  <c:v>0.17699999999999999</c:v>
                </c:pt>
                <c:pt idx="466">
                  <c:v>0.11</c:v>
                </c:pt>
                <c:pt idx="467">
                  <c:v>0.112</c:v>
                </c:pt>
                <c:pt idx="468">
                  <c:v>0.19900000000000001</c:v>
                </c:pt>
                <c:pt idx="469">
                  <c:v>0.11700000000000001</c:v>
                </c:pt>
                <c:pt idx="470">
                  <c:v>0.159</c:v>
                </c:pt>
                <c:pt idx="471">
                  <c:v>9.5000000000000001E-2</c:v>
                </c:pt>
                <c:pt idx="472">
                  <c:v>6.7000000000000004E-2</c:v>
                </c:pt>
                <c:pt idx="473">
                  <c:v>8.4000000000000005E-2</c:v>
                </c:pt>
                <c:pt idx="474">
                  <c:v>0.127</c:v>
                </c:pt>
                <c:pt idx="475">
                  <c:v>8.5000000000000006E-2</c:v>
                </c:pt>
                <c:pt idx="476">
                  <c:v>0.1</c:v>
                </c:pt>
                <c:pt idx="477">
                  <c:v>6.5000000000000002E-2</c:v>
                </c:pt>
                <c:pt idx="478">
                  <c:v>0.16300000000000001</c:v>
                </c:pt>
                <c:pt idx="479">
                  <c:v>0.11700000000000001</c:v>
                </c:pt>
                <c:pt idx="480">
                  <c:v>9.9000000000000005E-2</c:v>
                </c:pt>
                <c:pt idx="481">
                  <c:v>0.121</c:v>
                </c:pt>
                <c:pt idx="482">
                  <c:v>0.13400000000000001</c:v>
                </c:pt>
                <c:pt idx="483">
                  <c:v>0.151</c:v>
                </c:pt>
                <c:pt idx="484">
                  <c:v>0.104</c:v>
                </c:pt>
                <c:pt idx="485">
                  <c:v>9.2999999999999999E-2</c:v>
                </c:pt>
                <c:pt idx="486">
                  <c:v>0.13900000000000001</c:v>
                </c:pt>
                <c:pt idx="487">
                  <c:v>0.10100000000000001</c:v>
                </c:pt>
                <c:pt idx="488">
                  <c:v>0.111</c:v>
                </c:pt>
                <c:pt idx="489">
                  <c:v>0.115</c:v>
                </c:pt>
                <c:pt idx="490">
                  <c:v>0.16900000000000001</c:v>
                </c:pt>
                <c:pt idx="491">
                  <c:v>0.24099999999999999</c:v>
                </c:pt>
                <c:pt idx="492">
                  <c:v>0.16600000000000001</c:v>
                </c:pt>
                <c:pt idx="493">
                  <c:v>9.6000000000000002E-2</c:v>
                </c:pt>
                <c:pt idx="494">
                  <c:v>7.9000000000000001E-2</c:v>
                </c:pt>
                <c:pt idx="495">
                  <c:v>0.112</c:v>
                </c:pt>
                <c:pt idx="496">
                  <c:v>0.11799999999999999</c:v>
                </c:pt>
                <c:pt idx="497">
                  <c:v>0.13</c:v>
                </c:pt>
                <c:pt idx="498">
                  <c:v>0.14599999999999999</c:v>
                </c:pt>
                <c:pt idx="499">
                  <c:v>0.16700000000000001</c:v>
                </c:pt>
                <c:pt idx="500">
                  <c:v>0.161</c:v>
                </c:pt>
                <c:pt idx="501">
                  <c:v>7.6999999999999999E-2</c:v>
                </c:pt>
                <c:pt idx="502">
                  <c:v>0.114</c:v>
                </c:pt>
                <c:pt idx="503">
                  <c:v>0.223</c:v>
                </c:pt>
                <c:pt idx="504">
                  <c:v>0.191</c:v>
                </c:pt>
                <c:pt idx="505">
                  <c:v>0.104</c:v>
                </c:pt>
                <c:pt idx="506">
                  <c:v>9.6000000000000002E-2</c:v>
                </c:pt>
                <c:pt idx="507">
                  <c:v>0.10100000000000001</c:v>
                </c:pt>
                <c:pt idx="508">
                  <c:v>9.6000000000000002E-2</c:v>
                </c:pt>
                <c:pt idx="509">
                  <c:v>5.0999999999999997E-2</c:v>
                </c:pt>
                <c:pt idx="510">
                  <c:v>9.0999999999999998E-2</c:v>
                </c:pt>
                <c:pt idx="511">
                  <c:v>0.10100000000000001</c:v>
                </c:pt>
                <c:pt idx="512">
                  <c:v>0.109</c:v>
                </c:pt>
                <c:pt idx="513">
                  <c:v>7.8E-2</c:v>
                </c:pt>
                <c:pt idx="514">
                  <c:v>8.4000000000000005E-2</c:v>
                </c:pt>
                <c:pt idx="515">
                  <c:v>0.153</c:v>
                </c:pt>
                <c:pt idx="516">
                  <c:v>0.104</c:v>
                </c:pt>
                <c:pt idx="517">
                  <c:v>0.182</c:v>
                </c:pt>
                <c:pt idx="518">
                  <c:v>0.124</c:v>
                </c:pt>
                <c:pt idx="519">
                  <c:v>0.15</c:v>
                </c:pt>
                <c:pt idx="520">
                  <c:v>0.121</c:v>
                </c:pt>
                <c:pt idx="521">
                  <c:v>7.2999999999999995E-2</c:v>
                </c:pt>
                <c:pt idx="522">
                  <c:v>0.127</c:v>
                </c:pt>
                <c:pt idx="523">
                  <c:v>0.21299999999999999</c:v>
                </c:pt>
                <c:pt idx="524">
                  <c:v>0.10100000000000001</c:v>
                </c:pt>
                <c:pt idx="525">
                  <c:v>8.5000000000000006E-2</c:v>
                </c:pt>
                <c:pt idx="526">
                  <c:v>0.13100000000000001</c:v>
                </c:pt>
                <c:pt idx="527">
                  <c:v>8.8999999999999996E-2</c:v>
                </c:pt>
                <c:pt idx="528">
                  <c:v>0.128</c:v>
                </c:pt>
                <c:pt idx="529">
                  <c:v>0.10299999999999999</c:v>
                </c:pt>
                <c:pt idx="530">
                  <c:v>0.13500000000000001</c:v>
                </c:pt>
                <c:pt idx="531">
                  <c:v>0.10299999999999999</c:v>
                </c:pt>
                <c:pt idx="532">
                  <c:v>7.9000000000000001E-2</c:v>
                </c:pt>
                <c:pt idx="533">
                  <c:v>7.4999999999999997E-2</c:v>
                </c:pt>
                <c:pt idx="534">
                  <c:v>7.2999999999999995E-2</c:v>
                </c:pt>
                <c:pt idx="535">
                  <c:v>0.10100000000000001</c:v>
                </c:pt>
                <c:pt idx="536">
                  <c:v>5.2999999999999999E-2</c:v>
                </c:pt>
                <c:pt idx="537">
                  <c:v>7.8E-2</c:v>
                </c:pt>
                <c:pt idx="538">
                  <c:v>0.15</c:v>
                </c:pt>
                <c:pt idx="539">
                  <c:v>0.13300000000000001</c:v>
                </c:pt>
                <c:pt idx="540">
                  <c:v>0.14000000000000001</c:v>
                </c:pt>
                <c:pt idx="541">
                  <c:v>0.13600000000000001</c:v>
                </c:pt>
                <c:pt idx="542">
                  <c:v>9.6000000000000002E-2</c:v>
                </c:pt>
                <c:pt idx="543">
                  <c:v>8.2000000000000003E-2</c:v>
                </c:pt>
                <c:pt idx="544">
                  <c:v>0.14599999999999999</c:v>
                </c:pt>
                <c:pt idx="545">
                  <c:v>0.122</c:v>
                </c:pt>
                <c:pt idx="546">
                  <c:v>8.1000000000000003E-2</c:v>
                </c:pt>
                <c:pt idx="547">
                  <c:v>4.5999999999999999E-2</c:v>
                </c:pt>
                <c:pt idx="548">
                  <c:v>7.1999999999999995E-2</c:v>
                </c:pt>
                <c:pt idx="549">
                  <c:v>8.5999999999999993E-2</c:v>
                </c:pt>
                <c:pt idx="550">
                  <c:v>0.14799999999999999</c:v>
                </c:pt>
                <c:pt idx="551">
                  <c:v>0.16800000000000001</c:v>
                </c:pt>
                <c:pt idx="552">
                  <c:v>0.22500000000000001</c:v>
                </c:pt>
                <c:pt idx="553">
                  <c:v>0.13800000000000001</c:v>
                </c:pt>
                <c:pt idx="554">
                  <c:v>0.109</c:v>
                </c:pt>
                <c:pt idx="555">
                  <c:v>0.11899999999999999</c:v>
                </c:pt>
                <c:pt idx="556">
                  <c:v>8.5999999999999993E-2</c:v>
                </c:pt>
                <c:pt idx="557">
                  <c:v>5.2999999999999999E-2</c:v>
                </c:pt>
                <c:pt idx="558">
                  <c:v>7.5999999999999998E-2</c:v>
                </c:pt>
                <c:pt idx="559">
                  <c:v>9.2999999999999999E-2</c:v>
                </c:pt>
                <c:pt idx="560">
                  <c:v>0.104</c:v>
                </c:pt>
                <c:pt idx="561">
                  <c:v>9.7000000000000003E-2</c:v>
                </c:pt>
                <c:pt idx="562">
                  <c:v>0.11799999999999999</c:v>
                </c:pt>
                <c:pt idx="563">
                  <c:v>0.158</c:v>
                </c:pt>
                <c:pt idx="564">
                  <c:v>0.22600000000000001</c:v>
                </c:pt>
                <c:pt idx="565">
                  <c:v>9.4E-2</c:v>
                </c:pt>
                <c:pt idx="566">
                  <c:v>7.3999999999999996E-2</c:v>
                </c:pt>
                <c:pt idx="567">
                  <c:v>0.20200000000000001</c:v>
                </c:pt>
                <c:pt idx="568">
                  <c:v>0.108</c:v>
                </c:pt>
                <c:pt idx="569">
                  <c:v>0.125</c:v>
                </c:pt>
                <c:pt idx="570">
                  <c:v>0.105</c:v>
                </c:pt>
                <c:pt idx="571">
                  <c:v>0.126</c:v>
                </c:pt>
                <c:pt idx="572">
                  <c:v>9.7000000000000003E-2</c:v>
                </c:pt>
                <c:pt idx="573">
                  <c:v>7.6999999999999999E-2</c:v>
                </c:pt>
                <c:pt idx="574">
                  <c:v>0.14099999999999999</c:v>
                </c:pt>
                <c:pt idx="575">
                  <c:v>0.17299999999999999</c:v>
                </c:pt>
                <c:pt idx="576">
                  <c:v>7.0000000000000007E-2</c:v>
                </c:pt>
                <c:pt idx="577">
                  <c:v>0.106</c:v>
                </c:pt>
                <c:pt idx="578">
                  <c:v>7.0000000000000007E-2</c:v>
                </c:pt>
                <c:pt idx="579">
                  <c:v>0.151</c:v>
                </c:pt>
                <c:pt idx="580">
                  <c:v>7.9000000000000001E-2</c:v>
                </c:pt>
                <c:pt idx="581">
                  <c:v>0.1</c:v>
                </c:pt>
                <c:pt idx="582">
                  <c:v>7.1999999999999995E-2</c:v>
                </c:pt>
                <c:pt idx="583">
                  <c:v>4.2000000000000003E-2</c:v>
                </c:pt>
                <c:pt idx="584">
                  <c:v>0.13400000000000001</c:v>
                </c:pt>
                <c:pt idx="585">
                  <c:v>0.13300000000000001</c:v>
                </c:pt>
                <c:pt idx="586">
                  <c:v>0.13800000000000001</c:v>
                </c:pt>
                <c:pt idx="587">
                  <c:v>0.19600000000000001</c:v>
                </c:pt>
                <c:pt idx="588">
                  <c:v>7.8E-2</c:v>
                </c:pt>
                <c:pt idx="589">
                  <c:v>0.114</c:v>
                </c:pt>
                <c:pt idx="590">
                  <c:v>6.0999999999999999E-2</c:v>
                </c:pt>
                <c:pt idx="591">
                  <c:v>0.10299999999999999</c:v>
                </c:pt>
                <c:pt idx="592">
                  <c:v>8.5999999999999993E-2</c:v>
                </c:pt>
                <c:pt idx="593">
                  <c:v>0.11700000000000001</c:v>
                </c:pt>
                <c:pt idx="594">
                  <c:v>0.112</c:v>
                </c:pt>
                <c:pt idx="595">
                  <c:v>0.14599999999999999</c:v>
                </c:pt>
                <c:pt idx="596">
                  <c:v>8.6999999999999994E-2</c:v>
                </c:pt>
                <c:pt idx="597">
                  <c:v>0.105</c:v>
                </c:pt>
                <c:pt idx="598">
                  <c:v>0.115</c:v>
                </c:pt>
                <c:pt idx="599">
                  <c:v>0.18099999999999999</c:v>
                </c:pt>
                <c:pt idx="600">
                  <c:v>4.8000000000000001E-2</c:v>
                </c:pt>
                <c:pt idx="601">
                  <c:v>0.105</c:v>
                </c:pt>
                <c:pt idx="602">
                  <c:v>5.8999999999999997E-2</c:v>
                </c:pt>
                <c:pt idx="603">
                  <c:v>6.9000000000000006E-2</c:v>
                </c:pt>
                <c:pt idx="604">
                  <c:v>0.13600000000000001</c:v>
                </c:pt>
                <c:pt idx="605">
                  <c:v>6.7000000000000004E-2</c:v>
                </c:pt>
                <c:pt idx="606">
                  <c:v>7.9000000000000001E-2</c:v>
                </c:pt>
                <c:pt idx="607">
                  <c:v>0.106</c:v>
                </c:pt>
                <c:pt idx="608">
                  <c:v>0.13100000000000001</c:v>
                </c:pt>
                <c:pt idx="609">
                  <c:v>0.09</c:v>
                </c:pt>
                <c:pt idx="610">
                  <c:v>0.14899999999999999</c:v>
                </c:pt>
                <c:pt idx="611">
                  <c:v>0.13200000000000001</c:v>
                </c:pt>
                <c:pt idx="612">
                  <c:v>0.20599999999999999</c:v>
                </c:pt>
                <c:pt idx="613">
                  <c:v>9.6000000000000002E-2</c:v>
                </c:pt>
                <c:pt idx="614">
                  <c:v>0.125</c:v>
                </c:pt>
                <c:pt idx="615">
                  <c:v>8.5999999999999993E-2</c:v>
                </c:pt>
                <c:pt idx="616">
                  <c:v>8.5999999999999993E-2</c:v>
                </c:pt>
                <c:pt idx="617">
                  <c:v>0.13400000000000001</c:v>
                </c:pt>
                <c:pt idx="618">
                  <c:v>0.10299999999999999</c:v>
                </c:pt>
                <c:pt idx="619">
                  <c:v>6.9000000000000006E-2</c:v>
                </c:pt>
                <c:pt idx="620">
                  <c:v>0.11899999999999999</c:v>
                </c:pt>
                <c:pt idx="621">
                  <c:v>9.9000000000000005E-2</c:v>
                </c:pt>
                <c:pt idx="622">
                  <c:v>0.14399999999999999</c:v>
                </c:pt>
                <c:pt idx="623">
                  <c:v>0.14199999999999999</c:v>
                </c:pt>
                <c:pt idx="624">
                  <c:v>0.10199999999999999</c:v>
                </c:pt>
                <c:pt idx="625">
                  <c:v>0.121</c:v>
                </c:pt>
                <c:pt idx="626">
                  <c:v>0.112</c:v>
                </c:pt>
                <c:pt idx="627">
                  <c:v>8.5000000000000006E-2</c:v>
                </c:pt>
                <c:pt idx="628">
                  <c:v>5.1999999999999998E-2</c:v>
                </c:pt>
                <c:pt idx="629">
                  <c:v>8.8999999999999996E-2</c:v>
                </c:pt>
                <c:pt idx="630">
                  <c:v>0.10100000000000001</c:v>
                </c:pt>
                <c:pt idx="631">
                  <c:v>7.4999999999999997E-2</c:v>
                </c:pt>
                <c:pt idx="632">
                  <c:v>0.14499999999999999</c:v>
                </c:pt>
                <c:pt idx="633">
                  <c:v>0.124</c:v>
                </c:pt>
                <c:pt idx="634">
                  <c:v>0.1</c:v>
                </c:pt>
                <c:pt idx="635">
                  <c:v>0.13800000000000001</c:v>
                </c:pt>
                <c:pt idx="636">
                  <c:v>0.14099999999999999</c:v>
                </c:pt>
                <c:pt idx="637">
                  <c:v>0.153</c:v>
                </c:pt>
                <c:pt idx="638">
                  <c:v>0.113</c:v>
                </c:pt>
                <c:pt idx="639">
                  <c:v>5.3999999999999999E-2</c:v>
                </c:pt>
                <c:pt idx="640">
                  <c:v>9.4E-2</c:v>
                </c:pt>
                <c:pt idx="641">
                  <c:v>7.3999999999999996E-2</c:v>
                </c:pt>
                <c:pt idx="642">
                  <c:v>5.0999999999999997E-2</c:v>
                </c:pt>
                <c:pt idx="643">
                  <c:v>0.08</c:v>
                </c:pt>
                <c:pt idx="644">
                  <c:v>9.7000000000000003E-2</c:v>
                </c:pt>
                <c:pt idx="645">
                  <c:v>0.20100000000000001</c:v>
                </c:pt>
                <c:pt idx="646">
                  <c:v>0.126</c:v>
                </c:pt>
                <c:pt idx="647">
                  <c:v>0.11700000000000001</c:v>
                </c:pt>
                <c:pt idx="648">
                  <c:v>0.11899999999999999</c:v>
                </c:pt>
                <c:pt idx="649">
                  <c:v>8.6999999999999994E-2</c:v>
                </c:pt>
                <c:pt idx="650">
                  <c:v>8.5999999999999993E-2</c:v>
                </c:pt>
                <c:pt idx="651">
                  <c:v>8.8999999999999996E-2</c:v>
                </c:pt>
                <c:pt idx="652">
                  <c:v>9.8000000000000004E-2</c:v>
                </c:pt>
                <c:pt idx="653">
                  <c:v>0.125</c:v>
                </c:pt>
                <c:pt idx="654">
                  <c:v>8.7999999999999995E-2</c:v>
                </c:pt>
                <c:pt idx="655">
                  <c:v>6.3E-2</c:v>
                </c:pt>
                <c:pt idx="656">
                  <c:v>0.106</c:v>
                </c:pt>
                <c:pt idx="657">
                  <c:v>9.1999999999999998E-2</c:v>
                </c:pt>
                <c:pt idx="658">
                  <c:v>0.14399999999999999</c:v>
                </c:pt>
                <c:pt idx="659">
                  <c:v>0.154</c:v>
                </c:pt>
                <c:pt idx="660">
                  <c:v>0.17499999999999999</c:v>
                </c:pt>
                <c:pt idx="661">
                  <c:v>0.114</c:v>
                </c:pt>
                <c:pt idx="662">
                  <c:v>0.10100000000000001</c:v>
                </c:pt>
                <c:pt idx="663">
                  <c:v>7.9000000000000001E-2</c:v>
                </c:pt>
                <c:pt idx="664">
                  <c:v>0.14199999999999999</c:v>
                </c:pt>
                <c:pt idx="665">
                  <c:v>0.161</c:v>
                </c:pt>
                <c:pt idx="666">
                  <c:v>0.127</c:v>
                </c:pt>
                <c:pt idx="667">
                  <c:v>0.14299999999999999</c:v>
                </c:pt>
                <c:pt idx="668">
                  <c:v>0.14399999999999999</c:v>
                </c:pt>
                <c:pt idx="669">
                  <c:v>9.4E-2</c:v>
                </c:pt>
                <c:pt idx="670">
                  <c:v>0.16400000000000001</c:v>
                </c:pt>
                <c:pt idx="671">
                  <c:v>0.14499999999999999</c:v>
                </c:pt>
                <c:pt idx="672">
                  <c:v>0.126</c:v>
                </c:pt>
                <c:pt idx="673">
                  <c:v>0.246</c:v>
                </c:pt>
                <c:pt idx="674">
                  <c:v>0.14000000000000001</c:v>
                </c:pt>
                <c:pt idx="675">
                  <c:v>0.10299999999999999</c:v>
                </c:pt>
                <c:pt idx="676">
                  <c:v>0.13500000000000001</c:v>
                </c:pt>
                <c:pt idx="677">
                  <c:v>0.115</c:v>
                </c:pt>
                <c:pt idx="678">
                  <c:v>0.114</c:v>
                </c:pt>
                <c:pt idx="679">
                  <c:v>9.1999999999999998E-2</c:v>
                </c:pt>
                <c:pt idx="680">
                  <c:v>0.1</c:v>
                </c:pt>
                <c:pt idx="681">
                  <c:v>0.10100000000000001</c:v>
                </c:pt>
                <c:pt idx="682">
                  <c:v>0.217</c:v>
                </c:pt>
                <c:pt idx="683">
                  <c:v>0.219</c:v>
                </c:pt>
                <c:pt idx="684">
                  <c:v>5.3999999999999999E-2</c:v>
                </c:pt>
                <c:pt idx="685">
                  <c:v>8.5999999999999993E-2</c:v>
                </c:pt>
                <c:pt idx="686">
                  <c:v>0.17299999999999999</c:v>
                </c:pt>
                <c:pt idx="687">
                  <c:v>8.7999999999999995E-2</c:v>
                </c:pt>
                <c:pt idx="688">
                  <c:v>0.14199999999999999</c:v>
                </c:pt>
                <c:pt idx="689">
                  <c:v>0.13600000000000001</c:v>
                </c:pt>
                <c:pt idx="690">
                  <c:v>0.109</c:v>
                </c:pt>
                <c:pt idx="691">
                  <c:v>7.6999999999999999E-2</c:v>
                </c:pt>
                <c:pt idx="692">
                  <c:v>9.6000000000000002E-2</c:v>
                </c:pt>
                <c:pt idx="693">
                  <c:v>9.0999999999999998E-2</c:v>
                </c:pt>
                <c:pt idx="694">
                  <c:v>0.20599999999999999</c:v>
                </c:pt>
                <c:pt idx="695">
                  <c:v>0.15</c:v>
                </c:pt>
                <c:pt idx="696">
                  <c:v>0.114</c:v>
                </c:pt>
                <c:pt idx="697">
                  <c:v>0.126</c:v>
                </c:pt>
                <c:pt idx="698">
                  <c:v>0.109</c:v>
                </c:pt>
                <c:pt idx="699">
                  <c:v>7.2999999999999995E-2</c:v>
                </c:pt>
                <c:pt idx="700">
                  <c:v>8.1000000000000003E-2</c:v>
                </c:pt>
                <c:pt idx="701">
                  <c:v>6.6000000000000003E-2</c:v>
                </c:pt>
                <c:pt idx="702">
                  <c:v>8.1000000000000003E-2</c:v>
                </c:pt>
                <c:pt idx="703">
                  <c:v>0.16200000000000001</c:v>
                </c:pt>
                <c:pt idx="704">
                  <c:v>0.13500000000000001</c:v>
                </c:pt>
                <c:pt idx="705">
                  <c:v>0.1</c:v>
                </c:pt>
                <c:pt idx="706">
                  <c:v>0.153</c:v>
                </c:pt>
                <c:pt idx="707">
                  <c:v>0.13200000000000001</c:v>
                </c:pt>
                <c:pt idx="708">
                  <c:v>0.187</c:v>
                </c:pt>
                <c:pt idx="709">
                  <c:v>0.14099999999999999</c:v>
                </c:pt>
                <c:pt idx="710">
                  <c:v>0.17699999999999999</c:v>
                </c:pt>
                <c:pt idx="711">
                  <c:v>0.17699999999999999</c:v>
                </c:pt>
                <c:pt idx="712">
                  <c:v>6.7000000000000004E-2</c:v>
                </c:pt>
                <c:pt idx="713">
                  <c:v>0.11899999999999999</c:v>
                </c:pt>
                <c:pt idx="714">
                  <c:v>0.11899999999999999</c:v>
                </c:pt>
                <c:pt idx="715">
                  <c:v>0.14399999999999999</c:v>
                </c:pt>
                <c:pt idx="716">
                  <c:v>7.9000000000000001E-2</c:v>
                </c:pt>
                <c:pt idx="717">
                  <c:v>0.17100000000000001</c:v>
                </c:pt>
                <c:pt idx="718">
                  <c:v>0.113</c:v>
                </c:pt>
                <c:pt idx="719">
                  <c:v>0.13600000000000001</c:v>
                </c:pt>
                <c:pt idx="720">
                  <c:v>0.124</c:v>
                </c:pt>
                <c:pt idx="721">
                  <c:v>0.127</c:v>
                </c:pt>
                <c:pt idx="722">
                  <c:v>0.18</c:v>
                </c:pt>
                <c:pt idx="723">
                  <c:v>0.124</c:v>
                </c:pt>
                <c:pt idx="724">
                  <c:v>8.7999999999999995E-2</c:v>
                </c:pt>
                <c:pt idx="725">
                  <c:v>0.11600000000000001</c:v>
                </c:pt>
                <c:pt idx="726">
                  <c:v>0.127</c:v>
                </c:pt>
                <c:pt idx="727">
                  <c:v>8.2000000000000003E-2</c:v>
                </c:pt>
                <c:pt idx="728">
                  <c:v>0.183</c:v>
                </c:pt>
                <c:pt idx="729">
                  <c:v>0.14899999999999999</c:v>
                </c:pt>
                <c:pt idx="730">
                  <c:v>0.14299999999999999</c:v>
                </c:pt>
                <c:pt idx="731">
                  <c:v>0.122</c:v>
                </c:pt>
                <c:pt idx="732">
                  <c:v>0.11600000000000001</c:v>
                </c:pt>
                <c:pt idx="733">
                  <c:v>8.6999999999999994E-2</c:v>
                </c:pt>
                <c:pt idx="734">
                  <c:v>8.7999999999999995E-2</c:v>
                </c:pt>
                <c:pt idx="735">
                  <c:v>7.9000000000000001E-2</c:v>
                </c:pt>
                <c:pt idx="736">
                  <c:v>0.126</c:v>
                </c:pt>
                <c:pt idx="737">
                  <c:v>9.9000000000000005E-2</c:v>
                </c:pt>
                <c:pt idx="738">
                  <c:v>6.6000000000000003E-2</c:v>
                </c:pt>
                <c:pt idx="739">
                  <c:v>0.11799999999999999</c:v>
                </c:pt>
                <c:pt idx="740">
                  <c:v>9.4E-2</c:v>
                </c:pt>
                <c:pt idx="741">
                  <c:v>0.14000000000000001</c:v>
                </c:pt>
                <c:pt idx="742">
                  <c:v>0.14399999999999999</c:v>
                </c:pt>
                <c:pt idx="743">
                  <c:v>0.20799999999999999</c:v>
                </c:pt>
                <c:pt idx="744">
                  <c:v>0.11899999999999999</c:v>
                </c:pt>
                <c:pt idx="745">
                  <c:v>8.6999999999999994E-2</c:v>
                </c:pt>
                <c:pt idx="746">
                  <c:v>9.9000000000000005E-2</c:v>
                </c:pt>
                <c:pt idx="747">
                  <c:v>8.3000000000000004E-2</c:v>
                </c:pt>
                <c:pt idx="748">
                  <c:v>0.127</c:v>
                </c:pt>
                <c:pt idx="749">
                  <c:v>0.08</c:v>
                </c:pt>
                <c:pt idx="750">
                  <c:v>0.11600000000000001</c:v>
                </c:pt>
                <c:pt idx="751">
                  <c:v>0.127</c:v>
                </c:pt>
                <c:pt idx="752">
                  <c:v>0.108</c:v>
                </c:pt>
                <c:pt idx="753">
                  <c:v>0.16600000000000001</c:v>
                </c:pt>
                <c:pt idx="754">
                  <c:v>0.14599999999999999</c:v>
                </c:pt>
                <c:pt idx="755">
                  <c:v>0.23</c:v>
                </c:pt>
                <c:pt idx="756">
                  <c:v>0.08</c:v>
                </c:pt>
                <c:pt idx="757">
                  <c:v>0.09</c:v>
                </c:pt>
                <c:pt idx="758">
                  <c:v>0.125</c:v>
                </c:pt>
                <c:pt idx="759">
                  <c:v>6.4000000000000001E-2</c:v>
                </c:pt>
                <c:pt idx="760">
                  <c:v>0.114</c:v>
                </c:pt>
                <c:pt idx="761">
                  <c:v>0.14799999999999999</c:v>
                </c:pt>
                <c:pt idx="762">
                  <c:v>0.14099999999999999</c:v>
                </c:pt>
                <c:pt idx="763">
                  <c:v>0.11700000000000001</c:v>
                </c:pt>
                <c:pt idx="764">
                  <c:v>8.3000000000000004E-2</c:v>
                </c:pt>
                <c:pt idx="765">
                  <c:v>0.153</c:v>
                </c:pt>
                <c:pt idx="766">
                  <c:v>0.159</c:v>
                </c:pt>
                <c:pt idx="767">
                  <c:v>8.4000000000000005E-2</c:v>
                </c:pt>
                <c:pt idx="768">
                  <c:v>0.10299999999999999</c:v>
                </c:pt>
                <c:pt idx="769">
                  <c:v>0.08</c:v>
                </c:pt>
                <c:pt idx="770">
                  <c:v>0.152</c:v>
                </c:pt>
                <c:pt idx="771">
                  <c:v>7.4999999999999997E-2</c:v>
                </c:pt>
                <c:pt idx="772">
                  <c:v>8.3000000000000004E-2</c:v>
                </c:pt>
                <c:pt idx="773">
                  <c:v>5.5E-2</c:v>
                </c:pt>
                <c:pt idx="774">
                  <c:v>0.03</c:v>
                </c:pt>
                <c:pt idx="775">
                  <c:v>0.113</c:v>
                </c:pt>
                <c:pt idx="776">
                  <c:v>0.115</c:v>
                </c:pt>
                <c:pt idx="777">
                  <c:v>0.13400000000000001</c:v>
                </c:pt>
                <c:pt idx="778">
                  <c:v>0.157</c:v>
                </c:pt>
                <c:pt idx="779">
                  <c:v>8.2000000000000003E-2</c:v>
                </c:pt>
                <c:pt idx="780">
                  <c:v>9.8000000000000004E-2</c:v>
                </c:pt>
                <c:pt idx="781">
                  <c:v>7.1999999999999995E-2</c:v>
                </c:pt>
                <c:pt idx="782">
                  <c:v>5.8999999999999997E-2</c:v>
                </c:pt>
                <c:pt idx="783">
                  <c:v>8.7999999999999995E-2</c:v>
                </c:pt>
                <c:pt idx="784">
                  <c:v>0.123</c:v>
                </c:pt>
                <c:pt idx="785">
                  <c:v>0.13700000000000001</c:v>
                </c:pt>
                <c:pt idx="786">
                  <c:v>0.14499999999999999</c:v>
                </c:pt>
                <c:pt idx="787">
                  <c:v>0.10299999999999999</c:v>
                </c:pt>
                <c:pt idx="788">
                  <c:v>0.09</c:v>
                </c:pt>
                <c:pt idx="789">
                  <c:v>0.13100000000000001</c:v>
                </c:pt>
                <c:pt idx="790">
                  <c:v>8.3000000000000004E-2</c:v>
                </c:pt>
                <c:pt idx="791">
                  <c:v>4.2999999999999997E-2</c:v>
                </c:pt>
                <c:pt idx="792">
                  <c:v>0.10199999999999999</c:v>
                </c:pt>
                <c:pt idx="793">
                  <c:v>6.0999999999999999E-2</c:v>
                </c:pt>
                <c:pt idx="794">
                  <c:v>7.3999999999999996E-2</c:v>
                </c:pt>
                <c:pt idx="795">
                  <c:v>0.11799999999999999</c:v>
                </c:pt>
                <c:pt idx="796">
                  <c:v>8.3000000000000004E-2</c:v>
                </c:pt>
                <c:pt idx="797">
                  <c:v>6.7000000000000004E-2</c:v>
                </c:pt>
                <c:pt idx="798">
                  <c:v>0.10199999999999999</c:v>
                </c:pt>
                <c:pt idx="799">
                  <c:v>6.9000000000000006E-2</c:v>
                </c:pt>
                <c:pt idx="800">
                  <c:v>7.6999999999999999E-2</c:v>
                </c:pt>
                <c:pt idx="801">
                  <c:v>0.13600000000000001</c:v>
                </c:pt>
                <c:pt idx="802">
                  <c:v>0.113</c:v>
                </c:pt>
                <c:pt idx="803">
                  <c:v>0.126</c:v>
                </c:pt>
                <c:pt idx="804">
                  <c:v>0.10199999999999999</c:v>
                </c:pt>
                <c:pt idx="805">
                  <c:v>0.123</c:v>
                </c:pt>
                <c:pt idx="806">
                  <c:v>6.9000000000000006E-2</c:v>
                </c:pt>
                <c:pt idx="807">
                  <c:v>7.2999999999999995E-2</c:v>
                </c:pt>
                <c:pt idx="808">
                  <c:v>0.15</c:v>
                </c:pt>
                <c:pt idx="809">
                  <c:v>0.123</c:v>
                </c:pt>
                <c:pt idx="810">
                  <c:v>0.14799999999999999</c:v>
                </c:pt>
                <c:pt idx="811">
                  <c:v>8.2000000000000003E-2</c:v>
                </c:pt>
                <c:pt idx="812">
                  <c:v>0.06</c:v>
                </c:pt>
                <c:pt idx="813">
                  <c:v>0.157</c:v>
                </c:pt>
                <c:pt idx="814">
                  <c:v>0.13700000000000001</c:v>
                </c:pt>
                <c:pt idx="815">
                  <c:v>0.13</c:v>
                </c:pt>
                <c:pt idx="816">
                  <c:v>0.11</c:v>
                </c:pt>
                <c:pt idx="817">
                  <c:v>0.129</c:v>
                </c:pt>
                <c:pt idx="818">
                  <c:v>8.4000000000000005E-2</c:v>
                </c:pt>
                <c:pt idx="819">
                  <c:v>6.5000000000000002E-2</c:v>
                </c:pt>
                <c:pt idx="820">
                  <c:v>9.2999999999999999E-2</c:v>
                </c:pt>
                <c:pt idx="821">
                  <c:v>0.13800000000000001</c:v>
                </c:pt>
                <c:pt idx="822">
                  <c:v>7.0000000000000007E-2</c:v>
                </c:pt>
                <c:pt idx="823">
                  <c:v>0.11</c:v>
                </c:pt>
                <c:pt idx="824">
                  <c:v>0.126</c:v>
                </c:pt>
                <c:pt idx="825">
                  <c:v>0.105</c:v>
                </c:pt>
                <c:pt idx="826">
                  <c:v>0.128</c:v>
                </c:pt>
                <c:pt idx="827">
                  <c:v>0.13600000000000001</c:v>
                </c:pt>
                <c:pt idx="828">
                  <c:v>0.14399999999999999</c:v>
                </c:pt>
                <c:pt idx="829">
                  <c:v>0.12</c:v>
                </c:pt>
                <c:pt idx="830">
                  <c:v>6.6000000000000003E-2</c:v>
                </c:pt>
                <c:pt idx="831">
                  <c:v>9.4E-2</c:v>
                </c:pt>
                <c:pt idx="832">
                  <c:v>7.3999999999999996E-2</c:v>
                </c:pt>
                <c:pt idx="833">
                  <c:v>5.0999999999999997E-2</c:v>
                </c:pt>
                <c:pt idx="834">
                  <c:v>6.8000000000000005E-2</c:v>
                </c:pt>
                <c:pt idx="835">
                  <c:v>0.11</c:v>
                </c:pt>
                <c:pt idx="836">
                  <c:v>0.184</c:v>
                </c:pt>
                <c:pt idx="837">
                  <c:v>0.17399999999999999</c:v>
                </c:pt>
                <c:pt idx="838">
                  <c:v>0.11</c:v>
                </c:pt>
                <c:pt idx="839">
                  <c:v>0.115</c:v>
                </c:pt>
                <c:pt idx="840">
                  <c:v>7.6999999999999999E-2</c:v>
                </c:pt>
                <c:pt idx="841">
                  <c:v>0.127</c:v>
                </c:pt>
                <c:pt idx="842">
                  <c:v>8.7999999999999995E-2</c:v>
                </c:pt>
                <c:pt idx="843">
                  <c:v>7.0000000000000007E-2</c:v>
                </c:pt>
                <c:pt idx="844">
                  <c:v>0.121</c:v>
                </c:pt>
                <c:pt idx="845">
                  <c:v>8.5999999999999993E-2</c:v>
                </c:pt>
                <c:pt idx="846">
                  <c:v>5.5E-2</c:v>
                </c:pt>
                <c:pt idx="847">
                  <c:v>9.9000000000000005E-2</c:v>
                </c:pt>
                <c:pt idx="848">
                  <c:v>9.0999999999999998E-2</c:v>
                </c:pt>
                <c:pt idx="849">
                  <c:v>0.10100000000000001</c:v>
                </c:pt>
                <c:pt idx="850">
                  <c:v>0.16200000000000001</c:v>
                </c:pt>
                <c:pt idx="851">
                  <c:v>0.12</c:v>
                </c:pt>
                <c:pt idx="852">
                  <c:v>0.11799999999999999</c:v>
                </c:pt>
                <c:pt idx="853">
                  <c:v>0.107</c:v>
                </c:pt>
                <c:pt idx="854">
                  <c:v>8.4000000000000005E-2</c:v>
                </c:pt>
                <c:pt idx="855">
                  <c:v>8.5000000000000006E-2</c:v>
                </c:pt>
                <c:pt idx="856">
                  <c:v>0.16800000000000001</c:v>
                </c:pt>
                <c:pt idx="857">
                  <c:v>7.8E-2</c:v>
                </c:pt>
                <c:pt idx="858">
                  <c:v>0.123</c:v>
                </c:pt>
                <c:pt idx="859">
                  <c:v>0.123</c:v>
                </c:pt>
                <c:pt idx="860">
                  <c:v>9.9000000000000005E-2</c:v>
                </c:pt>
                <c:pt idx="861">
                  <c:v>0.154</c:v>
                </c:pt>
                <c:pt idx="862">
                  <c:v>0.156</c:v>
                </c:pt>
                <c:pt idx="863">
                  <c:v>0.115</c:v>
                </c:pt>
                <c:pt idx="864">
                  <c:v>0.157</c:v>
                </c:pt>
                <c:pt idx="865">
                  <c:v>9.6000000000000002E-2</c:v>
                </c:pt>
                <c:pt idx="866">
                  <c:v>9.2999999999999999E-2</c:v>
                </c:pt>
                <c:pt idx="867">
                  <c:v>0.14399999999999999</c:v>
                </c:pt>
                <c:pt idx="868">
                  <c:v>0.112</c:v>
                </c:pt>
                <c:pt idx="869">
                  <c:v>0.154</c:v>
                </c:pt>
                <c:pt idx="870">
                  <c:v>8.2000000000000003E-2</c:v>
                </c:pt>
                <c:pt idx="871">
                  <c:v>9.6000000000000002E-2</c:v>
                </c:pt>
                <c:pt idx="872">
                  <c:v>9.5000000000000001E-2</c:v>
                </c:pt>
                <c:pt idx="873">
                  <c:v>0.155</c:v>
                </c:pt>
                <c:pt idx="874">
                  <c:v>0.188</c:v>
                </c:pt>
                <c:pt idx="875">
                  <c:v>5.8999999999999997E-2</c:v>
                </c:pt>
                <c:pt idx="876">
                  <c:v>8.3000000000000004E-2</c:v>
                </c:pt>
                <c:pt idx="877">
                  <c:v>0.17299999999999999</c:v>
                </c:pt>
                <c:pt idx="878">
                  <c:v>8.5000000000000006E-2</c:v>
                </c:pt>
                <c:pt idx="879">
                  <c:v>0.129</c:v>
                </c:pt>
                <c:pt idx="880">
                  <c:v>0.123</c:v>
                </c:pt>
                <c:pt idx="881">
                  <c:v>0.11799999999999999</c:v>
                </c:pt>
                <c:pt idx="882">
                  <c:v>9.5000000000000001E-2</c:v>
                </c:pt>
                <c:pt idx="883">
                  <c:v>0.17</c:v>
                </c:pt>
                <c:pt idx="884">
                  <c:v>8.8999999999999996E-2</c:v>
                </c:pt>
                <c:pt idx="885">
                  <c:v>0.17100000000000001</c:v>
                </c:pt>
                <c:pt idx="886">
                  <c:v>0.14399999999999999</c:v>
                </c:pt>
                <c:pt idx="887">
                  <c:v>0.11799999999999999</c:v>
                </c:pt>
                <c:pt idx="888">
                  <c:v>0.161</c:v>
                </c:pt>
                <c:pt idx="889">
                  <c:v>0.124</c:v>
                </c:pt>
                <c:pt idx="890">
                  <c:v>8.1000000000000003E-2</c:v>
                </c:pt>
                <c:pt idx="891">
                  <c:v>0.106</c:v>
                </c:pt>
                <c:pt idx="892">
                  <c:v>8.2000000000000003E-2</c:v>
                </c:pt>
                <c:pt idx="893">
                  <c:v>7.4999999999999997E-2</c:v>
                </c:pt>
                <c:pt idx="894">
                  <c:v>0.14699999999999999</c:v>
                </c:pt>
                <c:pt idx="895">
                  <c:v>6.8000000000000005E-2</c:v>
                </c:pt>
                <c:pt idx="896">
                  <c:v>0.123</c:v>
                </c:pt>
                <c:pt idx="897">
                  <c:v>0.155</c:v>
                </c:pt>
                <c:pt idx="898">
                  <c:v>0.11600000000000001</c:v>
                </c:pt>
                <c:pt idx="899">
                  <c:v>0.16600000000000001</c:v>
                </c:pt>
                <c:pt idx="900">
                  <c:v>0.14099999999999999</c:v>
                </c:pt>
                <c:pt idx="901">
                  <c:v>0.13200000000000001</c:v>
                </c:pt>
                <c:pt idx="902">
                  <c:v>0.121</c:v>
                </c:pt>
                <c:pt idx="903">
                  <c:v>0.13400000000000001</c:v>
                </c:pt>
                <c:pt idx="904">
                  <c:v>0.14000000000000001</c:v>
                </c:pt>
                <c:pt idx="905">
                  <c:v>0.13300000000000001</c:v>
                </c:pt>
                <c:pt idx="906">
                  <c:v>0.11</c:v>
                </c:pt>
                <c:pt idx="907">
                  <c:v>0.10199999999999999</c:v>
                </c:pt>
                <c:pt idx="908">
                  <c:v>0.187</c:v>
                </c:pt>
                <c:pt idx="909">
                  <c:v>0.106</c:v>
                </c:pt>
                <c:pt idx="910">
                  <c:v>0.10299999999999999</c:v>
                </c:pt>
                <c:pt idx="911">
                  <c:v>0.17699999999999999</c:v>
                </c:pt>
                <c:pt idx="912">
                  <c:v>0.11899999999999999</c:v>
                </c:pt>
                <c:pt idx="913">
                  <c:v>0.159</c:v>
                </c:pt>
                <c:pt idx="914">
                  <c:v>9.0999999999999998E-2</c:v>
                </c:pt>
                <c:pt idx="915">
                  <c:v>9.2999999999999999E-2</c:v>
                </c:pt>
                <c:pt idx="916">
                  <c:v>9.6000000000000002E-2</c:v>
                </c:pt>
                <c:pt idx="917">
                  <c:v>7.0999999999999994E-2</c:v>
                </c:pt>
                <c:pt idx="918">
                  <c:v>0.14399999999999999</c:v>
                </c:pt>
                <c:pt idx="919">
                  <c:v>0.18099999999999999</c:v>
                </c:pt>
                <c:pt idx="920">
                  <c:v>0.13700000000000001</c:v>
                </c:pt>
                <c:pt idx="921">
                  <c:v>0.13700000000000001</c:v>
                </c:pt>
                <c:pt idx="922">
                  <c:v>0.14099999999999999</c:v>
                </c:pt>
                <c:pt idx="923">
                  <c:v>0.122</c:v>
                </c:pt>
                <c:pt idx="924">
                  <c:v>7.8E-2</c:v>
                </c:pt>
                <c:pt idx="925">
                  <c:v>0.09</c:v>
                </c:pt>
                <c:pt idx="926">
                  <c:v>7.8E-2</c:v>
                </c:pt>
                <c:pt idx="927">
                  <c:v>0.14699999999999999</c:v>
                </c:pt>
                <c:pt idx="928">
                  <c:v>9.0999999999999998E-2</c:v>
                </c:pt>
                <c:pt idx="929">
                  <c:v>0.12</c:v>
                </c:pt>
                <c:pt idx="930">
                  <c:v>0.13200000000000001</c:v>
                </c:pt>
                <c:pt idx="931">
                  <c:v>8.5000000000000006E-2</c:v>
                </c:pt>
                <c:pt idx="932">
                  <c:v>0.14199999999999999</c:v>
                </c:pt>
                <c:pt idx="933">
                  <c:v>0.13800000000000001</c:v>
                </c:pt>
                <c:pt idx="934">
                  <c:v>0.16</c:v>
                </c:pt>
                <c:pt idx="935">
                  <c:v>0.114</c:v>
                </c:pt>
                <c:pt idx="936">
                  <c:v>7.2999999999999995E-2</c:v>
                </c:pt>
                <c:pt idx="937">
                  <c:v>0.09</c:v>
                </c:pt>
                <c:pt idx="938">
                  <c:v>0.105</c:v>
                </c:pt>
                <c:pt idx="939">
                  <c:v>8.3000000000000004E-2</c:v>
                </c:pt>
                <c:pt idx="940">
                  <c:v>7.8E-2</c:v>
                </c:pt>
                <c:pt idx="941">
                  <c:v>9.4E-2</c:v>
                </c:pt>
                <c:pt idx="942">
                  <c:v>0.123</c:v>
                </c:pt>
                <c:pt idx="943">
                  <c:v>0.108</c:v>
                </c:pt>
                <c:pt idx="944">
                  <c:v>0</c:v>
                </c:pt>
                <c:pt idx="945">
                  <c:v>0.14599999999999999</c:v>
                </c:pt>
                <c:pt idx="946">
                  <c:v>0.152</c:v>
                </c:pt>
                <c:pt idx="947">
                  <c:v>8.4000000000000005E-2</c:v>
                </c:pt>
                <c:pt idx="948">
                  <c:v>0.108</c:v>
                </c:pt>
                <c:pt idx="949">
                  <c:v>0.16900000000000001</c:v>
                </c:pt>
                <c:pt idx="950">
                  <c:v>0.14299999999999999</c:v>
                </c:pt>
                <c:pt idx="951">
                  <c:v>0.11799999999999999</c:v>
                </c:pt>
                <c:pt idx="952">
                  <c:v>0.14499999999999999</c:v>
                </c:pt>
                <c:pt idx="953">
                  <c:v>0.158</c:v>
                </c:pt>
                <c:pt idx="954">
                  <c:v>0.129</c:v>
                </c:pt>
                <c:pt idx="955">
                  <c:v>8.3000000000000004E-2</c:v>
                </c:pt>
                <c:pt idx="956">
                  <c:v>0.153</c:v>
                </c:pt>
                <c:pt idx="957">
                  <c:v>0.159</c:v>
                </c:pt>
                <c:pt idx="958">
                  <c:v>8.4000000000000005E-2</c:v>
                </c:pt>
                <c:pt idx="959">
                  <c:v>0.10299999999999999</c:v>
                </c:pt>
                <c:pt idx="960">
                  <c:v>0.08</c:v>
                </c:pt>
                <c:pt idx="961">
                  <c:v>0.152</c:v>
                </c:pt>
                <c:pt idx="962">
                  <c:v>7.5999999999999998E-2</c:v>
                </c:pt>
                <c:pt idx="963">
                  <c:v>8.1000000000000003E-2</c:v>
                </c:pt>
                <c:pt idx="964">
                  <c:v>5.5E-2</c:v>
                </c:pt>
                <c:pt idx="965">
                  <c:v>0.03</c:v>
                </c:pt>
                <c:pt idx="966">
                  <c:v>0.113</c:v>
                </c:pt>
                <c:pt idx="967">
                  <c:v>0.115</c:v>
                </c:pt>
                <c:pt idx="968">
                  <c:v>0.13400000000000001</c:v>
                </c:pt>
                <c:pt idx="969">
                  <c:v>0.157</c:v>
                </c:pt>
                <c:pt idx="970">
                  <c:v>8.2000000000000003E-2</c:v>
                </c:pt>
                <c:pt idx="971">
                  <c:v>9.8000000000000004E-2</c:v>
                </c:pt>
                <c:pt idx="972">
                  <c:v>7.1999999999999995E-2</c:v>
                </c:pt>
                <c:pt idx="973">
                  <c:v>5.8999999999999997E-2</c:v>
                </c:pt>
                <c:pt idx="974">
                  <c:v>9.0999999999999998E-2</c:v>
                </c:pt>
                <c:pt idx="975">
                  <c:v>0.123</c:v>
                </c:pt>
                <c:pt idx="976">
                  <c:v>0.13700000000000001</c:v>
                </c:pt>
                <c:pt idx="977">
                  <c:v>0.14099999999999999</c:v>
                </c:pt>
                <c:pt idx="978">
                  <c:v>9.5000000000000001E-2</c:v>
                </c:pt>
                <c:pt idx="979">
                  <c:v>0.09</c:v>
                </c:pt>
                <c:pt idx="980">
                  <c:v>0.13100000000000001</c:v>
                </c:pt>
                <c:pt idx="981">
                  <c:v>8.3000000000000004E-2</c:v>
                </c:pt>
                <c:pt idx="982">
                  <c:v>4.2999999999999997E-2</c:v>
                </c:pt>
                <c:pt idx="983">
                  <c:v>0.10199999999999999</c:v>
                </c:pt>
                <c:pt idx="984">
                  <c:v>6.4000000000000001E-2</c:v>
                </c:pt>
                <c:pt idx="985">
                  <c:v>7.3999999999999996E-2</c:v>
                </c:pt>
                <c:pt idx="986">
                  <c:v>0.11799999999999999</c:v>
                </c:pt>
                <c:pt idx="987">
                  <c:v>8.3000000000000004E-2</c:v>
                </c:pt>
                <c:pt idx="988">
                  <c:v>6.7000000000000004E-2</c:v>
                </c:pt>
                <c:pt idx="989">
                  <c:v>0.10199999999999999</c:v>
                </c:pt>
                <c:pt idx="990">
                  <c:v>6.9000000000000006E-2</c:v>
                </c:pt>
                <c:pt idx="991">
                  <c:v>8.5000000000000006E-2</c:v>
                </c:pt>
                <c:pt idx="992">
                  <c:v>0.14899999999999999</c:v>
                </c:pt>
                <c:pt idx="993">
                  <c:v>0.113</c:v>
                </c:pt>
                <c:pt idx="994">
                  <c:v>0.126</c:v>
                </c:pt>
                <c:pt idx="995">
                  <c:v>0.10199999999999999</c:v>
                </c:pt>
                <c:pt idx="996">
                  <c:v>0.123</c:v>
                </c:pt>
                <c:pt idx="997">
                  <c:v>6.9000000000000006E-2</c:v>
                </c:pt>
                <c:pt idx="998">
                  <c:v>7.2999999999999995E-2</c:v>
                </c:pt>
                <c:pt idx="999">
                  <c:v>0.15</c:v>
                </c:pt>
                <c:pt idx="1000">
                  <c:v>0.123</c:v>
                </c:pt>
                <c:pt idx="1001">
                  <c:v>0.14799999999999999</c:v>
                </c:pt>
                <c:pt idx="1002">
                  <c:v>8.2000000000000003E-2</c:v>
                </c:pt>
                <c:pt idx="1003">
                  <c:v>0.107</c:v>
                </c:pt>
                <c:pt idx="1004">
                  <c:v>0.157</c:v>
                </c:pt>
                <c:pt idx="1005">
                  <c:v>0.13700000000000001</c:v>
                </c:pt>
                <c:pt idx="1006">
                  <c:v>0.13</c:v>
                </c:pt>
                <c:pt idx="1007">
                  <c:v>0.11</c:v>
                </c:pt>
                <c:pt idx="1008">
                  <c:v>0.129</c:v>
                </c:pt>
                <c:pt idx="1009">
                  <c:v>8.4000000000000005E-2</c:v>
                </c:pt>
                <c:pt idx="1010">
                  <c:v>6.5000000000000002E-2</c:v>
                </c:pt>
                <c:pt idx="1011">
                  <c:v>8.8999999999999996E-2</c:v>
                </c:pt>
                <c:pt idx="1012">
                  <c:v>0.13800000000000001</c:v>
                </c:pt>
                <c:pt idx="1013">
                  <c:v>7.6999999999999999E-2</c:v>
                </c:pt>
                <c:pt idx="1014">
                  <c:v>0.11</c:v>
                </c:pt>
                <c:pt idx="1015">
                  <c:v>0.126</c:v>
                </c:pt>
                <c:pt idx="1016">
                  <c:v>0.105</c:v>
                </c:pt>
                <c:pt idx="1017">
                  <c:v>0.128</c:v>
                </c:pt>
                <c:pt idx="1018">
                  <c:v>0.13600000000000001</c:v>
                </c:pt>
                <c:pt idx="1019">
                  <c:v>0.14399999999999999</c:v>
                </c:pt>
                <c:pt idx="1020">
                  <c:v>0.12</c:v>
                </c:pt>
                <c:pt idx="1021">
                  <c:v>6.6000000000000003E-2</c:v>
                </c:pt>
                <c:pt idx="1022">
                  <c:v>9.4E-2</c:v>
                </c:pt>
                <c:pt idx="1023">
                  <c:v>7.3999999999999996E-2</c:v>
                </c:pt>
                <c:pt idx="1024">
                  <c:v>5.0999999999999997E-2</c:v>
                </c:pt>
                <c:pt idx="1025">
                  <c:v>6.8000000000000005E-2</c:v>
                </c:pt>
                <c:pt idx="1026">
                  <c:v>0.11</c:v>
                </c:pt>
                <c:pt idx="1027">
                  <c:v>0.184</c:v>
                </c:pt>
                <c:pt idx="1028">
                  <c:v>0.14799999999999999</c:v>
                </c:pt>
                <c:pt idx="1029">
                  <c:v>0.11</c:v>
                </c:pt>
                <c:pt idx="1030">
                  <c:v>0.115</c:v>
                </c:pt>
                <c:pt idx="1031">
                  <c:v>7.6999999999999999E-2</c:v>
                </c:pt>
                <c:pt idx="1032">
                  <c:v>0.127</c:v>
                </c:pt>
                <c:pt idx="1033">
                  <c:v>8.7999999999999995E-2</c:v>
                </c:pt>
                <c:pt idx="1034">
                  <c:v>7.5999999999999998E-2</c:v>
                </c:pt>
                <c:pt idx="1035">
                  <c:v>0.121</c:v>
                </c:pt>
                <c:pt idx="1036">
                  <c:v>8.5999999999999993E-2</c:v>
                </c:pt>
                <c:pt idx="1037">
                  <c:v>5.5E-2</c:v>
                </c:pt>
                <c:pt idx="1038">
                  <c:v>9.9000000000000005E-2</c:v>
                </c:pt>
                <c:pt idx="1039">
                  <c:v>9.0999999999999998E-2</c:v>
                </c:pt>
                <c:pt idx="1040">
                  <c:v>0.10100000000000001</c:v>
                </c:pt>
                <c:pt idx="1041">
                  <c:v>0.161</c:v>
                </c:pt>
                <c:pt idx="1042">
                  <c:v>0.12</c:v>
                </c:pt>
                <c:pt idx="1043">
                  <c:v>0.11799999999999999</c:v>
                </c:pt>
                <c:pt idx="1044">
                  <c:v>0.107</c:v>
                </c:pt>
                <c:pt idx="1045">
                  <c:v>7.2999999999999995E-2</c:v>
                </c:pt>
                <c:pt idx="1046">
                  <c:v>0.104</c:v>
                </c:pt>
                <c:pt idx="1047">
                  <c:v>0.16800000000000001</c:v>
                </c:pt>
                <c:pt idx="1048">
                  <c:v>7.8E-2</c:v>
                </c:pt>
                <c:pt idx="1049">
                  <c:v>0.123</c:v>
                </c:pt>
                <c:pt idx="1050">
                  <c:v>0.121</c:v>
                </c:pt>
                <c:pt idx="1051">
                  <c:v>9.9000000000000005E-2</c:v>
                </c:pt>
                <c:pt idx="1052">
                  <c:v>0.154</c:v>
                </c:pt>
                <c:pt idx="1053">
                  <c:v>0.156</c:v>
                </c:pt>
                <c:pt idx="1054">
                  <c:v>0.115</c:v>
                </c:pt>
                <c:pt idx="1055">
                  <c:v>0.157</c:v>
                </c:pt>
                <c:pt idx="1056">
                  <c:v>9.6000000000000002E-2</c:v>
                </c:pt>
                <c:pt idx="1057">
                  <c:v>9.2999999999999999E-2</c:v>
                </c:pt>
                <c:pt idx="1058">
                  <c:v>0.14399999999999999</c:v>
                </c:pt>
                <c:pt idx="1059">
                  <c:v>0.112</c:v>
                </c:pt>
                <c:pt idx="1060">
                  <c:v>0.154</c:v>
                </c:pt>
                <c:pt idx="1061">
                  <c:v>8.2000000000000003E-2</c:v>
                </c:pt>
                <c:pt idx="1062">
                  <c:v>9.6000000000000002E-2</c:v>
                </c:pt>
                <c:pt idx="1063">
                  <c:v>9.7000000000000003E-2</c:v>
                </c:pt>
                <c:pt idx="1064">
                  <c:v>0.155</c:v>
                </c:pt>
                <c:pt idx="1065">
                  <c:v>0.20599999999999999</c:v>
                </c:pt>
                <c:pt idx="1066">
                  <c:v>5.7000000000000002E-2</c:v>
                </c:pt>
                <c:pt idx="1067">
                  <c:v>8.3000000000000004E-2</c:v>
                </c:pt>
                <c:pt idx="1068">
                  <c:v>0.17299999999999999</c:v>
                </c:pt>
                <c:pt idx="1069">
                  <c:v>8.5000000000000006E-2</c:v>
                </c:pt>
                <c:pt idx="1070">
                  <c:v>0.13400000000000001</c:v>
                </c:pt>
                <c:pt idx="1071">
                  <c:v>0.13</c:v>
                </c:pt>
                <c:pt idx="1072">
                  <c:v>0.11799999999999999</c:v>
                </c:pt>
                <c:pt idx="1073">
                  <c:v>9.5000000000000001E-2</c:v>
                </c:pt>
                <c:pt idx="1074">
                  <c:v>0.17</c:v>
                </c:pt>
                <c:pt idx="1075">
                  <c:v>8.8999999999999996E-2</c:v>
                </c:pt>
                <c:pt idx="1076">
                  <c:v>0.17100000000000001</c:v>
                </c:pt>
                <c:pt idx="1077">
                  <c:v>0.14399999999999999</c:v>
                </c:pt>
                <c:pt idx="1078">
                  <c:v>0.11799999999999999</c:v>
                </c:pt>
                <c:pt idx="1079">
                  <c:v>0.161</c:v>
                </c:pt>
                <c:pt idx="1080">
                  <c:v>0.124</c:v>
                </c:pt>
                <c:pt idx="1081">
                  <c:v>8.1000000000000003E-2</c:v>
                </c:pt>
                <c:pt idx="1082">
                  <c:v>0.106</c:v>
                </c:pt>
                <c:pt idx="1083">
                  <c:v>8.2000000000000003E-2</c:v>
                </c:pt>
                <c:pt idx="1084">
                  <c:v>7.4999999999999997E-2</c:v>
                </c:pt>
                <c:pt idx="1085">
                  <c:v>0.14699999999999999</c:v>
                </c:pt>
                <c:pt idx="1086">
                  <c:v>6.8000000000000005E-2</c:v>
                </c:pt>
                <c:pt idx="1087">
                  <c:v>0.123</c:v>
                </c:pt>
                <c:pt idx="1088">
                  <c:v>0.155</c:v>
                </c:pt>
                <c:pt idx="1089">
                  <c:v>0.11600000000000001</c:v>
                </c:pt>
                <c:pt idx="1090">
                  <c:v>0.16600000000000001</c:v>
                </c:pt>
                <c:pt idx="1091">
                  <c:v>0.14099999999999999</c:v>
                </c:pt>
                <c:pt idx="1092">
                  <c:v>0.13200000000000001</c:v>
                </c:pt>
                <c:pt idx="1093">
                  <c:v>0.121</c:v>
                </c:pt>
                <c:pt idx="1094">
                  <c:v>0.13400000000000001</c:v>
                </c:pt>
                <c:pt idx="1095">
                  <c:v>0.14000000000000001</c:v>
                </c:pt>
                <c:pt idx="1096">
                  <c:v>0.13300000000000001</c:v>
                </c:pt>
                <c:pt idx="1097">
                  <c:v>0.112</c:v>
                </c:pt>
                <c:pt idx="1098">
                  <c:v>0.10199999999999999</c:v>
                </c:pt>
                <c:pt idx="1099">
                  <c:v>0.187</c:v>
                </c:pt>
                <c:pt idx="1100">
                  <c:v>0.106</c:v>
                </c:pt>
                <c:pt idx="1101">
                  <c:v>0.10299999999999999</c:v>
                </c:pt>
                <c:pt idx="1102">
                  <c:v>0.16400000000000001</c:v>
                </c:pt>
                <c:pt idx="1103">
                  <c:v>0.11899999999999999</c:v>
                </c:pt>
                <c:pt idx="1104">
                  <c:v>0.159</c:v>
                </c:pt>
                <c:pt idx="1105">
                  <c:v>9.0999999999999998E-2</c:v>
                </c:pt>
                <c:pt idx="1106">
                  <c:v>9.2999999999999999E-2</c:v>
                </c:pt>
                <c:pt idx="1107">
                  <c:v>9.6000000000000002E-2</c:v>
                </c:pt>
                <c:pt idx="1108">
                  <c:v>0.11600000000000001</c:v>
                </c:pt>
                <c:pt idx="1109">
                  <c:v>0.14399999999999999</c:v>
                </c:pt>
                <c:pt idx="1110">
                  <c:v>0.18099999999999999</c:v>
                </c:pt>
                <c:pt idx="1111">
                  <c:v>0.13700000000000001</c:v>
                </c:pt>
                <c:pt idx="1112">
                  <c:v>0.13700000000000001</c:v>
                </c:pt>
                <c:pt idx="1113">
                  <c:v>0.124</c:v>
                </c:pt>
                <c:pt idx="1114">
                  <c:v>0.122</c:v>
                </c:pt>
                <c:pt idx="1115">
                  <c:v>7.8E-2</c:v>
                </c:pt>
                <c:pt idx="1116">
                  <c:v>7.8E-2</c:v>
                </c:pt>
                <c:pt idx="1117">
                  <c:v>7.8E-2</c:v>
                </c:pt>
                <c:pt idx="1118">
                  <c:v>0.14699999999999999</c:v>
                </c:pt>
                <c:pt idx="1119">
                  <c:v>9.0999999999999998E-2</c:v>
                </c:pt>
                <c:pt idx="1120">
                  <c:v>0.12</c:v>
                </c:pt>
                <c:pt idx="1121">
                  <c:v>0.108</c:v>
                </c:pt>
                <c:pt idx="1122">
                  <c:v>8.5000000000000006E-2</c:v>
                </c:pt>
                <c:pt idx="1123">
                  <c:v>0.14199999999999999</c:v>
                </c:pt>
                <c:pt idx="1124">
                  <c:v>0.13800000000000001</c:v>
                </c:pt>
                <c:pt idx="1125">
                  <c:v>0.16</c:v>
                </c:pt>
                <c:pt idx="1126">
                  <c:v>0.114</c:v>
                </c:pt>
                <c:pt idx="1127">
                  <c:v>7.2999999999999995E-2</c:v>
                </c:pt>
                <c:pt idx="1128">
                  <c:v>0.09</c:v>
                </c:pt>
                <c:pt idx="1129">
                  <c:v>0.10299999999999999</c:v>
                </c:pt>
                <c:pt idx="1130">
                  <c:v>0.13200000000000001</c:v>
                </c:pt>
                <c:pt idx="1131">
                  <c:v>7.8E-2</c:v>
                </c:pt>
                <c:pt idx="1132">
                  <c:v>9.1999999999999998E-2</c:v>
                </c:pt>
                <c:pt idx="1133">
                  <c:v>0.123</c:v>
                </c:pt>
                <c:pt idx="1134">
                  <c:v>0.108</c:v>
                </c:pt>
                <c:pt idx="1135">
                  <c:v>0</c:v>
                </c:pt>
                <c:pt idx="1136">
                  <c:v>0.14599999999999999</c:v>
                </c:pt>
                <c:pt idx="1137">
                  <c:v>0.152</c:v>
                </c:pt>
                <c:pt idx="1138">
                  <c:v>8.4000000000000005E-2</c:v>
                </c:pt>
                <c:pt idx="1139">
                  <c:v>0.108</c:v>
                </c:pt>
                <c:pt idx="1140">
                  <c:v>0.16900000000000001</c:v>
                </c:pt>
                <c:pt idx="1141">
                  <c:v>0.14299999999999999</c:v>
                </c:pt>
                <c:pt idx="1142">
                  <c:v>0.11600000000000001</c:v>
                </c:pt>
                <c:pt idx="1143">
                  <c:v>0.14499999999999999</c:v>
                </c:pt>
                <c:pt idx="1144">
                  <c:v>0.158</c:v>
                </c:pt>
                <c:pt idx="1145">
                  <c:v>0.129</c:v>
                </c:pt>
                <c:pt idx="1146">
                  <c:v>6.5000000000000002E-2</c:v>
                </c:pt>
                <c:pt idx="1147">
                  <c:v>0.127</c:v>
                </c:pt>
                <c:pt idx="1148">
                  <c:v>0.17</c:v>
                </c:pt>
                <c:pt idx="1149">
                  <c:v>0.08</c:v>
                </c:pt>
                <c:pt idx="1150">
                  <c:v>0.106</c:v>
                </c:pt>
                <c:pt idx="1151">
                  <c:v>7.1999999999999995E-2</c:v>
                </c:pt>
                <c:pt idx="1152">
                  <c:v>0.13400000000000001</c:v>
                </c:pt>
                <c:pt idx="1153">
                  <c:v>7.5999999999999998E-2</c:v>
                </c:pt>
                <c:pt idx="1154">
                  <c:v>0.10299999999999999</c:v>
                </c:pt>
                <c:pt idx="1155">
                  <c:v>5.8999999999999997E-2</c:v>
                </c:pt>
                <c:pt idx="1156">
                  <c:v>3.5999999999999997E-2</c:v>
                </c:pt>
                <c:pt idx="1157">
                  <c:v>0.109</c:v>
                </c:pt>
                <c:pt idx="1158">
                  <c:v>0.14099999999999999</c:v>
                </c:pt>
                <c:pt idx="1159">
                  <c:v>0.14299999999999999</c:v>
                </c:pt>
                <c:pt idx="1160">
                  <c:v>0.16</c:v>
                </c:pt>
                <c:pt idx="1161">
                  <c:v>7.1999999999999995E-2</c:v>
                </c:pt>
                <c:pt idx="1162">
                  <c:v>0.11600000000000001</c:v>
                </c:pt>
                <c:pt idx="1163">
                  <c:v>6.6000000000000003E-2</c:v>
                </c:pt>
                <c:pt idx="1164">
                  <c:v>0.10299999999999999</c:v>
                </c:pt>
                <c:pt idx="1165">
                  <c:v>9.0999999999999998E-2</c:v>
                </c:pt>
                <c:pt idx="1166">
                  <c:v>0.14099999999999999</c:v>
                </c:pt>
                <c:pt idx="1167">
                  <c:v>0.112</c:v>
                </c:pt>
                <c:pt idx="1168">
                  <c:v>0.14899999999999999</c:v>
                </c:pt>
                <c:pt idx="1169">
                  <c:v>8.5000000000000006E-2</c:v>
                </c:pt>
                <c:pt idx="1170">
                  <c:v>0.105</c:v>
                </c:pt>
                <c:pt idx="1171">
                  <c:v>0.114</c:v>
                </c:pt>
                <c:pt idx="1172">
                  <c:v>0.13600000000000001</c:v>
                </c:pt>
                <c:pt idx="1173">
                  <c:v>4.7E-2</c:v>
                </c:pt>
                <c:pt idx="1174">
                  <c:v>0.108</c:v>
                </c:pt>
                <c:pt idx="1175">
                  <c:v>6.7000000000000004E-2</c:v>
                </c:pt>
                <c:pt idx="1176">
                  <c:v>6.8000000000000005E-2</c:v>
                </c:pt>
                <c:pt idx="1177">
                  <c:v>0.13500000000000001</c:v>
                </c:pt>
                <c:pt idx="1178">
                  <c:v>7.3999999999999996E-2</c:v>
                </c:pt>
                <c:pt idx="1179">
                  <c:v>7.3999999999999996E-2</c:v>
                </c:pt>
                <c:pt idx="1180">
                  <c:v>0.1</c:v>
                </c:pt>
                <c:pt idx="1181">
                  <c:v>7.5999999999999998E-2</c:v>
                </c:pt>
                <c:pt idx="1182">
                  <c:v>8.1000000000000003E-2</c:v>
                </c:pt>
                <c:pt idx="1183">
                  <c:v>0.156</c:v>
                </c:pt>
                <c:pt idx="1184">
                  <c:v>0.12</c:v>
                </c:pt>
                <c:pt idx="1185">
                  <c:v>0.11799999999999999</c:v>
                </c:pt>
                <c:pt idx="1186">
                  <c:v>9.7000000000000003E-2</c:v>
                </c:pt>
                <c:pt idx="1187">
                  <c:v>0.126</c:v>
                </c:pt>
                <c:pt idx="1188">
                  <c:v>7.1999999999999995E-2</c:v>
                </c:pt>
                <c:pt idx="1189">
                  <c:v>7.2999999999999995E-2</c:v>
                </c:pt>
                <c:pt idx="1190">
                  <c:v>0.14199999999999999</c:v>
                </c:pt>
                <c:pt idx="1191">
                  <c:v>0.10199999999999999</c:v>
                </c:pt>
                <c:pt idx="1192">
                  <c:v>7.0999999999999994E-2</c:v>
                </c:pt>
                <c:pt idx="1193">
                  <c:v>0.104</c:v>
                </c:pt>
                <c:pt idx="1194">
                  <c:v>0.11</c:v>
                </c:pt>
                <c:pt idx="1195">
                  <c:v>0.14299999999999999</c:v>
                </c:pt>
                <c:pt idx="1196">
                  <c:v>0.14399999999999999</c:v>
                </c:pt>
                <c:pt idx="1197">
                  <c:v>0.11899999999999999</c:v>
                </c:pt>
                <c:pt idx="1198">
                  <c:v>0.111</c:v>
                </c:pt>
                <c:pt idx="1199">
                  <c:v>0.114</c:v>
                </c:pt>
                <c:pt idx="1200">
                  <c:v>7.8E-2</c:v>
                </c:pt>
                <c:pt idx="1201">
                  <c:v>6.3E-2</c:v>
                </c:pt>
                <c:pt idx="1202">
                  <c:v>0.08</c:v>
                </c:pt>
                <c:pt idx="1203">
                  <c:v>0.14199999999999999</c:v>
                </c:pt>
                <c:pt idx="1204">
                  <c:v>6.8000000000000005E-2</c:v>
                </c:pt>
                <c:pt idx="1205">
                  <c:v>0.114</c:v>
                </c:pt>
                <c:pt idx="1206">
                  <c:v>9.7000000000000003E-2</c:v>
                </c:pt>
                <c:pt idx="1207">
                  <c:v>9.6000000000000002E-2</c:v>
                </c:pt>
                <c:pt idx="1208">
                  <c:v>0.13600000000000001</c:v>
                </c:pt>
                <c:pt idx="1209">
                  <c:v>0.14599999999999999</c:v>
                </c:pt>
                <c:pt idx="1210">
                  <c:v>0.159</c:v>
                </c:pt>
                <c:pt idx="1211">
                  <c:v>0.12</c:v>
                </c:pt>
                <c:pt idx="1212">
                  <c:v>5.5E-2</c:v>
                </c:pt>
                <c:pt idx="1213">
                  <c:v>7.2999999999999995E-2</c:v>
                </c:pt>
                <c:pt idx="1214">
                  <c:v>7.0000000000000007E-2</c:v>
                </c:pt>
                <c:pt idx="1215">
                  <c:v>5.2999999999999999E-2</c:v>
                </c:pt>
                <c:pt idx="1216">
                  <c:v>7.6999999999999999E-2</c:v>
                </c:pt>
                <c:pt idx="1217">
                  <c:v>0.11</c:v>
                </c:pt>
                <c:pt idx="1218">
                  <c:v>0.157</c:v>
                </c:pt>
                <c:pt idx="1219">
                  <c:v>0.14000000000000001</c:v>
                </c:pt>
                <c:pt idx="1220">
                  <c:v>0.115</c:v>
                </c:pt>
                <c:pt idx="1221">
                  <c:v>0.113</c:v>
                </c:pt>
                <c:pt idx="1222">
                  <c:v>0.14199999999999999</c:v>
                </c:pt>
                <c:pt idx="1223">
                  <c:v>7.9000000000000001E-2</c:v>
                </c:pt>
                <c:pt idx="1224">
                  <c:v>9.5000000000000001E-2</c:v>
                </c:pt>
                <c:pt idx="1225">
                  <c:v>8.7999999999999995E-2</c:v>
                </c:pt>
                <c:pt idx="1226">
                  <c:v>6.3E-2</c:v>
                </c:pt>
                <c:pt idx="1227">
                  <c:v>7.9000000000000001E-2</c:v>
                </c:pt>
                <c:pt idx="1228">
                  <c:v>5.1999999999999998E-2</c:v>
                </c:pt>
                <c:pt idx="1229">
                  <c:v>9.7000000000000003E-2</c:v>
                </c:pt>
                <c:pt idx="1230">
                  <c:v>0.106</c:v>
                </c:pt>
                <c:pt idx="1231">
                  <c:v>0.11700000000000001</c:v>
                </c:pt>
                <c:pt idx="1232">
                  <c:v>0.153</c:v>
                </c:pt>
                <c:pt idx="1233">
                  <c:v>0.13800000000000001</c:v>
                </c:pt>
                <c:pt idx="1234">
                  <c:v>0.113</c:v>
                </c:pt>
                <c:pt idx="1235">
                  <c:v>9.6000000000000002E-2</c:v>
                </c:pt>
                <c:pt idx="1236">
                  <c:v>7.2999999999999995E-2</c:v>
                </c:pt>
                <c:pt idx="1237">
                  <c:v>0.152</c:v>
                </c:pt>
                <c:pt idx="1238">
                  <c:v>0.17499999999999999</c:v>
                </c:pt>
                <c:pt idx="1239">
                  <c:v>0.10299999999999999</c:v>
                </c:pt>
                <c:pt idx="1240">
                  <c:v>0.13100000000000001</c:v>
                </c:pt>
                <c:pt idx="1241">
                  <c:v>0.11</c:v>
                </c:pt>
                <c:pt idx="1242">
                  <c:v>9.9000000000000005E-2</c:v>
                </c:pt>
                <c:pt idx="1243">
                  <c:v>0.17199999999999999</c:v>
                </c:pt>
                <c:pt idx="1244">
                  <c:v>0.14299999999999999</c:v>
                </c:pt>
                <c:pt idx="1245">
                  <c:v>0.109</c:v>
                </c:pt>
                <c:pt idx="1246">
                  <c:v>0.189</c:v>
                </c:pt>
                <c:pt idx="1247">
                  <c:v>0.13600000000000001</c:v>
                </c:pt>
                <c:pt idx="1248">
                  <c:v>9.8000000000000004E-2</c:v>
                </c:pt>
                <c:pt idx="1249">
                  <c:v>0.13800000000000001</c:v>
                </c:pt>
                <c:pt idx="1250">
                  <c:v>0.114</c:v>
                </c:pt>
                <c:pt idx="1251">
                  <c:v>0.13300000000000001</c:v>
                </c:pt>
                <c:pt idx="1252">
                  <c:v>9.5000000000000001E-2</c:v>
                </c:pt>
                <c:pt idx="1253">
                  <c:v>8.8999999999999996E-2</c:v>
                </c:pt>
                <c:pt idx="1254">
                  <c:v>0.10299999999999999</c:v>
                </c:pt>
                <c:pt idx="1255">
                  <c:v>0.155</c:v>
                </c:pt>
                <c:pt idx="1256">
                  <c:v>0.23499999999999999</c:v>
                </c:pt>
                <c:pt idx="1257">
                  <c:v>5.1999999999999998E-2</c:v>
                </c:pt>
                <c:pt idx="1258">
                  <c:v>8.3000000000000004E-2</c:v>
                </c:pt>
                <c:pt idx="1259">
                  <c:v>0.17</c:v>
                </c:pt>
                <c:pt idx="1260">
                  <c:v>9.4E-2</c:v>
                </c:pt>
                <c:pt idx="1261">
                  <c:v>0.121</c:v>
                </c:pt>
                <c:pt idx="1262">
                  <c:v>0.14000000000000001</c:v>
                </c:pt>
                <c:pt idx="1263">
                  <c:v>0.111</c:v>
                </c:pt>
                <c:pt idx="1264">
                  <c:v>7.8E-2</c:v>
                </c:pt>
                <c:pt idx="1265">
                  <c:v>0.17499999999999999</c:v>
                </c:pt>
                <c:pt idx="1266">
                  <c:v>8.8999999999999996E-2</c:v>
                </c:pt>
                <c:pt idx="1267">
                  <c:v>0.245</c:v>
                </c:pt>
                <c:pt idx="1268">
                  <c:v>0.17100000000000001</c:v>
                </c:pt>
                <c:pt idx="1269">
                  <c:v>0.11700000000000001</c:v>
                </c:pt>
                <c:pt idx="1270">
                  <c:v>0.13400000000000001</c:v>
                </c:pt>
                <c:pt idx="1271">
                  <c:v>0.11799999999999999</c:v>
                </c:pt>
                <c:pt idx="1272">
                  <c:v>6.5000000000000002E-2</c:v>
                </c:pt>
                <c:pt idx="1273">
                  <c:v>0.111</c:v>
                </c:pt>
                <c:pt idx="1274">
                  <c:v>7.0000000000000007E-2</c:v>
                </c:pt>
                <c:pt idx="1275">
                  <c:v>7.4999999999999997E-2</c:v>
                </c:pt>
                <c:pt idx="1276">
                  <c:v>0.20300000000000001</c:v>
                </c:pt>
                <c:pt idx="1277">
                  <c:v>5.8000000000000003E-2</c:v>
                </c:pt>
                <c:pt idx="1278">
                  <c:v>0.09</c:v>
                </c:pt>
                <c:pt idx="1279">
                  <c:v>0.13200000000000001</c:v>
                </c:pt>
                <c:pt idx="1280">
                  <c:v>0.13500000000000001</c:v>
                </c:pt>
                <c:pt idx="1281">
                  <c:v>0.16900000000000001</c:v>
                </c:pt>
                <c:pt idx="1282">
                  <c:v>0.18099999999999999</c:v>
                </c:pt>
                <c:pt idx="1283">
                  <c:v>0.15</c:v>
                </c:pt>
                <c:pt idx="1284">
                  <c:v>0.122</c:v>
                </c:pt>
                <c:pt idx="1285">
                  <c:v>6.4000000000000001E-2</c:v>
                </c:pt>
                <c:pt idx="1286">
                  <c:v>0.11600000000000001</c:v>
                </c:pt>
                <c:pt idx="1287">
                  <c:v>0.107</c:v>
                </c:pt>
                <c:pt idx="1288">
                  <c:v>0.14599999999999999</c:v>
                </c:pt>
                <c:pt idx="1289">
                  <c:v>7.6999999999999999E-2</c:v>
                </c:pt>
                <c:pt idx="1290">
                  <c:v>0.158</c:v>
                </c:pt>
                <c:pt idx="1291">
                  <c:v>0.11</c:v>
                </c:pt>
                <c:pt idx="1292">
                  <c:v>0.152</c:v>
                </c:pt>
                <c:pt idx="1293">
                  <c:v>0.152</c:v>
                </c:pt>
                <c:pt idx="1294">
                  <c:v>0.11600000000000001</c:v>
                </c:pt>
                <c:pt idx="1295">
                  <c:v>0.16400000000000001</c:v>
                </c:pt>
                <c:pt idx="1296">
                  <c:v>0.09</c:v>
                </c:pt>
                <c:pt idx="1297">
                  <c:v>7.0999999999999994E-2</c:v>
                </c:pt>
                <c:pt idx="1298">
                  <c:v>0.10100000000000001</c:v>
                </c:pt>
                <c:pt idx="1299">
                  <c:v>0.114</c:v>
                </c:pt>
                <c:pt idx="1300">
                  <c:v>8.1000000000000003E-2</c:v>
                </c:pt>
                <c:pt idx="1301">
                  <c:v>0.161</c:v>
                </c:pt>
                <c:pt idx="1302">
                  <c:v>0.14299999999999999</c:v>
                </c:pt>
                <c:pt idx="1303">
                  <c:v>0.14299999999999999</c:v>
                </c:pt>
                <c:pt idx="1304">
                  <c:v>0.13800000000000001</c:v>
                </c:pt>
                <c:pt idx="1305">
                  <c:v>0.126</c:v>
                </c:pt>
                <c:pt idx="1306">
                  <c:v>8.7999999999999995E-2</c:v>
                </c:pt>
                <c:pt idx="1307">
                  <c:v>9.5000000000000001E-2</c:v>
                </c:pt>
                <c:pt idx="1308">
                  <c:v>6.2E-2</c:v>
                </c:pt>
                <c:pt idx="1309">
                  <c:v>0.13900000000000001</c:v>
                </c:pt>
                <c:pt idx="1310">
                  <c:v>9.6000000000000002E-2</c:v>
                </c:pt>
                <c:pt idx="1311">
                  <c:v>0.25900000000000001</c:v>
                </c:pt>
                <c:pt idx="1312">
                  <c:v>0.125</c:v>
                </c:pt>
                <c:pt idx="1313">
                  <c:v>8.3000000000000004E-2</c:v>
                </c:pt>
                <c:pt idx="1314">
                  <c:v>0.151</c:v>
                </c:pt>
                <c:pt idx="1315">
                  <c:v>0.14599999999999999</c:v>
                </c:pt>
                <c:pt idx="1316">
                  <c:v>0.20399999999999999</c:v>
                </c:pt>
                <c:pt idx="1317">
                  <c:v>0.115</c:v>
                </c:pt>
                <c:pt idx="1318">
                  <c:v>7.0000000000000007E-2</c:v>
                </c:pt>
                <c:pt idx="1319">
                  <c:v>0.106</c:v>
                </c:pt>
                <c:pt idx="1320">
                  <c:v>8.5000000000000006E-2</c:v>
                </c:pt>
                <c:pt idx="1321">
                  <c:v>0.13200000000000001</c:v>
                </c:pt>
                <c:pt idx="1322">
                  <c:v>7.0999999999999994E-2</c:v>
                </c:pt>
                <c:pt idx="1323">
                  <c:v>9.4E-2</c:v>
                </c:pt>
                <c:pt idx="1324">
                  <c:v>0.14399999999999999</c:v>
                </c:pt>
                <c:pt idx="1325">
                  <c:v>9.9000000000000005E-2</c:v>
                </c:pt>
                <c:pt idx="1326">
                  <c:v>0.22800000000000001</c:v>
                </c:pt>
                <c:pt idx="1327">
                  <c:v>0.17399999999999999</c:v>
                </c:pt>
                <c:pt idx="1328">
                  <c:v>0.23400000000000001</c:v>
                </c:pt>
                <c:pt idx="1329">
                  <c:v>7.5999999999999998E-2</c:v>
                </c:pt>
                <c:pt idx="1330">
                  <c:v>0.123</c:v>
                </c:pt>
                <c:pt idx="1331">
                  <c:v>0.157</c:v>
                </c:pt>
                <c:pt idx="1332">
                  <c:v>7.1999999999999995E-2</c:v>
                </c:pt>
                <c:pt idx="1333">
                  <c:v>0.113</c:v>
                </c:pt>
                <c:pt idx="1334">
                  <c:v>0.14000000000000001</c:v>
                </c:pt>
                <c:pt idx="1335">
                  <c:v>0.14399999999999999</c:v>
                </c:pt>
                <c:pt idx="1336">
                  <c:v>0.11600000000000001</c:v>
                </c:pt>
                <c:pt idx="1337">
                  <c:v>5.1999999999999998E-2</c:v>
                </c:pt>
                <c:pt idx="1338">
                  <c:v>0.114</c:v>
                </c:pt>
                <c:pt idx="1339">
                  <c:v>0.16300000000000001</c:v>
                </c:pt>
                <c:pt idx="1340">
                  <c:v>7.9000000000000001E-2</c:v>
                </c:pt>
                <c:pt idx="1341">
                  <c:v>8.2000000000000003E-2</c:v>
                </c:pt>
                <c:pt idx="1342">
                  <c:v>0.13300000000000001</c:v>
                </c:pt>
                <c:pt idx="1343">
                  <c:v>8.3000000000000004E-2</c:v>
                </c:pt>
                <c:pt idx="1344">
                  <c:v>7.5999999999999998E-2</c:v>
                </c:pt>
                <c:pt idx="1345">
                  <c:v>9.9000000000000005E-2</c:v>
                </c:pt>
                <c:pt idx="1346">
                  <c:v>7.2999999999999995E-2</c:v>
                </c:pt>
                <c:pt idx="1347">
                  <c:v>6.6000000000000003E-2</c:v>
                </c:pt>
                <c:pt idx="1348">
                  <c:v>0.105</c:v>
                </c:pt>
                <c:pt idx="1349">
                  <c:v>0.17899999999999999</c:v>
                </c:pt>
                <c:pt idx="1350">
                  <c:v>0.13700000000000001</c:v>
                </c:pt>
                <c:pt idx="1351">
                  <c:v>0.13</c:v>
                </c:pt>
                <c:pt idx="1352">
                  <c:v>8.2000000000000003E-2</c:v>
                </c:pt>
                <c:pt idx="1353">
                  <c:v>0.121</c:v>
                </c:pt>
                <c:pt idx="1354">
                  <c:v>3.9E-2</c:v>
                </c:pt>
                <c:pt idx="1355">
                  <c:v>8.7999999999999995E-2</c:v>
                </c:pt>
                <c:pt idx="1356">
                  <c:v>8.5000000000000006E-2</c:v>
                </c:pt>
                <c:pt idx="1357">
                  <c:v>0.104</c:v>
                </c:pt>
                <c:pt idx="1358">
                  <c:v>6.5000000000000002E-2</c:v>
                </c:pt>
                <c:pt idx="1359">
                  <c:v>0.128</c:v>
                </c:pt>
                <c:pt idx="1360">
                  <c:v>0.13900000000000001</c:v>
                </c:pt>
                <c:pt idx="1361">
                  <c:v>9.5000000000000001E-2</c:v>
                </c:pt>
                <c:pt idx="1362">
                  <c:v>0.122</c:v>
                </c:pt>
                <c:pt idx="1363">
                  <c:v>9.8000000000000004E-2</c:v>
                </c:pt>
                <c:pt idx="1364">
                  <c:v>4.2000000000000003E-2</c:v>
                </c:pt>
                <c:pt idx="1365">
                  <c:v>0.10299999999999999</c:v>
                </c:pt>
                <c:pt idx="1366">
                  <c:v>6.0999999999999999E-2</c:v>
                </c:pt>
                <c:pt idx="1367">
                  <c:v>7.3999999999999996E-2</c:v>
                </c:pt>
                <c:pt idx="1368">
                  <c:v>7.8E-2</c:v>
                </c:pt>
                <c:pt idx="1369">
                  <c:v>5.8000000000000003E-2</c:v>
                </c:pt>
                <c:pt idx="1370">
                  <c:v>7.9000000000000001E-2</c:v>
                </c:pt>
                <c:pt idx="1371">
                  <c:v>9.2999999999999999E-2</c:v>
                </c:pt>
                <c:pt idx="1372">
                  <c:v>0.13800000000000001</c:v>
                </c:pt>
                <c:pt idx="1373">
                  <c:v>0.108</c:v>
                </c:pt>
                <c:pt idx="1374">
                  <c:v>8.3000000000000004E-2</c:v>
                </c:pt>
                <c:pt idx="1375">
                  <c:v>0.14299999999999999</c:v>
                </c:pt>
                <c:pt idx="1376">
                  <c:v>0.155</c:v>
                </c:pt>
                <c:pt idx="1377">
                  <c:v>0.104</c:v>
                </c:pt>
                <c:pt idx="1378">
                  <c:v>6.8000000000000005E-2</c:v>
                </c:pt>
                <c:pt idx="1379">
                  <c:v>0.13400000000000001</c:v>
                </c:pt>
                <c:pt idx="1380">
                  <c:v>5.3999999999999999E-2</c:v>
                </c:pt>
                <c:pt idx="1381">
                  <c:v>0.16700000000000001</c:v>
                </c:pt>
                <c:pt idx="1382">
                  <c:v>8.3000000000000004E-2</c:v>
                </c:pt>
                <c:pt idx="1383">
                  <c:v>0.13300000000000001</c:v>
                </c:pt>
                <c:pt idx="1384">
                  <c:v>9.0999999999999998E-2</c:v>
                </c:pt>
                <c:pt idx="1385">
                  <c:v>7.9000000000000001E-2</c:v>
                </c:pt>
                <c:pt idx="1386">
                  <c:v>0.16500000000000001</c:v>
                </c:pt>
                <c:pt idx="1387">
                  <c:v>0.113</c:v>
                </c:pt>
                <c:pt idx="1388">
                  <c:v>6.9000000000000006E-2</c:v>
                </c:pt>
                <c:pt idx="1389">
                  <c:v>8.3000000000000004E-2</c:v>
                </c:pt>
                <c:pt idx="1390">
                  <c:v>8.7999999999999995E-2</c:v>
                </c:pt>
                <c:pt idx="1391">
                  <c:v>9.0999999999999998E-2</c:v>
                </c:pt>
                <c:pt idx="1392">
                  <c:v>7.4999999999999997E-2</c:v>
                </c:pt>
                <c:pt idx="1393">
                  <c:v>0.128</c:v>
                </c:pt>
                <c:pt idx="1394">
                  <c:v>3.4000000000000002E-2</c:v>
                </c:pt>
                <c:pt idx="1395">
                  <c:v>5.7000000000000002E-2</c:v>
                </c:pt>
                <c:pt idx="1396">
                  <c:v>9.9000000000000005E-2</c:v>
                </c:pt>
                <c:pt idx="1397">
                  <c:v>8.5999999999999993E-2</c:v>
                </c:pt>
                <c:pt idx="1398">
                  <c:v>0.16900000000000001</c:v>
                </c:pt>
                <c:pt idx="1399">
                  <c:v>0.153</c:v>
                </c:pt>
                <c:pt idx="1400">
                  <c:v>0.106</c:v>
                </c:pt>
                <c:pt idx="1401">
                  <c:v>0.11700000000000001</c:v>
                </c:pt>
                <c:pt idx="1402">
                  <c:v>5.1999999999999998E-2</c:v>
                </c:pt>
                <c:pt idx="1403">
                  <c:v>5.8000000000000003E-2</c:v>
                </c:pt>
                <c:pt idx="1404">
                  <c:v>9.8000000000000004E-2</c:v>
                </c:pt>
                <c:pt idx="1405">
                  <c:v>6.9000000000000006E-2</c:v>
                </c:pt>
                <c:pt idx="1406">
                  <c:v>7.8E-2</c:v>
                </c:pt>
                <c:pt idx="1407">
                  <c:v>8.8999999999999996E-2</c:v>
                </c:pt>
                <c:pt idx="1408">
                  <c:v>0.115</c:v>
                </c:pt>
                <c:pt idx="1409">
                  <c:v>9.8000000000000004E-2</c:v>
                </c:pt>
                <c:pt idx="1410">
                  <c:v>7.9000000000000001E-2</c:v>
                </c:pt>
                <c:pt idx="1411">
                  <c:v>0.184</c:v>
                </c:pt>
                <c:pt idx="1412">
                  <c:v>0.10100000000000001</c:v>
                </c:pt>
                <c:pt idx="1413">
                  <c:v>0.11600000000000001</c:v>
                </c:pt>
                <c:pt idx="1414">
                  <c:v>7.2999999999999995E-2</c:v>
                </c:pt>
                <c:pt idx="1415">
                  <c:v>0.109</c:v>
                </c:pt>
                <c:pt idx="1416">
                  <c:v>7.8E-2</c:v>
                </c:pt>
                <c:pt idx="1417">
                  <c:v>6.2E-2</c:v>
                </c:pt>
                <c:pt idx="1418">
                  <c:v>8.8999999999999996E-2</c:v>
                </c:pt>
                <c:pt idx="1419">
                  <c:v>7.9000000000000001E-2</c:v>
                </c:pt>
                <c:pt idx="1420">
                  <c:v>5.7000000000000002E-2</c:v>
                </c:pt>
                <c:pt idx="1421">
                  <c:v>0.10299999999999999</c:v>
                </c:pt>
                <c:pt idx="1422">
                  <c:v>0.14699999999999999</c:v>
                </c:pt>
                <c:pt idx="1423">
                  <c:v>0.154</c:v>
                </c:pt>
                <c:pt idx="1424">
                  <c:v>0.13300000000000001</c:v>
                </c:pt>
                <c:pt idx="1425">
                  <c:v>0.127</c:v>
                </c:pt>
                <c:pt idx="1426">
                  <c:v>0.06</c:v>
                </c:pt>
                <c:pt idx="1427">
                  <c:v>9.2999999999999999E-2</c:v>
                </c:pt>
                <c:pt idx="1428">
                  <c:v>0.13400000000000001</c:v>
                </c:pt>
                <c:pt idx="1429">
                  <c:v>0.14099999999999999</c:v>
                </c:pt>
                <c:pt idx="1430">
                  <c:v>0.113</c:v>
                </c:pt>
                <c:pt idx="1431">
                  <c:v>6.6000000000000003E-2</c:v>
                </c:pt>
                <c:pt idx="1432">
                  <c:v>0.14699999999999999</c:v>
                </c:pt>
                <c:pt idx="1433">
                  <c:v>0.14099999999999999</c:v>
                </c:pt>
                <c:pt idx="1434">
                  <c:v>0.154</c:v>
                </c:pt>
                <c:pt idx="1435">
                  <c:v>0.312</c:v>
                </c:pt>
                <c:pt idx="1436">
                  <c:v>0.14399999999999999</c:v>
                </c:pt>
                <c:pt idx="1437">
                  <c:v>0.16400000000000001</c:v>
                </c:pt>
                <c:pt idx="1438">
                  <c:v>0.105</c:v>
                </c:pt>
                <c:pt idx="1439">
                  <c:v>0.11799999999999999</c:v>
                </c:pt>
                <c:pt idx="1440">
                  <c:v>0.113</c:v>
                </c:pt>
                <c:pt idx="1441">
                  <c:v>0.10100000000000001</c:v>
                </c:pt>
                <c:pt idx="1442">
                  <c:v>0.111</c:v>
                </c:pt>
                <c:pt idx="1443">
                  <c:v>0.14399999999999999</c:v>
                </c:pt>
                <c:pt idx="1444">
                  <c:v>6.6000000000000003E-2</c:v>
                </c:pt>
                <c:pt idx="1445">
                  <c:v>0.08</c:v>
                </c:pt>
                <c:pt idx="1446">
                  <c:v>0.217</c:v>
                </c:pt>
                <c:pt idx="1447">
                  <c:v>0.20499999999999999</c:v>
                </c:pt>
                <c:pt idx="1448">
                  <c:v>5.6000000000000001E-2</c:v>
                </c:pt>
                <c:pt idx="1449">
                  <c:v>0.11</c:v>
                </c:pt>
                <c:pt idx="1450">
                  <c:v>0.10199999999999999</c:v>
                </c:pt>
                <c:pt idx="1451">
                  <c:v>9.0999999999999998E-2</c:v>
                </c:pt>
                <c:pt idx="1452">
                  <c:v>0.129</c:v>
                </c:pt>
                <c:pt idx="1453">
                  <c:v>8.5000000000000006E-2</c:v>
                </c:pt>
                <c:pt idx="1454">
                  <c:v>8.7999999999999995E-2</c:v>
                </c:pt>
                <c:pt idx="1455">
                  <c:v>8.8999999999999996E-2</c:v>
                </c:pt>
                <c:pt idx="1456">
                  <c:v>0.14899999999999999</c:v>
                </c:pt>
                <c:pt idx="1457">
                  <c:v>0.11700000000000001</c:v>
                </c:pt>
                <c:pt idx="1458">
                  <c:v>0.161</c:v>
                </c:pt>
                <c:pt idx="1459">
                  <c:v>9.2999999999999999E-2</c:v>
                </c:pt>
                <c:pt idx="1460">
                  <c:v>0.113</c:v>
                </c:pt>
                <c:pt idx="1461">
                  <c:v>0.129</c:v>
                </c:pt>
                <c:pt idx="1462">
                  <c:v>9.8000000000000004E-2</c:v>
                </c:pt>
                <c:pt idx="1463">
                  <c:v>9.7000000000000003E-2</c:v>
                </c:pt>
                <c:pt idx="1464">
                  <c:v>8.7999999999999995E-2</c:v>
                </c:pt>
                <c:pt idx="1465">
                  <c:v>0.08</c:v>
                </c:pt>
                <c:pt idx="1466">
                  <c:v>5.1999999999999998E-2</c:v>
                </c:pt>
                <c:pt idx="1467">
                  <c:v>0.11799999999999999</c:v>
                </c:pt>
                <c:pt idx="1468">
                  <c:v>0.13300000000000001</c:v>
                </c:pt>
                <c:pt idx="1469">
                  <c:v>0.14099999999999999</c:v>
                </c:pt>
                <c:pt idx="1470">
                  <c:v>0.16</c:v>
                </c:pt>
                <c:pt idx="1471">
                  <c:v>0.122</c:v>
                </c:pt>
                <c:pt idx="1472">
                  <c:v>0.16500000000000001</c:v>
                </c:pt>
                <c:pt idx="1473">
                  <c:v>0.13300000000000001</c:v>
                </c:pt>
                <c:pt idx="1474">
                  <c:v>0.13600000000000001</c:v>
                </c:pt>
                <c:pt idx="1475">
                  <c:v>8.6999999999999994E-2</c:v>
                </c:pt>
                <c:pt idx="1476">
                  <c:v>6.5000000000000002E-2</c:v>
                </c:pt>
                <c:pt idx="1477">
                  <c:v>0.10100000000000001</c:v>
                </c:pt>
                <c:pt idx="1478">
                  <c:v>0.128</c:v>
                </c:pt>
                <c:pt idx="1479">
                  <c:v>0.124</c:v>
                </c:pt>
                <c:pt idx="1480">
                  <c:v>9.4E-2</c:v>
                </c:pt>
                <c:pt idx="1481">
                  <c:v>0.112</c:v>
                </c:pt>
                <c:pt idx="1482">
                  <c:v>0.14000000000000001</c:v>
                </c:pt>
                <c:pt idx="1483">
                  <c:v>9.9000000000000005E-2</c:v>
                </c:pt>
                <c:pt idx="1484">
                  <c:v>0.14599999999999999</c:v>
                </c:pt>
                <c:pt idx="1485">
                  <c:v>0.14699999999999999</c:v>
                </c:pt>
                <c:pt idx="1486">
                  <c:v>8.4000000000000005E-2</c:v>
                </c:pt>
                <c:pt idx="1487">
                  <c:v>0.106</c:v>
                </c:pt>
                <c:pt idx="1488">
                  <c:v>0.1</c:v>
                </c:pt>
                <c:pt idx="1489">
                  <c:v>7.0000000000000007E-2</c:v>
                </c:pt>
                <c:pt idx="1490">
                  <c:v>5.8000000000000003E-2</c:v>
                </c:pt>
                <c:pt idx="1491">
                  <c:v>9.4E-2</c:v>
                </c:pt>
                <c:pt idx="1492">
                  <c:v>0.13700000000000001</c:v>
                </c:pt>
                <c:pt idx="1493">
                  <c:v>0.14399999999999999</c:v>
                </c:pt>
                <c:pt idx="1494">
                  <c:v>0.16</c:v>
                </c:pt>
                <c:pt idx="1495">
                  <c:v>0.26800000000000002</c:v>
                </c:pt>
                <c:pt idx="1496">
                  <c:v>0.152</c:v>
                </c:pt>
                <c:pt idx="1497">
                  <c:v>6.5000000000000002E-2</c:v>
                </c:pt>
                <c:pt idx="1498">
                  <c:v>0.11799999999999999</c:v>
                </c:pt>
                <c:pt idx="1499">
                  <c:v>6.0999999999999999E-2</c:v>
                </c:pt>
                <c:pt idx="1500">
                  <c:v>0.109</c:v>
                </c:pt>
                <c:pt idx="1501">
                  <c:v>7.2999999999999995E-2</c:v>
                </c:pt>
                <c:pt idx="1502">
                  <c:v>0.08</c:v>
                </c:pt>
                <c:pt idx="1503">
                  <c:v>0.18</c:v>
                </c:pt>
                <c:pt idx="1504">
                  <c:v>9.4E-2</c:v>
                </c:pt>
                <c:pt idx="1505">
                  <c:v>0.17100000000000001</c:v>
                </c:pt>
                <c:pt idx="1506">
                  <c:v>0.14799999999999999</c:v>
                </c:pt>
                <c:pt idx="1507">
                  <c:v>0.153</c:v>
                </c:pt>
                <c:pt idx="1508">
                  <c:v>0.126</c:v>
                </c:pt>
                <c:pt idx="1509">
                  <c:v>0.08</c:v>
                </c:pt>
                <c:pt idx="1510">
                  <c:v>0.16600000000000001</c:v>
                </c:pt>
                <c:pt idx="1511">
                  <c:v>0.106</c:v>
                </c:pt>
                <c:pt idx="1512">
                  <c:v>0.104</c:v>
                </c:pt>
                <c:pt idx="1513">
                  <c:v>8.2000000000000003E-2</c:v>
                </c:pt>
                <c:pt idx="1514">
                  <c:v>9.2999999999999999E-2</c:v>
                </c:pt>
                <c:pt idx="1515">
                  <c:v>0.113</c:v>
                </c:pt>
                <c:pt idx="1516">
                  <c:v>0.2</c:v>
                </c:pt>
                <c:pt idx="1517">
                  <c:v>0.189</c:v>
                </c:pt>
                <c:pt idx="1518">
                  <c:v>0.14299999999999999</c:v>
                </c:pt>
                <c:pt idx="1519">
                  <c:v>0.182</c:v>
                </c:pt>
                <c:pt idx="1520">
                  <c:v>0.13400000000000001</c:v>
                </c:pt>
                <c:pt idx="1521">
                  <c:v>0.122</c:v>
                </c:pt>
                <c:pt idx="1522">
                  <c:v>8.6999999999999994E-2</c:v>
                </c:pt>
                <c:pt idx="1523">
                  <c:v>8.8999999999999996E-2</c:v>
                </c:pt>
                <c:pt idx="1524">
                  <c:v>0.10299999999999999</c:v>
                </c:pt>
                <c:pt idx="1525">
                  <c:v>8.3000000000000004E-2</c:v>
                </c:pt>
                <c:pt idx="1526">
                  <c:v>0.151</c:v>
                </c:pt>
                <c:pt idx="1527">
                  <c:v>0.152</c:v>
                </c:pt>
              </c:numCache>
            </c:numRef>
          </c:yVal>
          <c:smooth val="0"/>
        </c:ser>
        <c:ser>
          <c:idx val="0"/>
          <c:order val="1"/>
          <c:tx>
            <c:v>Volcanoes National Park</c:v>
          </c:tx>
          <c:spPr>
            <a:ln w="28575">
              <a:noFill/>
            </a:ln>
          </c:spPr>
          <c:xVal>
            <c:numRef>
              <c:f>Sheet1!$C$2:$C$192</c:f>
              <c:numCache>
                <c:formatCode>General</c:formatCode>
                <c:ptCount val="191"/>
                <c:pt idx="11">
                  <c:v>2.04</c:v>
                </c:pt>
                <c:pt idx="12">
                  <c:v>8.233333333333329</c:v>
                </c:pt>
                <c:pt idx="13">
                  <c:v>3.71428571428571</c:v>
                </c:pt>
                <c:pt idx="14">
                  <c:v>1.6</c:v>
                </c:pt>
                <c:pt idx="15">
                  <c:v>3.5727272727272701</c:v>
                </c:pt>
                <c:pt idx="16">
                  <c:v>1.45</c:v>
                </c:pt>
                <c:pt idx="17">
                  <c:v>1.4222222222222201</c:v>
                </c:pt>
                <c:pt idx="18">
                  <c:v>1.64</c:v>
                </c:pt>
                <c:pt idx="19">
                  <c:v>1.6</c:v>
                </c:pt>
                <c:pt idx="20">
                  <c:v>1.24545454545455</c:v>
                </c:pt>
                <c:pt idx="21">
                  <c:v>4.0599999999999996</c:v>
                </c:pt>
                <c:pt idx="22">
                  <c:v>3.07</c:v>
                </c:pt>
                <c:pt idx="23">
                  <c:v>2.8624999999999989</c:v>
                </c:pt>
                <c:pt idx="24">
                  <c:v>3.08</c:v>
                </c:pt>
                <c:pt idx="25">
                  <c:v>3.38</c:v>
                </c:pt>
                <c:pt idx="26">
                  <c:v>3.4111111111111101</c:v>
                </c:pt>
                <c:pt idx="27">
                  <c:v>3.33</c:v>
                </c:pt>
                <c:pt idx="28">
                  <c:v>1.59</c:v>
                </c:pt>
                <c:pt idx="29">
                  <c:v>0.92727272727272703</c:v>
                </c:pt>
                <c:pt idx="30">
                  <c:v>2.25</c:v>
                </c:pt>
                <c:pt idx="31">
                  <c:v>2.588888888888889</c:v>
                </c:pt>
                <c:pt idx="32">
                  <c:v>3.17</c:v>
                </c:pt>
                <c:pt idx="33">
                  <c:v>3.03</c:v>
                </c:pt>
                <c:pt idx="34">
                  <c:v>3.3545454545454501</c:v>
                </c:pt>
                <c:pt idx="35">
                  <c:v>7.78</c:v>
                </c:pt>
                <c:pt idx="36">
                  <c:v>1.9666666666666699</c:v>
                </c:pt>
                <c:pt idx="37">
                  <c:v>9.8272727272727263</c:v>
                </c:pt>
                <c:pt idx="38">
                  <c:v>4.5999999999999996</c:v>
                </c:pt>
                <c:pt idx="39">
                  <c:v>2.76</c:v>
                </c:pt>
                <c:pt idx="40">
                  <c:v>1.9666666666666699</c:v>
                </c:pt>
                <c:pt idx="41">
                  <c:v>1.84</c:v>
                </c:pt>
                <c:pt idx="42">
                  <c:v>1.0181818181818201</c:v>
                </c:pt>
                <c:pt idx="43">
                  <c:v>4.8571428571428594</c:v>
                </c:pt>
                <c:pt idx="44">
                  <c:v>5.56</c:v>
                </c:pt>
                <c:pt idx="45">
                  <c:v>3.18</c:v>
                </c:pt>
                <c:pt idx="46">
                  <c:v>3.37</c:v>
                </c:pt>
                <c:pt idx="47">
                  <c:v>5.4090909090909101</c:v>
                </c:pt>
                <c:pt idx="48">
                  <c:v>3.8250000000000002</c:v>
                </c:pt>
                <c:pt idx="49">
                  <c:v>3.5909090909090891</c:v>
                </c:pt>
                <c:pt idx="50">
                  <c:v>3.25</c:v>
                </c:pt>
                <c:pt idx="51">
                  <c:v>3.68</c:v>
                </c:pt>
                <c:pt idx="52">
                  <c:v>0.98</c:v>
                </c:pt>
                <c:pt idx="53">
                  <c:v>1.62</c:v>
                </c:pt>
                <c:pt idx="54">
                  <c:v>1.7625</c:v>
                </c:pt>
                <c:pt idx="55">
                  <c:v>1.6125</c:v>
                </c:pt>
                <c:pt idx="56">
                  <c:v>1.8</c:v>
                </c:pt>
                <c:pt idx="57">
                  <c:v>3.56</c:v>
                </c:pt>
                <c:pt idx="58">
                  <c:v>3.3888888888888902</c:v>
                </c:pt>
                <c:pt idx="59">
                  <c:v>7.6454545454545491</c:v>
                </c:pt>
                <c:pt idx="60">
                  <c:v>2.6875</c:v>
                </c:pt>
                <c:pt idx="61">
                  <c:v>15.8166666666667</c:v>
                </c:pt>
                <c:pt idx="62">
                  <c:v>2.44</c:v>
                </c:pt>
                <c:pt idx="63">
                  <c:v>3.681818181818179</c:v>
                </c:pt>
                <c:pt idx="64">
                  <c:v>1.1399999999999999</c:v>
                </c:pt>
                <c:pt idx="65">
                  <c:v>1.1142857142857101</c:v>
                </c:pt>
                <c:pt idx="66">
                  <c:v>1.18888888888889</c:v>
                </c:pt>
                <c:pt idx="67">
                  <c:v>1.24</c:v>
                </c:pt>
                <c:pt idx="68">
                  <c:v>1.8545454545454501</c:v>
                </c:pt>
                <c:pt idx="69">
                  <c:v>4.1099999999999994</c:v>
                </c:pt>
                <c:pt idx="70">
                  <c:v>4.91</c:v>
                </c:pt>
                <c:pt idx="71">
                  <c:v>3.95</c:v>
                </c:pt>
                <c:pt idx="72">
                  <c:v>4.87</c:v>
                </c:pt>
                <c:pt idx="73">
                  <c:v>4.0444444444444398</c:v>
                </c:pt>
                <c:pt idx="74">
                  <c:v>1.9555555555555599</c:v>
                </c:pt>
                <c:pt idx="75">
                  <c:v>5.14</c:v>
                </c:pt>
                <c:pt idx="76">
                  <c:v>3.44</c:v>
                </c:pt>
                <c:pt idx="77">
                  <c:v>1.47272727272727</c:v>
                </c:pt>
                <c:pt idx="78">
                  <c:v>2.1</c:v>
                </c:pt>
                <c:pt idx="79">
                  <c:v>1.29</c:v>
                </c:pt>
                <c:pt idx="80">
                  <c:v>5.22</c:v>
                </c:pt>
                <c:pt idx="81">
                  <c:v>5.0599999999999996</c:v>
                </c:pt>
                <c:pt idx="82">
                  <c:v>2.8636363636363602</c:v>
                </c:pt>
                <c:pt idx="83">
                  <c:v>1.8</c:v>
                </c:pt>
                <c:pt idx="84">
                  <c:v>6.4444444444444402</c:v>
                </c:pt>
                <c:pt idx="85">
                  <c:v>7.5090909090909097</c:v>
                </c:pt>
                <c:pt idx="86">
                  <c:v>5.6199999999999992</c:v>
                </c:pt>
                <c:pt idx="87">
                  <c:v>5.05</c:v>
                </c:pt>
                <c:pt idx="88">
                  <c:v>1.28</c:v>
                </c:pt>
                <c:pt idx="89">
                  <c:v>1.3</c:v>
                </c:pt>
                <c:pt idx="90">
                  <c:v>3.8636363636363602</c:v>
                </c:pt>
                <c:pt idx="91">
                  <c:v>4.1499999999999986</c:v>
                </c:pt>
                <c:pt idx="92">
                  <c:v>3.01</c:v>
                </c:pt>
                <c:pt idx="93">
                  <c:v>8.61</c:v>
                </c:pt>
                <c:pt idx="94">
                  <c:v>2.588888888888889</c:v>
                </c:pt>
                <c:pt idx="95">
                  <c:v>4.5</c:v>
                </c:pt>
                <c:pt idx="96">
                  <c:v>21.425000000000001</c:v>
                </c:pt>
                <c:pt idx="97">
                  <c:v>11.345454545454499</c:v>
                </c:pt>
                <c:pt idx="98">
                  <c:v>5.88</c:v>
                </c:pt>
                <c:pt idx="99">
                  <c:v>6.6599999999999993</c:v>
                </c:pt>
                <c:pt idx="100">
                  <c:v>6.7555555555555591</c:v>
                </c:pt>
                <c:pt idx="101">
                  <c:v>2.1666666666666701</c:v>
                </c:pt>
                <c:pt idx="102">
                  <c:v>1.77272727272727</c:v>
                </c:pt>
                <c:pt idx="103">
                  <c:v>3</c:v>
                </c:pt>
                <c:pt idx="104">
                  <c:v>10.48</c:v>
                </c:pt>
                <c:pt idx="105">
                  <c:v>4.34</c:v>
                </c:pt>
                <c:pt idx="106">
                  <c:v>3.32</c:v>
                </c:pt>
                <c:pt idx="107">
                  <c:v>14.363636363636401</c:v>
                </c:pt>
                <c:pt idx="108">
                  <c:v>5.62222222222222</c:v>
                </c:pt>
                <c:pt idx="109">
                  <c:v>11.675000000000001</c:v>
                </c:pt>
                <c:pt idx="110">
                  <c:v>8.76</c:v>
                </c:pt>
                <c:pt idx="111">
                  <c:v>16.436363636363591</c:v>
                </c:pt>
                <c:pt idx="112">
                  <c:v>1.84</c:v>
                </c:pt>
                <c:pt idx="113">
                  <c:v>1.62</c:v>
                </c:pt>
                <c:pt idx="114">
                  <c:v>4.2699999999999996</c:v>
                </c:pt>
                <c:pt idx="115">
                  <c:v>1.44444444444444</c:v>
                </c:pt>
                <c:pt idx="116">
                  <c:v>5.8181818181818192</c:v>
                </c:pt>
                <c:pt idx="117">
                  <c:v>2</c:v>
                </c:pt>
                <c:pt idx="118">
                  <c:v>13.54</c:v>
                </c:pt>
                <c:pt idx="119">
                  <c:v>24.24</c:v>
                </c:pt>
                <c:pt idx="120">
                  <c:v>7.93</c:v>
                </c:pt>
                <c:pt idx="121">
                  <c:v>3.38</c:v>
                </c:pt>
                <c:pt idx="122">
                  <c:v>1.81</c:v>
                </c:pt>
                <c:pt idx="123">
                  <c:v>4.26</c:v>
                </c:pt>
                <c:pt idx="124">
                  <c:v>1.21</c:v>
                </c:pt>
                <c:pt idx="125">
                  <c:v>1.1545454545454501</c:v>
                </c:pt>
                <c:pt idx="126">
                  <c:v>1.08</c:v>
                </c:pt>
                <c:pt idx="127">
                  <c:v>1.79</c:v>
                </c:pt>
                <c:pt idx="128">
                  <c:v>1.87</c:v>
                </c:pt>
                <c:pt idx="129">
                  <c:v>3.89</c:v>
                </c:pt>
                <c:pt idx="130">
                  <c:v>6.0090909090909097</c:v>
                </c:pt>
                <c:pt idx="131">
                  <c:v>7.58</c:v>
                </c:pt>
                <c:pt idx="132">
                  <c:v>7.2777777777777786</c:v>
                </c:pt>
                <c:pt idx="133">
                  <c:v>2.78</c:v>
                </c:pt>
                <c:pt idx="134">
                  <c:v>2.52</c:v>
                </c:pt>
                <c:pt idx="135">
                  <c:v>2.1800000000000002</c:v>
                </c:pt>
                <c:pt idx="136">
                  <c:v>1.23</c:v>
                </c:pt>
                <c:pt idx="137">
                  <c:v>1.52</c:v>
                </c:pt>
                <c:pt idx="138">
                  <c:v>1.4818181818181799</c:v>
                </c:pt>
                <c:pt idx="139">
                  <c:v>1.43</c:v>
                </c:pt>
                <c:pt idx="140">
                  <c:v>1.36666666666667</c:v>
                </c:pt>
                <c:pt idx="141">
                  <c:v>0.87</c:v>
                </c:pt>
                <c:pt idx="142">
                  <c:v>1.78</c:v>
                </c:pt>
                <c:pt idx="143">
                  <c:v>5.8363636363636404</c:v>
                </c:pt>
                <c:pt idx="144">
                  <c:v>5.2333333333333298</c:v>
                </c:pt>
                <c:pt idx="145">
                  <c:v>2.4545454545454501</c:v>
                </c:pt>
                <c:pt idx="146">
                  <c:v>2.88</c:v>
                </c:pt>
                <c:pt idx="147">
                  <c:v>2.88</c:v>
                </c:pt>
                <c:pt idx="148">
                  <c:v>0.86</c:v>
                </c:pt>
                <c:pt idx="149">
                  <c:v>1.53</c:v>
                </c:pt>
                <c:pt idx="150">
                  <c:v>1.3454545454545499</c:v>
                </c:pt>
                <c:pt idx="151">
                  <c:v>1.57</c:v>
                </c:pt>
                <c:pt idx="152">
                  <c:v>5.18</c:v>
                </c:pt>
                <c:pt idx="153">
                  <c:v>5.31</c:v>
                </c:pt>
                <c:pt idx="154">
                  <c:v>3.02</c:v>
                </c:pt>
                <c:pt idx="155">
                  <c:v>3.9545454545454501</c:v>
                </c:pt>
                <c:pt idx="156">
                  <c:v>1.18888888888889</c:v>
                </c:pt>
                <c:pt idx="157">
                  <c:v>5.24</c:v>
                </c:pt>
                <c:pt idx="158">
                  <c:v>9.5444444444444407</c:v>
                </c:pt>
                <c:pt idx="159">
                  <c:v>7.4909090909090903</c:v>
                </c:pt>
                <c:pt idx="160">
                  <c:v>2.2999999999999998</c:v>
                </c:pt>
                <c:pt idx="161">
                  <c:v>1.71</c:v>
                </c:pt>
                <c:pt idx="162">
                  <c:v>2.71</c:v>
                </c:pt>
                <c:pt idx="163">
                  <c:v>1.06</c:v>
                </c:pt>
                <c:pt idx="164">
                  <c:v>7.3454545454545492</c:v>
                </c:pt>
                <c:pt idx="165">
                  <c:v>5.1599999999999993</c:v>
                </c:pt>
                <c:pt idx="166">
                  <c:v>2.27</c:v>
                </c:pt>
                <c:pt idx="167">
                  <c:v>6.47</c:v>
                </c:pt>
                <c:pt idx="168">
                  <c:v>7.94</c:v>
                </c:pt>
                <c:pt idx="169">
                  <c:v>2.89</c:v>
                </c:pt>
                <c:pt idx="170">
                  <c:v>2.88</c:v>
                </c:pt>
                <c:pt idx="171">
                  <c:v>5.38</c:v>
                </c:pt>
                <c:pt idx="172">
                  <c:v>1.77</c:v>
                </c:pt>
                <c:pt idx="173">
                  <c:v>2.02727272727273</c:v>
                </c:pt>
                <c:pt idx="174">
                  <c:v>2.02</c:v>
                </c:pt>
                <c:pt idx="175">
                  <c:v>3.94</c:v>
                </c:pt>
                <c:pt idx="176">
                  <c:v>4</c:v>
                </c:pt>
                <c:pt idx="177">
                  <c:v>6.74</c:v>
                </c:pt>
                <c:pt idx="178">
                  <c:v>4.1749999999999989</c:v>
                </c:pt>
                <c:pt idx="179">
                  <c:v>12.7125</c:v>
                </c:pt>
                <c:pt idx="180">
                  <c:v>11.6222222222222</c:v>
                </c:pt>
                <c:pt idx="181">
                  <c:v>4.9636363636363603</c:v>
                </c:pt>
                <c:pt idx="182">
                  <c:v>3.8888888888888902</c:v>
                </c:pt>
                <c:pt idx="183">
                  <c:v>4.8899999999999997</c:v>
                </c:pt>
                <c:pt idx="184">
                  <c:v>2.61</c:v>
                </c:pt>
                <c:pt idx="185">
                  <c:v>4.3555555555555578</c:v>
                </c:pt>
                <c:pt idx="186">
                  <c:v>3.9090909090909101</c:v>
                </c:pt>
                <c:pt idx="187">
                  <c:v>3.45</c:v>
                </c:pt>
              </c:numCache>
            </c:numRef>
          </c:xVal>
          <c:yVal>
            <c:numRef>
              <c:f>Sheet1!$D$2:$D$192</c:f>
              <c:numCache>
                <c:formatCode>General</c:formatCode>
                <c:ptCount val="191"/>
                <c:pt idx="0">
                  <c:v>8.8999999999999996E-2</c:v>
                </c:pt>
                <c:pt idx="1">
                  <c:v>0.152</c:v>
                </c:pt>
                <c:pt idx="2">
                  <c:v>0.114</c:v>
                </c:pt>
                <c:pt idx="3">
                  <c:v>0.13500000000000001</c:v>
                </c:pt>
                <c:pt idx="4">
                  <c:v>9.2999999999999999E-2</c:v>
                </c:pt>
                <c:pt idx="5">
                  <c:v>0.14399999999999999</c:v>
                </c:pt>
                <c:pt idx="6">
                  <c:v>9.4E-2</c:v>
                </c:pt>
                <c:pt idx="7">
                  <c:v>7.0000000000000007E-2</c:v>
                </c:pt>
                <c:pt idx="8">
                  <c:v>0.14099999999999999</c:v>
                </c:pt>
                <c:pt idx="9">
                  <c:v>4.7E-2</c:v>
                </c:pt>
                <c:pt idx="10">
                  <c:v>6.3E-2</c:v>
                </c:pt>
                <c:pt idx="11">
                  <c:v>9.2999999999999999E-2</c:v>
                </c:pt>
                <c:pt idx="12">
                  <c:v>0.14199999999999999</c:v>
                </c:pt>
                <c:pt idx="13">
                  <c:v>0.13900000000000001</c:v>
                </c:pt>
                <c:pt idx="14">
                  <c:v>9.7000000000000003E-2</c:v>
                </c:pt>
                <c:pt idx="15">
                  <c:v>9.2999999999999999E-2</c:v>
                </c:pt>
                <c:pt idx="16">
                  <c:v>0.11700000000000001</c:v>
                </c:pt>
                <c:pt idx="17">
                  <c:v>8.1000000000000003E-2</c:v>
                </c:pt>
                <c:pt idx="18">
                  <c:v>9.0999999999999998E-2</c:v>
                </c:pt>
                <c:pt idx="19">
                  <c:v>9.7000000000000003E-2</c:v>
                </c:pt>
                <c:pt idx="20">
                  <c:v>0.10299999999999999</c:v>
                </c:pt>
                <c:pt idx="21">
                  <c:v>4.4999999999999998E-2</c:v>
                </c:pt>
                <c:pt idx="22">
                  <c:v>6.9000000000000006E-2</c:v>
                </c:pt>
                <c:pt idx="23">
                  <c:v>0.14099999999999999</c:v>
                </c:pt>
                <c:pt idx="24">
                  <c:v>0.09</c:v>
                </c:pt>
                <c:pt idx="25">
                  <c:v>0.10199999999999999</c:v>
                </c:pt>
                <c:pt idx="26">
                  <c:v>0.16900000000000001</c:v>
                </c:pt>
                <c:pt idx="27">
                  <c:v>6.0999999999999999E-2</c:v>
                </c:pt>
                <c:pt idx="28">
                  <c:v>0.14000000000000001</c:v>
                </c:pt>
                <c:pt idx="29">
                  <c:v>0.08</c:v>
                </c:pt>
                <c:pt idx="30">
                  <c:v>9.4E-2</c:v>
                </c:pt>
                <c:pt idx="31">
                  <c:v>4.8000000000000001E-2</c:v>
                </c:pt>
                <c:pt idx="32">
                  <c:v>4.5999999999999999E-2</c:v>
                </c:pt>
                <c:pt idx="33">
                  <c:v>8.7999999999999995E-2</c:v>
                </c:pt>
                <c:pt idx="34">
                  <c:v>8.2000000000000003E-2</c:v>
                </c:pt>
                <c:pt idx="35">
                  <c:v>0.13100000000000001</c:v>
                </c:pt>
                <c:pt idx="36">
                  <c:v>7.9000000000000001E-2</c:v>
                </c:pt>
                <c:pt idx="37">
                  <c:v>0.106</c:v>
                </c:pt>
                <c:pt idx="38">
                  <c:v>0.12</c:v>
                </c:pt>
                <c:pt idx="39">
                  <c:v>0.158</c:v>
                </c:pt>
                <c:pt idx="40">
                  <c:v>0.10299999999999999</c:v>
                </c:pt>
                <c:pt idx="41">
                  <c:v>0.114</c:v>
                </c:pt>
                <c:pt idx="42">
                  <c:v>7.0000000000000007E-2</c:v>
                </c:pt>
                <c:pt idx="43">
                  <c:v>5.7000000000000002E-2</c:v>
                </c:pt>
                <c:pt idx="44">
                  <c:v>5.8999999999999997E-2</c:v>
                </c:pt>
                <c:pt idx="45">
                  <c:v>0.09</c:v>
                </c:pt>
                <c:pt idx="46">
                  <c:v>8.5999999999999993E-2</c:v>
                </c:pt>
                <c:pt idx="47">
                  <c:v>9.7000000000000003E-2</c:v>
                </c:pt>
                <c:pt idx="48">
                  <c:v>0.122</c:v>
                </c:pt>
                <c:pt idx="49">
                  <c:v>0.153</c:v>
                </c:pt>
                <c:pt idx="50">
                  <c:v>0.128</c:v>
                </c:pt>
                <c:pt idx="51">
                  <c:v>0.12</c:v>
                </c:pt>
                <c:pt idx="52">
                  <c:v>0.11600000000000001</c:v>
                </c:pt>
                <c:pt idx="53">
                  <c:v>0.14000000000000001</c:v>
                </c:pt>
                <c:pt idx="54">
                  <c:v>7.3999999999999996E-2</c:v>
                </c:pt>
                <c:pt idx="55">
                  <c:v>0.11899999999999999</c:v>
                </c:pt>
                <c:pt idx="56">
                  <c:v>7.4999999999999997E-2</c:v>
                </c:pt>
                <c:pt idx="57">
                  <c:v>7.3999999999999996E-2</c:v>
                </c:pt>
                <c:pt idx="58">
                  <c:v>0.14099999999999999</c:v>
                </c:pt>
                <c:pt idx="59">
                  <c:v>0.128</c:v>
                </c:pt>
                <c:pt idx="60">
                  <c:v>9.5000000000000001E-2</c:v>
                </c:pt>
                <c:pt idx="61">
                  <c:v>0.13</c:v>
                </c:pt>
                <c:pt idx="62">
                  <c:v>0.17799999999999999</c:v>
                </c:pt>
                <c:pt idx="63">
                  <c:v>0.108</c:v>
                </c:pt>
                <c:pt idx="64">
                  <c:v>0.158</c:v>
                </c:pt>
                <c:pt idx="65">
                  <c:v>0.105</c:v>
                </c:pt>
                <c:pt idx="66">
                  <c:v>5.0999999999999997E-2</c:v>
                </c:pt>
                <c:pt idx="67">
                  <c:v>8.5000000000000006E-2</c:v>
                </c:pt>
                <c:pt idx="68">
                  <c:v>0.113</c:v>
                </c:pt>
                <c:pt idx="69">
                  <c:v>0.122</c:v>
                </c:pt>
                <c:pt idx="70">
                  <c:v>7.0000000000000007E-2</c:v>
                </c:pt>
                <c:pt idx="71">
                  <c:v>7.2999999999999995E-2</c:v>
                </c:pt>
                <c:pt idx="72">
                  <c:v>7.4999999999999997E-2</c:v>
                </c:pt>
                <c:pt idx="73">
                  <c:v>0.156</c:v>
                </c:pt>
                <c:pt idx="74">
                  <c:v>0.14499999999999999</c:v>
                </c:pt>
                <c:pt idx="75">
                  <c:v>0.10299999999999999</c:v>
                </c:pt>
                <c:pt idx="76">
                  <c:v>9.4E-2</c:v>
                </c:pt>
                <c:pt idx="77">
                  <c:v>8.3000000000000004E-2</c:v>
                </c:pt>
                <c:pt idx="78">
                  <c:v>8.6999999999999994E-2</c:v>
                </c:pt>
                <c:pt idx="79">
                  <c:v>0.12</c:v>
                </c:pt>
                <c:pt idx="80">
                  <c:v>0.106</c:v>
                </c:pt>
                <c:pt idx="81">
                  <c:v>0.08</c:v>
                </c:pt>
                <c:pt idx="82">
                  <c:v>7.0000000000000007E-2</c:v>
                </c:pt>
                <c:pt idx="83">
                  <c:v>7.5999999999999998E-2</c:v>
                </c:pt>
                <c:pt idx="84">
                  <c:v>0.13400000000000001</c:v>
                </c:pt>
                <c:pt idx="85">
                  <c:v>0.14599999999999999</c:v>
                </c:pt>
                <c:pt idx="86">
                  <c:v>0.14599999999999999</c:v>
                </c:pt>
                <c:pt idx="87">
                  <c:v>0.13200000000000001</c:v>
                </c:pt>
                <c:pt idx="88">
                  <c:v>0.16900000000000001</c:v>
                </c:pt>
                <c:pt idx="89">
                  <c:v>0.12</c:v>
                </c:pt>
                <c:pt idx="90">
                  <c:v>8.5000000000000006E-2</c:v>
                </c:pt>
                <c:pt idx="91">
                  <c:v>0.151</c:v>
                </c:pt>
                <c:pt idx="92">
                  <c:v>0.16</c:v>
                </c:pt>
                <c:pt idx="93">
                  <c:v>0.114</c:v>
                </c:pt>
                <c:pt idx="94">
                  <c:v>0.13</c:v>
                </c:pt>
                <c:pt idx="95">
                  <c:v>0.151</c:v>
                </c:pt>
                <c:pt idx="96">
                  <c:v>0.13700000000000001</c:v>
                </c:pt>
                <c:pt idx="97">
                  <c:v>0.13800000000000001</c:v>
                </c:pt>
                <c:pt idx="98">
                  <c:v>0.436</c:v>
                </c:pt>
                <c:pt idx="99">
                  <c:v>0.14000000000000001</c:v>
                </c:pt>
                <c:pt idx="100">
                  <c:v>0.125</c:v>
                </c:pt>
                <c:pt idx="101">
                  <c:v>0.14000000000000001</c:v>
                </c:pt>
                <c:pt idx="102">
                  <c:v>0.114</c:v>
                </c:pt>
                <c:pt idx="103">
                  <c:v>0.113</c:v>
                </c:pt>
                <c:pt idx="104">
                  <c:v>0.17299999999999999</c:v>
                </c:pt>
                <c:pt idx="105">
                  <c:v>9.1999999999999998E-2</c:v>
                </c:pt>
                <c:pt idx="106">
                  <c:v>0.107</c:v>
                </c:pt>
                <c:pt idx="107">
                  <c:v>9.5000000000000001E-2</c:v>
                </c:pt>
                <c:pt idx="108">
                  <c:v>6.9000000000000006E-2</c:v>
                </c:pt>
                <c:pt idx="109">
                  <c:v>0.17199999999999999</c:v>
                </c:pt>
                <c:pt idx="110">
                  <c:v>0.2</c:v>
                </c:pt>
                <c:pt idx="111">
                  <c:v>9.8000000000000004E-2</c:v>
                </c:pt>
                <c:pt idx="112">
                  <c:v>0.11799999999999999</c:v>
                </c:pt>
                <c:pt idx="113">
                  <c:v>0.108</c:v>
                </c:pt>
                <c:pt idx="114">
                  <c:v>0.10199999999999999</c:v>
                </c:pt>
                <c:pt idx="115">
                  <c:v>0.125</c:v>
                </c:pt>
                <c:pt idx="116">
                  <c:v>0.09</c:v>
                </c:pt>
                <c:pt idx="117">
                  <c:v>0.115</c:v>
                </c:pt>
                <c:pt idx="118">
                  <c:v>0.17</c:v>
                </c:pt>
                <c:pt idx="119">
                  <c:v>0.127</c:v>
                </c:pt>
                <c:pt idx="120">
                  <c:v>6.8000000000000005E-2</c:v>
                </c:pt>
                <c:pt idx="121">
                  <c:v>0.20699999999999999</c:v>
                </c:pt>
                <c:pt idx="122">
                  <c:v>0.11</c:v>
                </c:pt>
                <c:pt idx="123">
                  <c:v>9.8000000000000004E-2</c:v>
                </c:pt>
                <c:pt idx="124">
                  <c:v>9.8000000000000004E-2</c:v>
                </c:pt>
                <c:pt idx="125">
                  <c:v>0.14399999999999999</c:v>
                </c:pt>
                <c:pt idx="126">
                  <c:v>9.1999999999999998E-2</c:v>
                </c:pt>
                <c:pt idx="127">
                  <c:v>6.4000000000000001E-2</c:v>
                </c:pt>
                <c:pt idx="128">
                  <c:v>0.106</c:v>
                </c:pt>
                <c:pt idx="129">
                  <c:v>0.09</c:v>
                </c:pt>
                <c:pt idx="130">
                  <c:v>0.11799999999999999</c:v>
                </c:pt>
                <c:pt idx="131">
                  <c:v>0.21099999999999999</c:v>
                </c:pt>
                <c:pt idx="132">
                  <c:v>0.13400000000000001</c:v>
                </c:pt>
                <c:pt idx="133">
                  <c:v>0.2</c:v>
                </c:pt>
                <c:pt idx="134">
                  <c:v>0.13200000000000001</c:v>
                </c:pt>
                <c:pt idx="135">
                  <c:v>0.13500000000000001</c:v>
                </c:pt>
                <c:pt idx="136">
                  <c:v>0.13</c:v>
                </c:pt>
                <c:pt idx="137">
                  <c:v>0.11799999999999999</c:v>
                </c:pt>
                <c:pt idx="138">
                  <c:v>0.114</c:v>
                </c:pt>
                <c:pt idx="139">
                  <c:v>8.3000000000000004E-2</c:v>
                </c:pt>
                <c:pt idx="140">
                  <c:v>0.122</c:v>
                </c:pt>
                <c:pt idx="141">
                  <c:v>0.13300000000000001</c:v>
                </c:pt>
                <c:pt idx="142">
                  <c:v>0.11</c:v>
                </c:pt>
                <c:pt idx="143">
                  <c:v>0.11799999999999999</c:v>
                </c:pt>
                <c:pt idx="144">
                  <c:v>0.17599999999999999</c:v>
                </c:pt>
                <c:pt idx="145">
                  <c:v>0.16500000000000001</c:v>
                </c:pt>
                <c:pt idx="146">
                  <c:v>0.15</c:v>
                </c:pt>
                <c:pt idx="147">
                  <c:v>0.13900000000000001</c:v>
                </c:pt>
                <c:pt idx="148">
                  <c:v>0.106</c:v>
                </c:pt>
                <c:pt idx="149">
                  <c:v>8.7999999999999995E-2</c:v>
                </c:pt>
                <c:pt idx="150">
                  <c:v>6.9000000000000006E-2</c:v>
                </c:pt>
                <c:pt idx="151">
                  <c:v>9.9000000000000005E-2</c:v>
                </c:pt>
                <c:pt idx="152">
                  <c:v>5.1999999999999998E-2</c:v>
                </c:pt>
                <c:pt idx="153">
                  <c:v>8.3000000000000004E-2</c:v>
                </c:pt>
                <c:pt idx="154">
                  <c:v>0.14499999999999999</c:v>
                </c:pt>
                <c:pt idx="155">
                  <c:v>0.108</c:v>
                </c:pt>
                <c:pt idx="156">
                  <c:v>0.156</c:v>
                </c:pt>
                <c:pt idx="157">
                  <c:v>0.20499999999999999</c:v>
                </c:pt>
                <c:pt idx="158">
                  <c:v>0.20300000000000001</c:v>
                </c:pt>
                <c:pt idx="159">
                  <c:v>0.20599999999999999</c:v>
                </c:pt>
                <c:pt idx="160">
                  <c:v>8.6999999999999994E-2</c:v>
                </c:pt>
                <c:pt idx="161">
                  <c:v>0.17499999999999999</c:v>
                </c:pt>
                <c:pt idx="162">
                  <c:v>8.5999999999999993E-2</c:v>
                </c:pt>
                <c:pt idx="163">
                  <c:v>0.121</c:v>
                </c:pt>
                <c:pt idx="164">
                  <c:v>0.112</c:v>
                </c:pt>
                <c:pt idx="165">
                  <c:v>0.10299999999999999</c:v>
                </c:pt>
                <c:pt idx="166">
                  <c:v>0.1</c:v>
                </c:pt>
                <c:pt idx="167">
                  <c:v>0.113</c:v>
                </c:pt>
                <c:pt idx="168">
                  <c:v>0.14099999999999999</c:v>
                </c:pt>
                <c:pt idx="169">
                  <c:v>0.13200000000000001</c:v>
                </c:pt>
                <c:pt idx="170">
                  <c:v>0.19</c:v>
                </c:pt>
                <c:pt idx="171">
                  <c:v>0.115</c:v>
                </c:pt>
                <c:pt idx="172">
                  <c:v>0.1</c:v>
                </c:pt>
                <c:pt idx="173">
                  <c:v>0.14899999999999999</c:v>
                </c:pt>
                <c:pt idx="174">
                  <c:v>9.1999999999999998E-2</c:v>
                </c:pt>
                <c:pt idx="175">
                  <c:v>0.126</c:v>
                </c:pt>
                <c:pt idx="176">
                  <c:v>0.112</c:v>
                </c:pt>
                <c:pt idx="177">
                  <c:v>9.8000000000000004E-2</c:v>
                </c:pt>
                <c:pt idx="178">
                  <c:v>0.193</c:v>
                </c:pt>
                <c:pt idx="179">
                  <c:v>0.11899999999999999</c:v>
                </c:pt>
                <c:pt idx="180">
                  <c:v>0.115</c:v>
                </c:pt>
                <c:pt idx="181">
                  <c:v>0.18</c:v>
                </c:pt>
                <c:pt idx="182">
                  <c:v>0.21099999999999999</c:v>
                </c:pt>
                <c:pt idx="183">
                  <c:v>0</c:v>
                </c:pt>
                <c:pt idx="184">
                  <c:v>0</c:v>
                </c:pt>
                <c:pt idx="185">
                  <c:v>0.123</c:v>
                </c:pt>
                <c:pt idx="186">
                  <c:v>0.24299999999999999</c:v>
                </c:pt>
                <c:pt idx="187">
                  <c:v>0.13600000000000001</c:v>
                </c:pt>
                <c:pt idx="188">
                  <c:v>0</c:v>
                </c:pt>
                <c:pt idx="189">
                  <c:v>0.159</c:v>
                </c:pt>
                <c:pt idx="190">
                  <c:v>9.8000000000000004E-2</c:v>
                </c:pt>
              </c:numCache>
            </c:numRef>
          </c:yVal>
          <c:smooth val="0"/>
        </c:ser>
        <c:ser>
          <c:idx val="1"/>
          <c:order val="2"/>
          <c:tx>
            <c:v>Kihei</c:v>
          </c:tx>
          <c:spPr>
            <a:ln w="28575">
              <a:noFill/>
            </a:ln>
          </c:spPr>
          <c:xVal>
            <c:numRef>
              <c:f>Sheet1!$C$193:$C$383</c:f>
              <c:numCache>
                <c:formatCode>General</c:formatCode>
                <c:ptCount val="191"/>
                <c:pt idx="0">
                  <c:v>6.43333333333333</c:v>
                </c:pt>
                <c:pt idx="1">
                  <c:v>5.5874999999999986</c:v>
                </c:pt>
                <c:pt idx="2">
                  <c:v>5.4111111111111097</c:v>
                </c:pt>
                <c:pt idx="3">
                  <c:v>5.9111111111111097</c:v>
                </c:pt>
                <c:pt idx="4">
                  <c:v>4.3333333333333304</c:v>
                </c:pt>
                <c:pt idx="5">
                  <c:v>4.9124999999999996</c:v>
                </c:pt>
                <c:pt idx="6">
                  <c:v>4.97</c:v>
                </c:pt>
                <c:pt idx="7">
                  <c:v>4.42</c:v>
                </c:pt>
                <c:pt idx="8">
                  <c:v>4.63</c:v>
                </c:pt>
                <c:pt idx="9">
                  <c:v>3.5</c:v>
                </c:pt>
                <c:pt idx="10">
                  <c:v>3.8875000000000002</c:v>
                </c:pt>
                <c:pt idx="11">
                  <c:v>4.9624999999999986</c:v>
                </c:pt>
                <c:pt idx="12">
                  <c:v>5.375</c:v>
                </c:pt>
                <c:pt idx="13">
                  <c:v>6.18333333333333</c:v>
                </c:pt>
                <c:pt idx="14">
                  <c:v>5.35</c:v>
                </c:pt>
                <c:pt idx="15">
                  <c:v>5.6181818181818182</c:v>
                </c:pt>
                <c:pt idx="16">
                  <c:v>5.27</c:v>
                </c:pt>
                <c:pt idx="17">
                  <c:v>5.47</c:v>
                </c:pt>
                <c:pt idx="18">
                  <c:v>5.21</c:v>
                </c:pt>
                <c:pt idx="19">
                  <c:v>3.66</c:v>
                </c:pt>
                <c:pt idx="20">
                  <c:v>3.75</c:v>
                </c:pt>
                <c:pt idx="21">
                  <c:v>4.0999999999999996</c:v>
                </c:pt>
                <c:pt idx="22">
                  <c:v>3.6</c:v>
                </c:pt>
                <c:pt idx="23">
                  <c:v>3.97</c:v>
                </c:pt>
                <c:pt idx="24">
                  <c:v>4.2699999999999996</c:v>
                </c:pt>
                <c:pt idx="25">
                  <c:v>5.56666666666667</c:v>
                </c:pt>
                <c:pt idx="26">
                  <c:v>4.9800000000000004</c:v>
                </c:pt>
                <c:pt idx="27">
                  <c:v>5.4222222222222198</c:v>
                </c:pt>
                <c:pt idx="28">
                  <c:v>5.07</c:v>
                </c:pt>
                <c:pt idx="29">
                  <c:v>3.6181818181818199</c:v>
                </c:pt>
                <c:pt idx="30">
                  <c:v>4.97</c:v>
                </c:pt>
                <c:pt idx="31">
                  <c:v>5.0777777777777793</c:v>
                </c:pt>
                <c:pt idx="32">
                  <c:v>4.055555555555558</c:v>
                </c:pt>
                <c:pt idx="33">
                  <c:v>4.4000000000000004</c:v>
                </c:pt>
                <c:pt idx="34">
                  <c:v>4.8181818181818192</c:v>
                </c:pt>
                <c:pt idx="35">
                  <c:v>5.33</c:v>
                </c:pt>
                <c:pt idx="36">
                  <c:v>3.7</c:v>
                </c:pt>
                <c:pt idx="37">
                  <c:v>5.1499999999999986</c:v>
                </c:pt>
                <c:pt idx="38">
                  <c:v>7.2777777777777786</c:v>
                </c:pt>
                <c:pt idx="39">
                  <c:v>6.7</c:v>
                </c:pt>
                <c:pt idx="40">
                  <c:v>4.6333333333333302</c:v>
                </c:pt>
                <c:pt idx="41">
                  <c:v>5.41</c:v>
                </c:pt>
                <c:pt idx="42">
                  <c:v>4.93333333333333</c:v>
                </c:pt>
                <c:pt idx="43">
                  <c:v>6.1499999999999986</c:v>
                </c:pt>
                <c:pt idx="44">
                  <c:v>5.92</c:v>
                </c:pt>
                <c:pt idx="45">
                  <c:v>4.1777777777777789</c:v>
                </c:pt>
                <c:pt idx="46">
                  <c:v>6.6444444444444386</c:v>
                </c:pt>
                <c:pt idx="47">
                  <c:v>4.38</c:v>
                </c:pt>
                <c:pt idx="48">
                  <c:v>4.4555555555555593</c:v>
                </c:pt>
                <c:pt idx="49">
                  <c:v>4.6374999999999993</c:v>
                </c:pt>
                <c:pt idx="50">
                  <c:v>4.6199999999999992</c:v>
                </c:pt>
                <c:pt idx="51">
                  <c:v>5.8222222222222202</c:v>
                </c:pt>
                <c:pt idx="52">
                  <c:v>3.9</c:v>
                </c:pt>
                <c:pt idx="53">
                  <c:v>5.43333333333333</c:v>
                </c:pt>
                <c:pt idx="54">
                  <c:v>4.6444444444444386</c:v>
                </c:pt>
                <c:pt idx="55">
                  <c:v>4</c:v>
                </c:pt>
                <c:pt idx="56">
                  <c:v>5.2</c:v>
                </c:pt>
                <c:pt idx="57">
                  <c:v>5.75</c:v>
                </c:pt>
                <c:pt idx="58">
                  <c:v>3.2888888888888901</c:v>
                </c:pt>
                <c:pt idx="59">
                  <c:v>3.4142857142857101</c:v>
                </c:pt>
                <c:pt idx="60">
                  <c:v>4.9800000000000004</c:v>
                </c:pt>
                <c:pt idx="61">
                  <c:v>4.6888888888888891</c:v>
                </c:pt>
                <c:pt idx="62">
                  <c:v>4.93333333333333</c:v>
                </c:pt>
                <c:pt idx="63">
                  <c:v>4.76</c:v>
                </c:pt>
                <c:pt idx="64">
                  <c:v>4.17</c:v>
                </c:pt>
                <c:pt idx="65">
                  <c:v>3.45</c:v>
                </c:pt>
                <c:pt idx="66">
                  <c:v>3.2777777777777799</c:v>
                </c:pt>
                <c:pt idx="67">
                  <c:v>3.52</c:v>
                </c:pt>
                <c:pt idx="68">
                  <c:v>4.5999999999999996</c:v>
                </c:pt>
                <c:pt idx="69">
                  <c:v>5.0199999999999996</c:v>
                </c:pt>
                <c:pt idx="70">
                  <c:v>6.04</c:v>
                </c:pt>
                <c:pt idx="71">
                  <c:v>4.22</c:v>
                </c:pt>
                <c:pt idx="72">
                  <c:v>3.7749999999999999</c:v>
                </c:pt>
                <c:pt idx="73">
                  <c:v>5.0444444444444398</c:v>
                </c:pt>
                <c:pt idx="74">
                  <c:v>4.7300000000000004</c:v>
                </c:pt>
                <c:pt idx="75">
                  <c:v>3.5</c:v>
                </c:pt>
                <c:pt idx="76">
                  <c:v>5.2111111111111104</c:v>
                </c:pt>
                <c:pt idx="77">
                  <c:v>3.7666666666666702</c:v>
                </c:pt>
                <c:pt idx="78">
                  <c:v>4.8444444444444397</c:v>
                </c:pt>
                <c:pt idx="79">
                  <c:v>3.63</c:v>
                </c:pt>
                <c:pt idx="80">
                  <c:v>5.0199999999999996</c:v>
                </c:pt>
                <c:pt idx="81">
                  <c:v>4.6099999999999994</c:v>
                </c:pt>
                <c:pt idx="82">
                  <c:v>6.8454545454545492</c:v>
                </c:pt>
                <c:pt idx="83">
                  <c:v>3.8714285714285701</c:v>
                </c:pt>
                <c:pt idx="84">
                  <c:v>4.8124999999999991</c:v>
                </c:pt>
                <c:pt idx="85">
                  <c:v>5.18</c:v>
                </c:pt>
                <c:pt idx="86">
                  <c:v>5.22</c:v>
                </c:pt>
                <c:pt idx="87">
                  <c:v>6.56</c:v>
                </c:pt>
                <c:pt idx="88">
                  <c:v>5.6374999999999993</c:v>
                </c:pt>
                <c:pt idx="89">
                  <c:v>5.3</c:v>
                </c:pt>
                <c:pt idx="90">
                  <c:v>4.88</c:v>
                </c:pt>
                <c:pt idx="91">
                  <c:v>4.1499999999999986</c:v>
                </c:pt>
                <c:pt idx="92">
                  <c:v>4.88</c:v>
                </c:pt>
                <c:pt idx="93">
                  <c:v>5.8199999999999994</c:v>
                </c:pt>
                <c:pt idx="94">
                  <c:v>3.6666666666666701</c:v>
                </c:pt>
                <c:pt idx="95">
                  <c:v>3.8181818181818201</c:v>
                </c:pt>
                <c:pt idx="96">
                  <c:v>6.4444444444444402</c:v>
                </c:pt>
                <c:pt idx="97">
                  <c:v>5.0124999999999993</c:v>
                </c:pt>
                <c:pt idx="98">
                  <c:v>6.55</c:v>
                </c:pt>
                <c:pt idx="99">
                  <c:v>6.52</c:v>
                </c:pt>
                <c:pt idx="100">
                  <c:v>6.22</c:v>
                </c:pt>
                <c:pt idx="101">
                  <c:v>4.08</c:v>
                </c:pt>
                <c:pt idx="102">
                  <c:v>6.06</c:v>
                </c:pt>
                <c:pt idx="103">
                  <c:v>5</c:v>
                </c:pt>
                <c:pt idx="104">
                  <c:v>7</c:v>
                </c:pt>
                <c:pt idx="105">
                  <c:v>6.08</c:v>
                </c:pt>
                <c:pt idx="106">
                  <c:v>3.8516129032258091</c:v>
                </c:pt>
                <c:pt idx="107">
                  <c:v>2.9074074074074101</c:v>
                </c:pt>
                <c:pt idx="108">
                  <c:v>3.04285714285714</c:v>
                </c:pt>
                <c:pt idx="109">
                  <c:v>3.3387096774193501</c:v>
                </c:pt>
                <c:pt idx="110">
                  <c:v>5.1466666666666701</c:v>
                </c:pt>
                <c:pt idx="111">
                  <c:v>7.2516129032258103</c:v>
                </c:pt>
                <c:pt idx="112">
                  <c:v>4.68</c:v>
                </c:pt>
                <c:pt idx="113">
                  <c:v>3</c:v>
                </c:pt>
                <c:pt idx="114">
                  <c:v>2.8285714285714301</c:v>
                </c:pt>
                <c:pt idx="115">
                  <c:v>3.03</c:v>
                </c:pt>
                <c:pt idx="116">
                  <c:v>4.1344827586206891</c:v>
                </c:pt>
                <c:pt idx="117">
                  <c:v>1.32666666666667</c:v>
                </c:pt>
                <c:pt idx="118">
                  <c:v>4.8645161290322578</c:v>
                </c:pt>
                <c:pt idx="119">
                  <c:v>5.6838709677419388</c:v>
                </c:pt>
                <c:pt idx="120">
                  <c:v>3.87391304347826</c:v>
                </c:pt>
                <c:pt idx="121">
                  <c:v>6.4903225806451603</c:v>
                </c:pt>
                <c:pt idx="122">
                  <c:v>5.7</c:v>
                </c:pt>
                <c:pt idx="123">
                  <c:v>5.9870967741935504</c:v>
                </c:pt>
                <c:pt idx="124">
                  <c:v>4.8857142857142897</c:v>
                </c:pt>
                <c:pt idx="125">
                  <c:v>5.2064516129032299</c:v>
                </c:pt>
                <c:pt idx="126">
                  <c:v>3.9387096774193502</c:v>
                </c:pt>
                <c:pt idx="127">
                  <c:v>2.7480000000000002</c:v>
                </c:pt>
                <c:pt idx="128">
                  <c:v>4.4892857142857103</c:v>
                </c:pt>
                <c:pt idx="129">
                  <c:v>2.9652173913043498</c:v>
                </c:pt>
                <c:pt idx="130">
                  <c:v>4.4740740740740703</c:v>
                </c:pt>
                <c:pt idx="131">
                  <c:v>3.45384615384615</c:v>
                </c:pt>
                <c:pt idx="132">
                  <c:v>7.0750000000000002</c:v>
                </c:pt>
                <c:pt idx="133">
                  <c:v>6.04</c:v>
                </c:pt>
                <c:pt idx="134">
                  <c:v>7.5888888888888886</c:v>
                </c:pt>
                <c:pt idx="135">
                  <c:v>6.4566666666666697</c:v>
                </c:pt>
                <c:pt idx="136">
                  <c:v>6.8366666666666696</c:v>
                </c:pt>
                <c:pt idx="137">
                  <c:v>4.7793103448275902</c:v>
                </c:pt>
                <c:pt idx="138">
                  <c:v>9.0117647058823493</c:v>
                </c:pt>
                <c:pt idx="139">
                  <c:v>4.5882352941176503</c:v>
                </c:pt>
                <c:pt idx="140">
                  <c:v>5.3387096774193497</c:v>
                </c:pt>
                <c:pt idx="141">
                  <c:v>5.2636363636363601</c:v>
                </c:pt>
                <c:pt idx="142">
                  <c:v>6.055555555555558</c:v>
                </c:pt>
                <c:pt idx="143">
                  <c:v>7.4310344827586201</c:v>
                </c:pt>
                <c:pt idx="144">
                  <c:v>6.0931034482758601</c:v>
                </c:pt>
                <c:pt idx="145">
                  <c:v>6.26296296296296</c:v>
                </c:pt>
                <c:pt idx="146">
                  <c:v>6.7185185185185192</c:v>
                </c:pt>
                <c:pt idx="147">
                  <c:v>7.6333333333333302</c:v>
                </c:pt>
                <c:pt idx="148">
                  <c:v>5.6733333333333302</c:v>
                </c:pt>
                <c:pt idx="149">
                  <c:v>5.6161290322580601</c:v>
                </c:pt>
                <c:pt idx="150">
                  <c:v>7.6387096774193486</c:v>
                </c:pt>
                <c:pt idx="151">
                  <c:v>4.7482758620689687</c:v>
                </c:pt>
                <c:pt idx="152">
                  <c:v>7.0451612903225804</c:v>
                </c:pt>
                <c:pt idx="153">
                  <c:v>6.5366666666666697</c:v>
                </c:pt>
                <c:pt idx="154">
                  <c:v>5.9774193548387098</c:v>
                </c:pt>
                <c:pt idx="155">
                  <c:v>7.4870967741935504</c:v>
                </c:pt>
                <c:pt idx="156">
                  <c:v>6.875</c:v>
                </c:pt>
                <c:pt idx="157">
                  <c:v>6.5041666666666691</c:v>
                </c:pt>
                <c:pt idx="158">
                  <c:v>8.613333333333328</c:v>
                </c:pt>
                <c:pt idx="159">
                  <c:v>5.7870967741935502</c:v>
                </c:pt>
                <c:pt idx="160">
                  <c:v>5.3033333333333301</c:v>
                </c:pt>
                <c:pt idx="161">
                  <c:v>3.73870967741935</c:v>
                </c:pt>
                <c:pt idx="162">
                  <c:v>5</c:v>
                </c:pt>
                <c:pt idx="163">
                  <c:v>4.4428571428571404</c:v>
                </c:pt>
                <c:pt idx="164">
                  <c:v>4.83</c:v>
                </c:pt>
                <c:pt idx="165">
                  <c:v>6.1653846153846201</c:v>
                </c:pt>
                <c:pt idx="166">
                  <c:v>5.3689655172413788</c:v>
                </c:pt>
                <c:pt idx="167">
                  <c:v>4.49583333333333</c:v>
                </c:pt>
                <c:pt idx="168">
                  <c:v>4.9347826086956497</c:v>
                </c:pt>
                <c:pt idx="169">
                  <c:v>5.3</c:v>
                </c:pt>
                <c:pt idx="170">
                  <c:v>5.5863636363636404</c:v>
                </c:pt>
                <c:pt idx="171">
                  <c:v>5.7096774193548399</c:v>
                </c:pt>
                <c:pt idx="172">
                  <c:v>4.452</c:v>
                </c:pt>
                <c:pt idx="173">
                  <c:v>2.8695652173913002</c:v>
                </c:pt>
                <c:pt idx="174">
                  <c:v>2.2999999999999998</c:v>
                </c:pt>
                <c:pt idx="175">
                  <c:v>1.3888888888888899</c:v>
                </c:pt>
                <c:pt idx="176">
                  <c:v>3.290476190476189</c:v>
                </c:pt>
                <c:pt idx="177">
                  <c:v>2.3692307692307701</c:v>
                </c:pt>
                <c:pt idx="178">
                  <c:v>4.7105263157894699</c:v>
                </c:pt>
                <c:pt idx="179">
                  <c:v>6.28125</c:v>
                </c:pt>
                <c:pt idx="180">
                  <c:v>4.0599999999999996</c:v>
                </c:pt>
                <c:pt idx="181">
                  <c:v>2.35</c:v>
                </c:pt>
                <c:pt idx="182">
                  <c:v>2.6111111111111098</c:v>
                </c:pt>
                <c:pt idx="183">
                  <c:v>6.6032258064516096</c:v>
                </c:pt>
                <c:pt idx="184">
                  <c:v>5.7466666666666697</c:v>
                </c:pt>
                <c:pt idx="185">
                  <c:v>5.9193548387096797</c:v>
                </c:pt>
                <c:pt idx="186">
                  <c:v>6.5516129032258101</c:v>
                </c:pt>
                <c:pt idx="187">
                  <c:v>5.3041666666666689</c:v>
                </c:pt>
                <c:pt idx="188">
                  <c:v>2.95789473684211</c:v>
                </c:pt>
                <c:pt idx="189">
                  <c:v>4.1366666666666703</c:v>
                </c:pt>
                <c:pt idx="190">
                  <c:v>3.9559999999999991</c:v>
                </c:pt>
              </c:numCache>
            </c:numRef>
          </c:xVal>
          <c:yVal>
            <c:numRef>
              <c:f>Sheet1!$D$193:$D$383</c:f>
              <c:numCache>
                <c:formatCode>General</c:formatCode>
                <c:ptCount val="191"/>
                <c:pt idx="0">
                  <c:v>4.7E-2</c:v>
                </c:pt>
                <c:pt idx="1">
                  <c:v>0.13100000000000001</c:v>
                </c:pt>
                <c:pt idx="2">
                  <c:v>0.183</c:v>
                </c:pt>
                <c:pt idx="3">
                  <c:v>7.5999999999999998E-2</c:v>
                </c:pt>
                <c:pt idx="4">
                  <c:v>9.0999999999999998E-2</c:v>
                </c:pt>
                <c:pt idx="5">
                  <c:v>0.14099999999999999</c:v>
                </c:pt>
                <c:pt idx="6">
                  <c:v>8.3000000000000004E-2</c:v>
                </c:pt>
                <c:pt idx="7">
                  <c:v>7.5999999999999998E-2</c:v>
                </c:pt>
                <c:pt idx="8">
                  <c:v>0.108</c:v>
                </c:pt>
                <c:pt idx="9">
                  <c:v>7.9000000000000001E-2</c:v>
                </c:pt>
                <c:pt idx="10">
                  <c:v>6.9000000000000006E-2</c:v>
                </c:pt>
                <c:pt idx="11">
                  <c:v>0.109</c:v>
                </c:pt>
                <c:pt idx="12">
                  <c:v>9.7000000000000003E-2</c:v>
                </c:pt>
                <c:pt idx="13">
                  <c:v>0.13200000000000001</c:v>
                </c:pt>
                <c:pt idx="14">
                  <c:v>0.106</c:v>
                </c:pt>
                <c:pt idx="15">
                  <c:v>8.3000000000000004E-2</c:v>
                </c:pt>
                <c:pt idx="16">
                  <c:v>0.104</c:v>
                </c:pt>
                <c:pt idx="17">
                  <c:v>3.9E-2</c:v>
                </c:pt>
                <c:pt idx="18">
                  <c:v>7.9000000000000001E-2</c:v>
                </c:pt>
                <c:pt idx="19">
                  <c:v>8.4000000000000005E-2</c:v>
                </c:pt>
                <c:pt idx="20">
                  <c:v>0.10100000000000001</c:v>
                </c:pt>
                <c:pt idx="21">
                  <c:v>4.1000000000000002E-2</c:v>
                </c:pt>
                <c:pt idx="22">
                  <c:v>0.13900000000000001</c:v>
                </c:pt>
                <c:pt idx="23">
                  <c:v>0.14699999999999999</c:v>
                </c:pt>
                <c:pt idx="24">
                  <c:v>0.09</c:v>
                </c:pt>
                <c:pt idx="25">
                  <c:v>0.128</c:v>
                </c:pt>
                <c:pt idx="26">
                  <c:v>0.10199999999999999</c:v>
                </c:pt>
                <c:pt idx="27">
                  <c:v>4.1000000000000002E-2</c:v>
                </c:pt>
                <c:pt idx="28">
                  <c:v>9.9000000000000005E-2</c:v>
                </c:pt>
                <c:pt idx="29">
                  <c:v>6.2E-2</c:v>
                </c:pt>
                <c:pt idx="30">
                  <c:v>0.14799999999999999</c:v>
                </c:pt>
                <c:pt idx="31">
                  <c:v>8.3000000000000004E-2</c:v>
                </c:pt>
                <c:pt idx="32">
                  <c:v>6.3E-2</c:v>
                </c:pt>
                <c:pt idx="33">
                  <c:v>6.6000000000000003E-2</c:v>
                </c:pt>
                <c:pt idx="34">
                  <c:v>0.10199999999999999</c:v>
                </c:pt>
                <c:pt idx="35">
                  <c:v>0.11899999999999999</c:v>
                </c:pt>
                <c:pt idx="36">
                  <c:v>0.112</c:v>
                </c:pt>
                <c:pt idx="37">
                  <c:v>7.6999999999999999E-2</c:v>
                </c:pt>
                <c:pt idx="38">
                  <c:v>0.14399999999999999</c:v>
                </c:pt>
                <c:pt idx="39">
                  <c:v>0.15</c:v>
                </c:pt>
                <c:pt idx="40">
                  <c:v>9.9000000000000005E-2</c:v>
                </c:pt>
                <c:pt idx="41">
                  <c:v>0.11600000000000001</c:v>
                </c:pt>
                <c:pt idx="42">
                  <c:v>8.5000000000000006E-2</c:v>
                </c:pt>
                <c:pt idx="43">
                  <c:v>5.5E-2</c:v>
                </c:pt>
                <c:pt idx="44">
                  <c:v>9.7000000000000003E-2</c:v>
                </c:pt>
                <c:pt idx="45">
                  <c:v>8.3000000000000004E-2</c:v>
                </c:pt>
                <c:pt idx="46">
                  <c:v>0.18</c:v>
                </c:pt>
                <c:pt idx="47">
                  <c:v>8.8999999999999996E-2</c:v>
                </c:pt>
                <c:pt idx="48">
                  <c:v>7.6999999999999999E-2</c:v>
                </c:pt>
                <c:pt idx="49">
                  <c:v>0.17199999999999999</c:v>
                </c:pt>
                <c:pt idx="50">
                  <c:v>0.10299999999999999</c:v>
                </c:pt>
                <c:pt idx="51">
                  <c:v>9.8000000000000004E-2</c:v>
                </c:pt>
                <c:pt idx="52">
                  <c:v>8.3000000000000004E-2</c:v>
                </c:pt>
                <c:pt idx="53">
                  <c:v>8.7999999999999995E-2</c:v>
                </c:pt>
                <c:pt idx="54">
                  <c:v>8.4000000000000005E-2</c:v>
                </c:pt>
                <c:pt idx="55">
                  <c:v>7.3999999999999996E-2</c:v>
                </c:pt>
                <c:pt idx="56">
                  <c:v>0.114</c:v>
                </c:pt>
                <c:pt idx="57">
                  <c:v>3.1E-2</c:v>
                </c:pt>
                <c:pt idx="58">
                  <c:v>0.06</c:v>
                </c:pt>
                <c:pt idx="59">
                  <c:v>0.124</c:v>
                </c:pt>
                <c:pt idx="60">
                  <c:v>0.111</c:v>
                </c:pt>
                <c:pt idx="61">
                  <c:v>0.17199999999999999</c:v>
                </c:pt>
                <c:pt idx="62">
                  <c:v>0.154</c:v>
                </c:pt>
                <c:pt idx="63">
                  <c:v>0.112</c:v>
                </c:pt>
                <c:pt idx="64">
                  <c:v>0.122</c:v>
                </c:pt>
                <c:pt idx="65">
                  <c:v>7.2999999999999995E-2</c:v>
                </c:pt>
                <c:pt idx="66">
                  <c:v>5.0999999999999997E-2</c:v>
                </c:pt>
                <c:pt idx="67">
                  <c:v>9.7000000000000003E-2</c:v>
                </c:pt>
                <c:pt idx="68">
                  <c:v>7.1999999999999995E-2</c:v>
                </c:pt>
                <c:pt idx="69">
                  <c:v>7.3999999999999996E-2</c:v>
                </c:pt>
                <c:pt idx="70">
                  <c:v>8.8999999999999996E-2</c:v>
                </c:pt>
                <c:pt idx="71">
                  <c:v>0.11700000000000001</c:v>
                </c:pt>
                <c:pt idx="72">
                  <c:v>9.1999999999999998E-2</c:v>
                </c:pt>
                <c:pt idx="73">
                  <c:v>7.9000000000000001E-2</c:v>
                </c:pt>
                <c:pt idx="74">
                  <c:v>0.186</c:v>
                </c:pt>
                <c:pt idx="75">
                  <c:v>9.5000000000000001E-2</c:v>
                </c:pt>
                <c:pt idx="76">
                  <c:v>0.113</c:v>
                </c:pt>
                <c:pt idx="77">
                  <c:v>5.7000000000000002E-2</c:v>
                </c:pt>
                <c:pt idx="78">
                  <c:v>6.5000000000000002E-2</c:v>
                </c:pt>
                <c:pt idx="79">
                  <c:v>9.8000000000000004E-2</c:v>
                </c:pt>
                <c:pt idx="80">
                  <c:v>9.2999999999999999E-2</c:v>
                </c:pt>
                <c:pt idx="81">
                  <c:v>8.7999999999999995E-2</c:v>
                </c:pt>
                <c:pt idx="82">
                  <c:v>8.7999999999999995E-2</c:v>
                </c:pt>
                <c:pt idx="83">
                  <c:v>5.1999999999999998E-2</c:v>
                </c:pt>
                <c:pt idx="84">
                  <c:v>0.10299999999999999</c:v>
                </c:pt>
                <c:pt idx="85">
                  <c:v>0.14199999999999999</c:v>
                </c:pt>
                <c:pt idx="86">
                  <c:v>0.16</c:v>
                </c:pt>
                <c:pt idx="87">
                  <c:v>0.159</c:v>
                </c:pt>
                <c:pt idx="88">
                  <c:v>0.127</c:v>
                </c:pt>
                <c:pt idx="89">
                  <c:v>7.0999999999999994E-2</c:v>
                </c:pt>
                <c:pt idx="90">
                  <c:v>0.10100000000000001</c:v>
                </c:pt>
                <c:pt idx="91">
                  <c:v>8.1000000000000003E-2</c:v>
                </c:pt>
                <c:pt idx="92">
                  <c:v>0.13800000000000001</c:v>
                </c:pt>
                <c:pt idx="93">
                  <c:v>8.8999999999999996E-2</c:v>
                </c:pt>
                <c:pt idx="94">
                  <c:v>0.105</c:v>
                </c:pt>
                <c:pt idx="95">
                  <c:v>0.11899999999999999</c:v>
                </c:pt>
                <c:pt idx="96">
                  <c:v>0.124</c:v>
                </c:pt>
                <c:pt idx="97">
                  <c:v>0.158</c:v>
                </c:pt>
                <c:pt idx="98">
                  <c:v>0.28799999999999998</c:v>
                </c:pt>
                <c:pt idx="99">
                  <c:v>0.13800000000000001</c:v>
                </c:pt>
                <c:pt idx="100">
                  <c:v>0.154</c:v>
                </c:pt>
                <c:pt idx="101">
                  <c:v>0.1</c:v>
                </c:pt>
                <c:pt idx="102">
                  <c:v>0.128</c:v>
                </c:pt>
                <c:pt idx="103">
                  <c:v>0.121</c:v>
                </c:pt>
                <c:pt idx="104">
                  <c:v>0.107</c:v>
                </c:pt>
                <c:pt idx="105">
                  <c:v>0.106</c:v>
                </c:pt>
                <c:pt idx="106">
                  <c:v>0.11799999999999999</c:v>
                </c:pt>
                <c:pt idx="107">
                  <c:v>7.0999999999999994E-2</c:v>
                </c:pt>
                <c:pt idx="108">
                  <c:v>9.6000000000000002E-2</c:v>
                </c:pt>
                <c:pt idx="109">
                  <c:v>0.17</c:v>
                </c:pt>
                <c:pt idx="110">
                  <c:v>0.224</c:v>
                </c:pt>
                <c:pt idx="111">
                  <c:v>5.7000000000000002E-2</c:v>
                </c:pt>
                <c:pt idx="112">
                  <c:v>9.0999999999999998E-2</c:v>
                </c:pt>
                <c:pt idx="113">
                  <c:v>0.107</c:v>
                </c:pt>
                <c:pt idx="114">
                  <c:v>9.0999999999999998E-2</c:v>
                </c:pt>
                <c:pt idx="115">
                  <c:v>0.11700000000000001</c:v>
                </c:pt>
                <c:pt idx="116">
                  <c:v>7.9000000000000001E-2</c:v>
                </c:pt>
                <c:pt idx="117">
                  <c:v>8.8999999999999996E-2</c:v>
                </c:pt>
                <c:pt idx="118">
                  <c:v>0.14699999999999999</c:v>
                </c:pt>
                <c:pt idx="119">
                  <c:v>0.11</c:v>
                </c:pt>
                <c:pt idx="120">
                  <c:v>7.0000000000000007E-2</c:v>
                </c:pt>
                <c:pt idx="121">
                  <c:v>0.29399999999999998</c:v>
                </c:pt>
                <c:pt idx="122">
                  <c:v>9.2999999999999999E-2</c:v>
                </c:pt>
                <c:pt idx="123">
                  <c:v>0.109</c:v>
                </c:pt>
                <c:pt idx="124">
                  <c:v>0.14399999999999999</c:v>
                </c:pt>
                <c:pt idx="125">
                  <c:v>0.08</c:v>
                </c:pt>
                <c:pt idx="126">
                  <c:v>0.107</c:v>
                </c:pt>
                <c:pt idx="127">
                  <c:v>9.1999999999999998E-2</c:v>
                </c:pt>
                <c:pt idx="128">
                  <c:v>7.9000000000000001E-2</c:v>
                </c:pt>
                <c:pt idx="129">
                  <c:v>5.5E-2</c:v>
                </c:pt>
                <c:pt idx="130">
                  <c:v>0.11</c:v>
                </c:pt>
                <c:pt idx="131">
                  <c:v>0.14399999999999999</c:v>
                </c:pt>
                <c:pt idx="132">
                  <c:v>0.13</c:v>
                </c:pt>
                <c:pt idx="133">
                  <c:v>0.158</c:v>
                </c:pt>
                <c:pt idx="134">
                  <c:v>0.121</c:v>
                </c:pt>
                <c:pt idx="135">
                  <c:v>0.17799999999999999</c:v>
                </c:pt>
                <c:pt idx="136">
                  <c:v>0.124</c:v>
                </c:pt>
                <c:pt idx="137">
                  <c:v>0.12</c:v>
                </c:pt>
                <c:pt idx="138">
                  <c:v>8.8999999999999996E-2</c:v>
                </c:pt>
                <c:pt idx="139">
                  <c:v>6.0999999999999999E-2</c:v>
                </c:pt>
                <c:pt idx="140">
                  <c:v>0.11600000000000001</c:v>
                </c:pt>
                <c:pt idx="141">
                  <c:v>0.124</c:v>
                </c:pt>
                <c:pt idx="142">
                  <c:v>0.105</c:v>
                </c:pt>
                <c:pt idx="143">
                  <c:v>7.4999999999999997E-2</c:v>
                </c:pt>
                <c:pt idx="144">
                  <c:v>0.124</c:v>
                </c:pt>
                <c:pt idx="145">
                  <c:v>0.14499999999999999</c:v>
                </c:pt>
                <c:pt idx="146">
                  <c:v>0.1</c:v>
                </c:pt>
                <c:pt idx="147">
                  <c:v>0.16800000000000001</c:v>
                </c:pt>
                <c:pt idx="148">
                  <c:v>0.14299999999999999</c:v>
                </c:pt>
                <c:pt idx="149">
                  <c:v>8.3000000000000004E-2</c:v>
                </c:pt>
                <c:pt idx="150">
                  <c:v>0.107</c:v>
                </c:pt>
                <c:pt idx="151">
                  <c:v>9.6000000000000002E-2</c:v>
                </c:pt>
                <c:pt idx="152">
                  <c:v>5.8999999999999997E-2</c:v>
                </c:pt>
                <c:pt idx="153">
                  <c:v>6.6000000000000003E-2</c:v>
                </c:pt>
                <c:pt idx="154">
                  <c:v>0.152</c:v>
                </c:pt>
                <c:pt idx="155">
                  <c:v>0.14399999999999999</c:v>
                </c:pt>
                <c:pt idx="156">
                  <c:v>0.14499999999999999</c:v>
                </c:pt>
                <c:pt idx="157">
                  <c:v>0.159</c:v>
                </c:pt>
                <c:pt idx="158">
                  <c:v>0.26700000000000002</c:v>
                </c:pt>
                <c:pt idx="159">
                  <c:v>0.18099999999999999</c:v>
                </c:pt>
                <c:pt idx="160">
                  <c:v>6.3E-2</c:v>
                </c:pt>
                <c:pt idx="161">
                  <c:v>9.9000000000000005E-2</c:v>
                </c:pt>
                <c:pt idx="162">
                  <c:v>0.06</c:v>
                </c:pt>
                <c:pt idx="163">
                  <c:v>0.106</c:v>
                </c:pt>
                <c:pt idx="164">
                  <c:v>8.5000000000000006E-2</c:v>
                </c:pt>
                <c:pt idx="165">
                  <c:v>7.9000000000000001E-2</c:v>
                </c:pt>
                <c:pt idx="166">
                  <c:v>0.16900000000000001</c:v>
                </c:pt>
                <c:pt idx="167">
                  <c:v>0.115</c:v>
                </c:pt>
                <c:pt idx="168">
                  <c:v>0.154</c:v>
                </c:pt>
                <c:pt idx="169">
                  <c:v>0.14499999999999999</c:v>
                </c:pt>
                <c:pt idx="170">
                  <c:v>0.20899999999999999</c:v>
                </c:pt>
                <c:pt idx="171">
                  <c:v>0.11799999999999999</c:v>
                </c:pt>
                <c:pt idx="172">
                  <c:v>8.5000000000000006E-2</c:v>
                </c:pt>
                <c:pt idx="173">
                  <c:v>0.152</c:v>
                </c:pt>
                <c:pt idx="174">
                  <c:v>9.1999999999999998E-2</c:v>
                </c:pt>
                <c:pt idx="175">
                  <c:v>8.1000000000000003E-2</c:v>
                </c:pt>
                <c:pt idx="176">
                  <c:v>7.4999999999999997E-2</c:v>
                </c:pt>
                <c:pt idx="177">
                  <c:v>9.5000000000000001E-2</c:v>
                </c:pt>
                <c:pt idx="178">
                  <c:v>0.104</c:v>
                </c:pt>
                <c:pt idx="179">
                  <c:v>0.16700000000000001</c:v>
                </c:pt>
                <c:pt idx="180">
                  <c:v>0.1</c:v>
                </c:pt>
                <c:pt idx="181">
                  <c:v>0.14399999999999999</c:v>
                </c:pt>
                <c:pt idx="182">
                  <c:v>0.19700000000000001</c:v>
                </c:pt>
                <c:pt idx="183">
                  <c:v>0.16900000000000001</c:v>
                </c:pt>
                <c:pt idx="184">
                  <c:v>0.105</c:v>
                </c:pt>
                <c:pt idx="185">
                  <c:v>0.106</c:v>
                </c:pt>
                <c:pt idx="186">
                  <c:v>9.0999999999999998E-2</c:v>
                </c:pt>
                <c:pt idx="187">
                  <c:v>0.12</c:v>
                </c:pt>
                <c:pt idx="188">
                  <c:v>0.09</c:v>
                </c:pt>
                <c:pt idx="189">
                  <c:v>0.16600000000000001</c:v>
                </c:pt>
                <c:pt idx="190">
                  <c:v>0.13300000000000001</c:v>
                </c:pt>
              </c:numCache>
            </c:numRef>
          </c:yVal>
          <c:smooth val="0"/>
        </c:ser>
        <c:ser>
          <c:idx val="2"/>
          <c:order val="3"/>
          <c:tx>
            <c:v>Kauai</c:v>
          </c:tx>
          <c:spPr>
            <a:ln w="28575">
              <a:noFill/>
            </a:ln>
          </c:spPr>
          <c:xVal>
            <c:numRef>
              <c:f>Sheet1!$C$384:$C$574</c:f>
              <c:numCache>
                <c:formatCode>General</c:formatCode>
                <c:ptCount val="191"/>
                <c:pt idx="134">
                  <c:v>5.2892857142857101</c:v>
                </c:pt>
                <c:pt idx="135">
                  <c:v>6.383870967741939</c:v>
                </c:pt>
                <c:pt idx="136">
                  <c:v>5.3571428571428594</c:v>
                </c:pt>
                <c:pt idx="137">
                  <c:v>5.9480000000000004</c:v>
                </c:pt>
                <c:pt idx="138">
                  <c:v>3.5538461538461501</c:v>
                </c:pt>
                <c:pt idx="139">
                  <c:v>1.175</c:v>
                </c:pt>
                <c:pt idx="140">
                  <c:v>2.9451612903225799</c:v>
                </c:pt>
                <c:pt idx="141">
                  <c:v>5.49583333333333</c:v>
                </c:pt>
                <c:pt idx="142">
                  <c:v>6.9354838709677393</c:v>
                </c:pt>
                <c:pt idx="143">
                  <c:v>5.3391304347826098</c:v>
                </c:pt>
                <c:pt idx="144">
                  <c:v>5.5482758620689694</c:v>
                </c:pt>
                <c:pt idx="145">
                  <c:v>7.952</c:v>
                </c:pt>
                <c:pt idx="146">
                  <c:v>6.7033333333333296</c:v>
                </c:pt>
                <c:pt idx="147">
                  <c:v>8.1</c:v>
                </c:pt>
                <c:pt idx="148">
                  <c:v>6.35</c:v>
                </c:pt>
                <c:pt idx="149">
                  <c:v>9.1709677419354758</c:v>
                </c:pt>
                <c:pt idx="150">
                  <c:v>5.4064516129032301</c:v>
                </c:pt>
                <c:pt idx="151">
                  <c:v>4.7888888888888896</c:v>
                </c:pt>
                <c:pt idx="152">
                  <c:v>7.4071428571428601</c:v>
                </c:pt>
                <c:pt idx="153">
                  <c:v>8.06</c:v>
                </c:pt>
                <c:pt idx="154">
                  <c:v>6.1741935483870991</c:v>
                </c:pt>
                <c:pt idx="155">
                  <c:v>4.8499999999999996</c:v>
                </c:pt>
                <c:pt idx="156">
                  <c:v>6.8928571428571397</c:v>
                </c:pt>
                <c:pt idx="157">
                  <c:v>5.7903225806451601</c:v>
                </c:pt>
                <c:pt idx="158">
                  <c:v>7.1166666666666698</c:v>
                </c:pt>
                <c:pt idx="159">
                  <c:v>3.35</c:v>
                </c:pt>
                <c:pt idx="160">
                  <c:v>3.6033333333333299</c:v>
                </c:pt>
                <c:pt idx="161">
                  <c:v>2.1580645161290302</c:v>
                </c:pt>
                <c:pt idx="162">
                  <c:v>2.9633333333333298</c:v>
                </c:pt>
                <c:pt idx="163">
                  <c:v>2.0833333333333299</c:v>
                </c:pt>
                <c:pt idx="164">
                  <c:v>2.267741935483869</c:v>
                </c:pt>
                <c:pt idx="165">
                  <c:v>3.79666666666667</c:v>
                </c:pt>
                <c:pt idx="166">
                  <c:v>2.3451612903225798</c:v>
                </c:pt>
                <c:pt idx="167">
                  <c:v>3.2451612903225802</c:v>
                </c:pt>
                <c:pt idx="168">
                  <c:v>3.1178571428571402</c:v>
                </c:pt>
                <c:pt idx="169">
                  <c:v>3.458333333333329</c:v>
                </c:pt>
                <c:pt idx="170">
                  <c:v>7.0166666666666702</c:v>
                </c:pt>
                <c:pt idx="171">
                  <c:v>5.7769230769230804</c:v>
                </c:pt>
                <c:pt idx="172">
                  <c:v>4.6689655172413786</c:v>
                </c:pt>
                <c:pt idx="173">
                  <c:v>3.4903225806451599</c:v>
                </c:pt>
                <c:pt idx="174">
                  <c:v>2.5526315789473699</c:v>
                </c:pt>
                <c:pt idx="175">
                  <c:v>3.9233333333333298</c:v>
                </c:pt>
                <c:pt idx="176">
                  <c:v>6.9882352941176498</c:v>
                </c:pt>
                <c:pt idx="177">
                  <c:v>4.0366666666666697</c:v>
                </c:pt>
                <c:pt idx="178">
                  <c:v>5.4935483870967703</c:v>
                </c:pt>
                <c:pt idx="179">
                  <c:v>6.6882352941176499</c:v>
                </c:pt>
                <c:pt idx="180">
                  <c:v>5.3719999999999999</c:v>
                </c:pt>
                <c:pt idx="181">
                  <c:v>5.0129032258064488</c:v>
                </c:pt>
                <c:pt idx="182">
                  <c:v>6.3866666666666703</c:v>
                </c:pt>
                <c:pt idx="183">
                  <c:v>5.9884615384615403</c:v>
                </c:pt>
                <c:pt idx="184">
                  <c:v>5.0199999999999996</c:v>
                </c:pt>
                <c:pt idx="185">
                  <c:v>1.00740740740741</c:v>
                </c:pt>
                <c:pt idx="186">
                  <c:v>0.80333333333333301</c:v>
                </c:pt>
                <c:pt idx="187">
                  <c:v>1.38</c:v>
                </c:pt>
                <c:pt idx="188">
                  <c:v>0.59032258064516097</c:v>
                </c:pt>
                <c:pt idx="189">
                  <c:v>-1.4833333333333301</c:v>
                </c:pt>
                <c:pt idx="190">
                  <c:v>2.4451612903225799</c:v>
                </c:pt>
              </c:numCache>
            </c:numRef>
          </c:xVal>
          <c:yVal>
            <c:numRef>
              <c:f>Sheet1!$D$384:$D$574</c:f>
              <c:numCache>
                <c:formatCode>General</c:formatCode>
                <c:ptCount val="191"/>
                <c:pt idx="0">
                  <c:v>6.9000000000000006E-2</c:v>
                </c:pt>
                <c:pt idx="1">
                  <c:v>0.14199999999999999</c:v>
                </c:pt>
                <c:pt idx="2">
                  <c:v>0.17199999999999999</c:v>
                </c:pt>
                <c:pt idx="3">
                  <c:v>9.1999999999999998E-2</c:v>
                </c:pt>
                <c:pt idx="4">
                  <c:v>8.5000000000000006E-2</c:v>
                </c:pt>
                <c:pt idx="5">
                  <c:v>5.8999999999999997E-2</c:v>
                </c:pt>
                <c:pt idx="6">
                  <c:v>0.187</c:v>
                </c:pt>
                <c:pt idx="7">
                  <c:v>7.6999999999999999E-2</c:v>
                </c:pt>
                <c:pt idx="8">
                  <c:v>0.127</c:v>
                </c:pt>
                <c:pt idx="9">
                  <c:v>4.7E-2</c:v>
                </c:pt>
                <c:pt idx="10">
                  <c:v>4.1000000000000002E-2</c:v>
                </c:pt>
                <c:pt idx="11">
                  <c:v>9.7000000000000003E-2</c:v>
                </c:pt>
                <c:pt idx="12">
                  <c:v>0.17299999999999999</c:v>
                </c:pt>
                <c:pt idx="13">
                  <c:v>0.20699999999999999</c:v>
                </c:pt>
                <c:pt idx="14">
                  <c:v>0.26100000000000001</c:v>
                </c:pt>
                <c:pt idx="15">
                  <c:v>7.6999999999999999E-2</c:v>
                </c:pt>
                <c:pt idx="16">
                  <c:v>0.13500000000000001</c:v>
                </c:pt>
                <c:pt idx="17">
                  <c:v>5.5E-2</c:v>
                </c:pt>
                <c:pt idx="18">
                  <c:v>5.3999999999999999E-2</c:v>
                </c:pt>
                <c:pt idx="19">
                  <c:v>9.1999999999999998E-2</c:v>
                </c:pt>
                <c:pt idx="20">
                  <c:v>0.108</c:v>
                </c:pt>
                <c:pt idx="21">
                  <c:v>8.4000000000000005E-2</c:v>
                </c:pt>
                <c:pt idx="22">
                  <c:v>0.14099999999999999</c:v>
                </c:pt>
                <c:pt idx="23">
                  <c:v>5.7000000000000002E-2</c:v>
                </c:pt>
                <c:pt idx="24">
                  <c:v>0.123</c:v>
                </c:pt>
                <c:pt idx="25">
                  <c:v>0.11899999999999999</c:v>
                </c:pt>
                <c:pt idx="26">
                  <c:v>0.18</c:v>
                </c:pt>
                <c:pt idx="27">
                  <c:v>5.1999999999999998E-2</c:v>
                </c:pt>
                <c:pt idx="28">
                  <c:v>0.1</c:v>
                </c:pt>
                <c:pt idx="29">
                  <c:v>6.5000000000000002E-2</c:v>
                </c:pt>
                <c:pt idx="30">
                  <c:v>7.4999999999999997E-2</c:v>
                </c:pt>
                <c:pt idx="31">
                  <c:v>8.8999999999999996E-2</c:v>
                </c:pt>
                <c:pt idx="32">
                  <c:v>8.1000000000000003E-2</c:v>
                </c:pt>
                <c:pt idx="33">
                  <c:v>6.2E-2</c:v>
                </c:pt>
                <c:pt idx="34">
                  <c:v>9.2999999999999999E-2</c:v>
                </c:pt>
                <c:pt idx="35">
                  <c:v>0.08</c:v>
                </c:pt>
                <c:pt idx="36">
                  <c:v>0.122</c:v>
                </c:pt>
                <c:pt idx="37">
                  <c:v>0.156</c:v>
                </c:pt>
                <c:pt idx="38">
                  <c:v>0.129</c:v>
                </c:pt>
                <c:pt idx="39">
                  <c:v>7.5999999999999998E-2</c:v>
                </c:pt>
                <c:pt idx="40">
                  <c:v>0.14799999999999999</c:v>
                </c:pt>
                <c:pt idx="41">
                  <c:v>0.19</c:v>
                </c:pt>
                <c:pt idx="42">
                  <c:v>0.105</c:v>
                </c:pt>
                <c:pt idx="43">
                  <c:v>6.2E-2</c:v>
                </c:pt>
                <c:pt idx="44">
                  <c:v>7.4999999999999997E-2</c:v>
                </c:pt>
                <c:pt idx="45">
                  <c:v>0.14299999999999999</c:v>
                </c:pt>
                <c:pt idx="46">
                  <c:v>0.16800000000000001</c:v>
                </c:pt>
                <c:pt idx="47">
                  <c:v>9.5000000000000001E-2</c:v>
                </c:pt>
                <c:pt idx="48">
                  <c:v>0.107</c:v>
                </c:pt>
                <c:pt idx="49">
                  <c:v>0.155</c:v>
                </c:pt>
                <c:pt idx="50">
                  <c:v>0.14199999999999999</c:v>
                </c:pt>
                <c:pt idx="51">
                  <c:v>0.14499999999999999</c:v>
                </c:pt>
                <c:pt idx="52">
                  <c:v>0.11899999999999999</c:v>
                </c:pt>
                <c:pt idx="53">
                  <c:v>0.11700000000000001</c:v>
                </c:pt>
                <c:pt idx="54">
                  <c:v>8.8999999999999996E-2</c:v>
                </c:pt>
                <c:pt idx="55">
                  <c:v>5.2999999999999999E-2</c:v>
                </c:pt>
                <c:pt idx="56">
                  <c:v>0.1</c:v>
                </c:pt>
                <c:pt idx="57">
                  <c:v>9.5000000000000001E-2</c:v>
                </c:pt>
                <c:pt idx="58">
                  <c:v>0.16400000000000001</c:v>
                </c:pt>
                <c:pt idx="59">
                  <c:v>9.7000000000000003E-2</c:v>
                </c:pt>
                <c:pt idx="60">
                  <c:v>0.11600000000000001</c:v>
                </c:pt>
                <c:pt idx="61">
                  <c:v>0.115</c:v>
                </c:pt>
                <c:pt idx="62">
                  <c:v>0.14699999999999999</c:v>
                </c:pt>
                <c:pt idx="63">
                  <c:v>0.16500000000000001</c:v>
                </c:pt>
                <c:pt idx="64">
                  <c:v>9.9000000000000005E-2</c:v>
                </c:pt>
                <c:pt idx="65">
                  <c:v>0.13200000000000001</c:v>
                </c:pt>
                <c:pt idx="66">
                  <c:v>7.0000000000000007E-2</c:v>
                </c:pt>
                <c:pt idx="67">
                  <c:v>0.10100000000000001</c:v>
                </c:pt>
                <c:pt idx="68">
                  <c:v>0.109</c:v>
                </c:pt>
                <c:pt idx="69">
                  <c:v>8.4000000000000005E-2</c:v>
                </c:pt>
                <c:pt idx="70">
                  <c:v>9.7000000000000003E-2</c:v>
                </c:pt>
                <c:pt idx="71">
                  <c:v>0.113</c:v>
                </c:pt>
                <c:pt idx="72">
                  <c:v>0.17699999999999999</c:v>
                </c:pt>
                <c:pt idx="73">
                  <c:v>0.08</c:v>
                </c:pt>
                <c:pt idx="74">
                  <c:v>0.159</c:v>
                </c:pt>
                <c:pt idx="75">
                  <c:v>8.8999999999999996E-2</c:v>
                </c:pt>
                <c:pt idx="76">
                  <c:v>9.6000000000000002E-2</c:v>
                </c:pt>
                <c:pt idx="77">
                  <c:v>0.13700000000000001</c:v>
                </c:pt>
                <c:pt idx="78">
                  <c:v>0.114</c:v>
                </c:pt>
                <c:pt idx="79">
                  <c:v>8.1000000000000003E-2</c:v>
                </c:pt>
                <c:pt idx="80">
                  <c:v>6.9000000000000006E-2</c:v>
                </c:pt>
                <c:pt idx="81">
                  <c:v>9.4E-2</c:v>
                </c:pt>
                <c:pt idx="82">
                  <c:v>6.3E-2</c:v>
                </c:pt>
                <c:pt idx="83">
                  <c:v>0.17699999999999999</c:v>
                </c:pt>
                <c:pt idx="84">
                  <c:v>0.11</c:v>
                </c:pt>
                <c:pt idx="85">
                  <c:v>0.112</c:v>
                </c:pt>
                <c:pt idx="86">
                  <c:v>0.19900000000000001</c:v>
                </c:pt>
                <c:pt idx="87">
                  <c:v>0.11700000000000001</c:v>
                </c:pt>
                <c:pt idx="88">
                  <c:v>0.159</c:v>
                </c:pt>
                <c:pt idx="89">
                  <c:v>9.5000000000000001E-2</c:v>
                </c:pt>
                <c:pt idx="90">
                  <c:v>6.7000000000000004E-2</c:v>
                </c:pt>
                <c:pt idx="91">
                  <c:v>8.4000000000000005E-2</c:v>
                </c:pt>
                <c:pt idx="92">
                  <c:v>0.127</c:v>
                </c:pt>
                <c:pt idx="93">
                  <c:v>8.5000000000000006E-2</c:v>
                </c:pt>
                <c:pt idx="94">
                  <c:v>0.1</c:v>
                </c:pt>
                <c:pt idx="95">
                  <c:v>6.5000000000000002E-2</c:v>
                </c:pt>
                <c:pt idx="96">
                  <c:v>0.16300000000000001</c:v>
                </c:pt>
                <c:pt idx="97">
                  <c:v>0.11700000000000001</c:v>
                </c:pt>
                <c:pt idx="98">
                  <c:v>9.9000000000000005E-2</c:v>
                </c:pt>
                <c:pt idx="99">
                  <c:v>0.121</c:v>
                </c:pt>
                <c:pt idx="100">
                  <c:v>0.13400000000000001</c:v>
                </c:pt>
                <c:pt idx="101">
                  <c:v>0.151</c:v>
                </c:pt>
                <c:pt idx="102">
                  <c:v>0.104</c:v>
                </c:pt>
                <c:pt idx="103">
                  <c:v>9.2999999999999999E-2</c:v>
                </c:pt>
                <c:pt idx="104">
                  <c:v>0.13900000000000001</c:v>
                </c:pt>
                <c:pt idx="105">
                  <c:v>0.10100000000000001</c:v>
                </c:pt>
                <c:pt idx="106">
                  <c:v>0.111</c:v>
                </c:pt>
                <c:pt idx="107">
                  <c:v>0.115</c:v>
                </c:pt>
                <c:pt idx="108">
                  <c:v>0.16900000000000001</c:v>
                </c:pt>
                <c:pt idx="109">
                  <c:v>0.24099999999999999</c:v>
                </c:pt>
                <c:pt idx="110">
                  <c:v>0.16600000000000001</c:v>
                </c:pt>
                <c:pt idx="111">
                  <c:v>9.6000000000000002E-2</c:v>
                </c:pt>
                <c:pt idx="112">
                  <c:v>7.9000000000000001E-2</c:v>
                </c:pt>
                <c:pt idx="113">
                  <c:v>0.112</c:v>
                </c:pt>
                <c:pt idx="114">
                  <c:v>0.11799999999999999</c:v>
                </c:pt>
                <c:pt idx="115">
                  <c:v>0.13</c:v>
                </c:pt>
                <c:pt idx="116">
                  <c:v>0.14599999999999999</c:v>
                </c:pt>
                <c:pt idx="117">
                  <c:v>0.16700000000000001</c:v>
                </c:pt>
                <c:pt idx="118">
                  <c:v>0.161</c:v>
                </c:pt>
                <c:pt idx="119">
                  <c:v>7.6999999999999999E-2</c:v>
                </c:pt>
                <c:pt idx="120">
                  <c:v>0.114</c:v>
                </c:pt>
                <c:pt idx="121">
                  <c:v>0.223</c:v>
                </c:pt>
                <c:pt idx="122">
                  <c:v>0.191</c:v>
                </c:pt>
                <c:pt idx="123">
                  <c:v>0.104</c:v>
                </c:pt>
                <c:pt idx="124">
                  <c:v>9.6000000000000002E-2</c:v>
                </c:pt>
                <c:pt idx="125">
                  <c:v>0.10100000000000001</c:v>
                </c:pt>
                <c:pt idx="126">
                  <c:v>9.6000000000000002E-2</c:v>
                </c:pt>
                <c:pt idx="127">
                  <c:v>5.0999999999999997E-2</c:v>
                </c:pt>
                <c:pt idx="128">
                  <c:v>9.0999999999999998E-2</c:v>
                </c:pt>
                <c:pt idx="129">
                  <c:v>0.10100000000000001</c:v>
                </c:pt>
                <c:pt idx="130">
                  <c:v>0.109</c:v>
                </c:pt>
                <c:pt idx="131">
                  <c:v>7.8E-2</c:v>
                </c:pt>
                <c:pt idx="132">
                  <c:v>8.4000000000000005E-2</c:v>
                </c:pt>
                <c:pt idx="133">
                  <c:v>0.153</c:v>
                </c:pt>
                <c:pt idx="134">
                  <c:v>0.104</c:v>
                </c:pt>
                <c:pt idx="135">
                  <c:v>0.182</c:v>
                </c:pt>
                <c:pt idx="136">
                  <c:v>0.124</c:v>
                </c:pt>
                <c:pt idx="137">
                  <c:v>0.15</c:v>
                </c:pt>
                <c:pt idx="138">
                  <c:v>0.121</c:v>
                </c:pt>
                <c:pt idx="139">
                  <c:v>7.2999999999999995E-2</c:v>
                </c:pt>
                <c:pt idx="140">
                  <c:v>0.127</c:v>
                </c:pt>
                <c:pt idx="141">
                  <c:v>0.21299999999999999</c:v>
                </c:pt>
                <c:pt idx="142">
                  <c:v>0.10100000000000001</c:v>
                </c:pt>
                <c:pt idx="143">
                  <c:v>8.5000000000000006E-2</c:v>
                </c:pt>
                <c:pt idx="144">
                  <c:v>0.13100000000000001</c:v>
                </c:pt>
                <c:pt idx="145">
                  <c:v>8.8999999999999996E-2</c:v>
                </c:pt>
                <c:pt idx="146">
                  <c:v>0.128</c:v>
                </c:pt>
                <c:pt idx="147">
                  <c:v>0.10299999999999999</c:v>
                </c:pt>
                <c:pt idx="148">
                  <c:v>0.13500000000000001</c:v>
                </c:pt>
                <c:pt idx="149">
                  <c:v>0.10299999999999999</c:v>
                </c:pt>
                <c:pt idx="150">
                  <c:v>7.9000000000000001E-2</c:v>
                </c:pt>
                <c:pt idx="151">
                  <c:v>7.4999999999999997E-2</c:v>
                </c:pt>
                <c:pt idx="152">
                  <c:v>7.2999999999999995E-2</c:v>
                </c:pt>
                <c:pt idx="153">
                  <c:v>0.10100000000000001</c:v>
                </c:pt>
                <c:pt idx="154">
                  <c:v>5.2999999999999999E-2</c:v>
                </c:pt>
                <c:pt idx="155">
                  <c:v>7.8E-2</c:v>
                </c:pt>
                <c:pt idx="156">
                  <c:v>0.15</c:v>
                </c:pt>
                <c:pt idx="157">
                  <c:v>0.13300000000000001</c:v>
                </c:pt>
                <c:pt idx="158">
                  <c:v>0.14000000000000001</c:v>
                </c:pt>
                <c:pt idx="159">
                  <c:v>0.13600000000000001</c:v>
                </c:pt>
                <c:pt idx="160">
                  <c:v>9.6000000000000002E-2</c:v>
                </c:pt>
                <c:pt idx="161">
                  <c:v>8.2000000000000003E-2</c:v>
                </c:pt>
                <c:pt idx="162">
                  <c:v>0.14599999999999999</c:v>
                </c:pt>
                <c:pt idx="163">
                  <c:v>0.122</c:v>
                </c:pt>
                <c:pt idx="164">
                  <c:v>8.1000000000000003E-2</c:v>
                </c:pt>
                <c:pt idx="165">
                  <c:v>4.5999999999999999E-2</c:v>
                </c:pt>
                <c:pt idx="166">
                  <c:v>7.1999999999999995E-2</c:v>
                </c:pt>
                <c:pt idx="167">
                  <c:v>8.5999999999999993E-2</c:v>
                </c:pt>
                <c:pt idx="168">
                  <c:v>0.14799999999999999</c:v>
                </c:pt>
                <c:pt idx="169">
                  <c:v>0.16800000000000001</c:v>
                </c:pt>
                <c:pt idx="170">
                  <c:v>0.22500000000000001</c:v>
                </c:pt>
                <c:pt idx="171">
                  <c:v>0.13800000000000001</c:v>
                </c:pt>
                <c:pt idx="172">
                  <c:v>0.109</c:v>
                </c:pt>
                <c:pt idx="173">
                  <c:v>0.11899999999999999</c:v>
                </c:pt>
                <c:pt idx="174">
                  <c:v>8.5999999999999993E-2</c:v>
                </c:pt>
                <c:pt idx="175">
                  <c:v>5.2999999999999999E-2</c:v>
                </c:pt>
                <c:pt idx="176">
                  <c:v>7.5999999999999998E-2</c:v>
                </c:pt>
                <c:pt idx="177">
                  <c:v>9.2999999999999999E-2</c:v>
                </c:pt>
                <c:pt idx="178">
                  <c:v>0.104</c:v>
                </c:pt>
                <c:pt idx="179">
                  <c:v>9.7000000000000003E-2</c:v>
                </c:pt>
                <c:pt idx="180">
                  <c:v>0.11799999999999999</c:v>
                </c:pt>
                <c:pt idx="181">
                  <c:v>0.158</c:v>
                </c:pt>
                <c:pt idx="182">
                  <c:v>0.22600000000000001</c:v>
                </c:pt>
                <c:pt idx="183">
                  <c:v>9.4E-2</c:v>
                </c:pt>
                <c:pt idx="184">
                  <c:v>7.3999999999999996E-2</c:v>
                </c:pt>
                <c:pt idx="185">
                  <c:v>0.20200000000000001</c:v>
                </c:pt>
                <c:pt idx="186">
                  <c:v>0.108</c:v>
                </c:pt>
                <c:pt idx="187">
                  <c:v>0.125</c:v>
                </c:pt>
                <c:pt idx="188">
                  <c:v>0.105</c:v>
                </c:pt>
                <c:pt idx="189">
                  <c:v>0.126</c:v>
                </c:pt>
                <c:pt idx="190">
                  <c:v>9.7000000000000003E-2</c:v>
                </c:pt>
              </c:numCache>
            </c:numRef>
          </c:yVal>
          <c:smooth val="0"/>
        </c:ser>
        <c:ser>
          <c:idx val="3"/>
          <c:order val="4"/>
          <c:tx>
            <c:v>Outside Honolulu</c:v>
          </c:tx>
          <c:spPr>
            <a:ln w="28575">
              <a:noFill/>
            </a:ln>
          </c:spPr>
          <c:marker>
            <c:symbol val="circle"/>
            <c:size val="7"/>
          </c:marker>
          <c:xVal>
            <c:numRef>
              <c:f>Sheet1!$C$575:$C$765</c:f>
              <c:numCache>
                <c:formatCode>General</c:formatCode>
                <c:ptCount val="191"/>
                <c:pt idx="0">
                  <c:v>3</c:v>
                </c:pt>
                <c:pt idx="1">
                  <c:v>4.516666667</c:v>
                </c:pt>
                <c:pt idx="2">
                  <c:v>4.8249999999999993</c:v>
                </c:pt>
                <c:pt idx="3">
                  <c:v>4.58</c:v>
                </c:pt>
                <c:pt idx="4">
                  <c:v>3.01</c:v>
                </c:pt>
                <c:pt idx="5">
                  <c:v>2.79</c:v>
                </c:pt>
                <c:pt idx="6">
                  <c:v>3.118181818</c:v>
                </c:pt>
                <c:pt idx="7">
                  <c:v>2.63</c:v>
                </c:pt>
                <c:pt idx="8">
                  <c:v>3.5555555559999998</c:v>
                </c:pt>
                <c:pt idx="9">
                  <c:v>2.809090909</c:v>
                </c:pt>
                <c:pt idx="10">
                  <c:v>3.08</c:v>
                </c:pt>
                <c:pt idx="11">
                  <c:v>3.4181818179999999</c:v>
                </c:pt>
                <c:pt idx="12">
                  <c:v>5.2874999999999996</c:v>
                </c:pt>
                <c:pt idx="13">
                  <c:v>3.72</c:v>
                </c:pt>
                <c:pt idx="14">
                  <c:v>3.766666667</c:v>
                </c:pt>
                <c:pt idx="15">
                  <c:v>2.7818181819999999</c:v>
                </c:pt>
                <c:pt idx="16">
                  <c:v>2.733333333</c:v>
                </c:pt>
                <c:pt idx="17">
                  <c:v>2.99</c:v>
                </c:pt>
                <c:pt idx="18">
                  <c:v>3.9</c:v>
                </c:pt>
                <c:pt idx="19">
                  <c:v>3.9249999999999998</c:v>
                </c:pt>
                <c:pt idx="20">
                  <c:v>9.125</c:v>
                </c:pt>
                <c:pt idx="21">
                  <c:v>7.3111111109999989</c:v>
                </c:pt>
                <c:pt idx="22">
                  <c:v>4.7181818179999979</c:v>
                </c:pt>
                <c:pt idx="23">
                  <c:v>3.95</c:v>
                </c:pt>
                <c:pt idx="24">
                  <c:v>3.5555555559999998</c:v>
                </c:pt>
                <c:pt idx="25">
                  <c:v>4.2285714289999987</c:v>
                </c:pt>
                <c:pt idx="26">
                  <c:v>3.5625</c:v>
                </c:pt>
                <c:pt idx="27">
                  <c:v>4.488888889</c:v>
                </c:pt>
                <c:pt idx="28">
                  <c:v>3.266666667</c:v>
                </c:pt>
                <c:pt idx="29">
                  <c:v>1.98</c:v>
                </c:pt>
                <c:pt idx="31">
                  <c:v>4.4000000000000004</c:v>
                </c:pt>
                <c:pt idx="33">
                  <c:v>5.0333333329999999</c:v>
                </c:pt>
                <c:pt idx="34">
                  <c:v>3.6555555559999999</c:v>
                </c:pt>
                <c:pt idx="35">
                  <c:v>4.76</c:v>
                </c:pt>
                <c:pt idx="36">
                  <c:v>2.1</c:v>
                </c:pt>
                <c:pt idx="37">
                  <c:v>3.2909090910000001</c:v>
                </c:pt>
                <c:pt idx="38">
                  <c:v>3.5750000000000002</c:v>
                </c:pt>
                <c:pt idx="39">
                  <c:v>5.1124999999999989</c:v>
                </c:pt>
                <c:pt idx="40">
                  <c:v>4.4428571430000003</c:v>
                </c:pt>
                <c:pt idx="41">
                  <c:v>3.18</c:v>
                </c:pt>
                <c:pt idx="42">
                  <c:v>3.2727272730000001</c:v>
                </c:pt>
                <c:pt idx="43">
                  <c:v>2.9</c:v>
                </c:pt>
                <c:pt idx="44">
                  <c:v>3.7</c:v>
                </c:pt>
                <c:pt idx="45">
                  <c:v>3.16</c:v>
                </c:pt>
                <c:pt idx="46">
                  <c:v>2.6777777779999998</c:v>
                </c:pt>
                <c:pt idx="47">
                  <c:v>4.988888889</c:v>
                </c:pt>
                <c:pt idx="48">
                  <c:v>2.8166666669999989</c:v>
                </c:pt>
                <c:pt idx="49">
                  <c:v>4.1857142859999987</c:v>
                </c:pt>
                <c:pt idx="50">
                  <c:v>3.6555555559999999</c:v>
                </c:pt>
                <c:pt idx="51">
                  <c:v>4.1499999999999986</c:v>
                </c:pt>
                <c:pt idx="52">
                  <c:v>2.6</c:v>
                </c:pt>
                <c:pt idx="53">
                  <c:v>2.7888888889999999</c:v>
                </c:pt>
                <c:pt idx="54">
                  <c:v>2.4300000000000002</c:v>
                </c:pt>
                <c:pt idx="55">
                  <c:v>1.9714285709999999</c:v>
                </c:pt>
                <c:pt idx="56">
                  <c:v>2.4874999999999998</c:v>
                </c:pt>
                <c:pt idx="57">
                  <c:v>3.0777777780000002</c:v>
                </c:pt>
                <c:pt idx="58">
                  <c:v>3.462499999999999</c:v>
                </c:pt>
                <c:pt idx="59">
                  <c:v>12.114285710000001</c:v>
                </c:pt>
                <c:pt idx="60">
                  <c:v>2.8</c:v>
                </c:pt>
                <c:pt idx="61">
                  <c:v>4.1399999999999997</c:v>
                </c:pt>
                <c:pt idx="62">
                  <c:v>4.1428571429999987</c:v>
                </c:pt>
                <c:pt idx="63">
                  <c:v>3.454545454999999</c:v>
                </c:pt>
                <c:pt idx="64">
                  <c:v>2.75</c:v>
                </c:pt>
                <c:pt idx="65">
                  <c:v>3.1</c:v>
                </c:pt>
                <c:pt idx="66">
                  <c:v>2.212499999999999</c:v>
                </c:pt>
                <c:pt idx="67">
                  <c:v>4.21</c:v>
                </c:pt>
                <c:pt idx="68">
                  <c:v>3.43</c:v>
                </c:pt>
                <c:pt idx="69">
                  <c:v>3.5666666669999998</c:v>
                </c:pt>
                <c:pt idx="70">
                  <c:v>6.0555555559999981</c:v>
                </c:pt>
                <c:pt idx="71">
                  <c:v>3.76</c:v>
                </c:pt>
                <c:pt idx="72">
                  <c:v>4</c:v>
                </c:pt>
                <c:pt idx="73">
                  <c:v>3.6666666669999999</c:v>
                </c:pt>
                <c:pt idx="74">
                  <c:v>4.49</c:v>
                </c:pt>
                <c:pt idx="75">
                  <c:v>3.77</c:v>
                </c:pt>
                <c:pt idx="76">
                  <c:v>3.19</c:v>
                </c:pt>
                <c:pt idx="77">
                  <c:v>3.2636363639999999</c:v>
                </c:pt>
                <c:pt idx="78">
                  <c:v>2.233333333</c:v>
                </c:pt>
                <c:pt idx="79">
                  <c:v>2.3666666670000001</c:v>
                </c:pt>
                <c:pt idx="80">
                  <c:v>4.46</c:v>
                </c:pt>
                <c:pt idx="81">
                  <c:v>3.71</c:v>
                </c:pt>
                <c:pt idx="82">
                  <c:v>5.9727272730000003</c:v>
                </c:pt>
                <c:pt idx="83">
                  <c:v>4.1599999999999993</c:v>
                </c:pt>
                <c:pt idx="84">
                  <c:v>3.988888889</c:v>
                </c:pt>
                <c:pt idx="85">
                  <c:v>3.8727272730000002</c:v>
                </c:pt>
                <c:pt idx="86">
                  <c:v>3.7875000000000001</c:v>
                </c:pt>
                <c:pt idx="87">
                  <c:v>3.128571429</c:v>
                </c:pt>
                <c:pt idx="88">
                  <c:v>2.766666667</c:v>
                </c:pt>
                <c:pt idx="89">
                  <c:v>2.4874999999999998</c:v>
                </c:pt>
                <c:pt idx="90">
                  <c:v>2.7</c:v>
                </c:pt>
                <c:pt idx="91">
                  <c:v>2.75</c:v>
                </c:pt>
                <c:pt idx="92">
                  <c:v>3.65</c:v>
                </c:pt>
                <c:pt idx="93">
                  <c:v>3.6749999999999998</c:v>
                </c:pt>
                <c:pt idx="94">
                  <c:v>3.0888888890000001</c:v>
                </c:pt>
                <c:pt idx="95">
                  <c:v>7.2</c:v>
                </c:pt>
                <c:pt idx="96">
                  <c:v>5.6124999999999989</c:v>
                </c:pt>
                <c:pt idx="97">
                  <c:v>4.7230769229999989</c:v>
                </c:pt>
                <c:pt idx="98">
                  <c:v>8.41</c:v>
                </c:pt>
                <c:pt idx="99">
                  <c:v>7.84</c:v>
                </c:pt>
                <c:pt idx="100">
                  <c:v>3.77</c:v>
                </c:pt>
                <c:pt idx="101">
                  <c:v>3.81</c:v>
                </c:pt>
                <c:pt idx="102">
                  <c:v>3.5874999999999999</c:v>
                </c:pt>
                <c:pt idx="103">
                  <c:v>3.96</c:v>
                </c:pt>
                <c:pt idx="104">
                  <c:v>5.1199999999999992</c:v>
                </c:pt>
                <c:pt idx="105">
                  <c:v>3.58</c:v>
                </c:pt>
                <c:pt idx="106">
                  <c:v>2.377777778</c:v>
                </c:pt>
                <c:pt idx="107">
                  <c:v>5.0379310339999988</c:v>
                </c:pt>
                <c:pt idx="108">
                  <c:v>5.3142857139999986</c:v>
                </c:pt>
                <c:pt idx="109">
                  <c:v>4.6142857139999993</c:v>
                </c:pt>
                <c:pt idx="110">
                  <c:v>4.33</c:v>
                </c:pt>
                <c:pt idx="111">
                  <c:v>7.1483870969999987</c:v>
                </c:pt>
                <c:pt idx="112">
                  <c:v>5.217241378999999</c:v>
                </c:pt>
                <c:pt idx="113">
                  <c:v>4.4133333329999997</c:v>
                </c:pt>
                <c:pt idx="114">
                  <c:v>4.3322580650000004</c:v>
                </c:pt>
                <c:pt idx="115">
                  <c:v>4.5066666670000002</c:v>
                </c:pt>
                <c:pt idx="116">
                  <c:v>5.8638888889999992</c:v>
                </c:pt>
                <c:pt idx="117">
                  <c:v>5.5971428569999979</c:v>
                </c:pt>
                <c:pt idx="118">
                  <c:v>8.3171428570000003</c:v>
                </c:pt>
                <c:pt idx="119">
                  <c:v>8.5944444440000005</c:v>
                </c:pt>
                <c:pt idx="120">
                  <c:v>5.4727272730000003</c:v>
                </c:pt>
                <c:pt idx="121">
                  <c:v>6.1277777779999978</c:v>
                </c:pt>
                <c:pt idx="122">
                  <c:v>5.0235294120000002</c:v>
                </c:pt>
                <c:pt idx="123">
                  <c:v>5.0666666669999989</c:v>
                </c:pt>
                <c:pt idx="124">
                  <c:v>2.62</c:v>
                </c:pt>
                <c:pt idx="125">
                  <c:v>2.7</c:v>
                </c:pt>
                <c:pt idx="126">
                  <c:v>2.630555556</c:v>
                </c:pt>
                <c:pt idx="127">
                  <c:v>1.5542857139999999</c:v>
                </c:pt>
                <c:pt idx="128">
                  <c:v>3.013888889</c:v>
                </c:pt>
                <c:pt idx="129">
                  <c:v>3.8575757579999999</c:v>
                </c:pt>
                <c:pt idx="130">
                  <c:v>4.3911764709999987</c:v>
                </c:pt>
                <c:pt idx="131">
                  <c:v>5.7595744679999994</c:v>
                </c:pt>
                <c:pt idx="132">
                  <c:v>6.6644444439999981</c:v>
                </c:pt>
                <c:pt idx="133">
                  <c:v>6.8760000000000003</c:v>
                </c:pt>
                <c:pt idx="134">
                  <c:v>5.6229166669999966</c:v>
                </c:pt>
                <c:pt idx="135">
                  <c:v>7.4065217390000004</c:v>
                </c:pt>
                <c:pt idx="136">
                  <c:v>3.9928571429999988</c:v>
                </c:pt>
                <c:pt idx="137">
                  <c:v>1.5454545449999999</c:v>
                </c:pt>
                <c:pt idx="138">
                  <c:v>2.2795454550000001</c:v>
                </c:pt>
                <c:pt idx="139">
                  <c:v>3.2877551020000002</c:v>
                </c:pt>
                <c:pt idx="140">
                  <c:v>3.702</c:v>
                </c:pt>
                <c:pt idx="141">
                  <c:v>5.5102040819999996</c:v>
                </c:pt>
                <c:pt idx="142">
                  <c:v>5.0088888889999987</c:v>
                </c:pt>
                <c:pt idx="143">
                  <c:v>6.6156862749999981</c:v>
                </c:pt>
                <c:pt idx="144">
                  <c:v>6.6191489359999993</c:v>
                </c:pt>
                <c:pt idx="145">
                  <c:v>7.160784313999998</c:v>
                </c:pt>
                <c:pt idx="146">
                  <c:v>7.6666666669999994</c:v>
                </c:pt>
                <c:pt idx="147">
                  <c:v>7.4816326530000001</c:v>
                </c:pt>
                <c:pt idx="148">
                  <c:v>5.3874999999999993</c:v>
                </c:pt>
                <c:pt idx="149">
                  <c:v>5.252083332999999</c:v>
                </c:pt>
                <c:pt idx="150">
                  <c:v>4.4156862749999988</c:v>
                </c:pt>
                <c:pt idx="151">
                  <c:v>3.9755555560000002</c:v>
                </c:pt>
                <c:pt idx="152">
                  <c:v>4.3844444439999988</c:v>
                </c:pt>
                <c:pt idx="153">
                  <c:v>5.52</c:v>
                </c:pt>
                <c:pt idx="154">
                  <c:v>7.4745098040000002</c:v>
                </c:pt>
                <c:pt idx="155">
                  <c:v>7.1882352940000001</c:v>
                </c:pt>
                <c:pt idx="156">
                  <c:v>4.6916666669999989</c:v>
                </c:pt>
                <c:pt idx="157">
                  <c:v>4.84</c:v>
                </c:pt>
                <c:pt idx="158">
                  <c:v>4.6565217389999987</c:v>
                </c:pt>
                <c:pt idx="159">
                  <c:v>2.7392156860000001</c:v>
                </c:pt>
                <c:pt idx="160">
                  <c:v>2.283673469</c:v>
                </c:pt>
                <c:pt idx="161">
                  <c:v>2.7120000000000002</c:v>
                </c:pt>
                <c:pt idx="162">
                  <c:v>1.8333333329999999</c:v>
                </c:pt>
                <c:pt idx="163">
                  <c:v>1.1579999999999999</c:v>
                </c:pt>
                <c:pt idx="164">
                  <c:v>2.0294117649999999</c:v>
                </c:pt>
                <c:pt idx="165">
                  <c:v>3.5863636360000002</c:v>
                </c:pt>
                <c:pt idx="166">
                  <c:v>2.1326086959999988</c:v>
                </c:pt>
                <c:pt idx="167">
                  <c:v>2.9972972969999998</c:v>
                </c:pt>
                <c:pt idx="168">
                  <c:v>4.0548387099999994</c:v>
                </c:pt>
                <c:pt idx="169">
                  <c:v>5.1705882349999994</c:v>
                </c:pt>
                <c:pt idx="170">
                  <c:v>6.9076923079999997</c:v>
                </c:pt>
                <c:pt idx="171">
                  <c:v>5.2243243239999986</c:v>
                </c:pt>
                <c:pt idx="172">
                  <c:v>2.906060606</c:v>
                </c:pt>
                <c:pt idx="173">
                  <c:v>3.2</c:v>
                </c:pt>
                <c:pt idx="174">
                  <c:v>4.3</c:v>
                </c:pt>
                <c:pt idx="175">
                  <c:v>2.4333333330000002</c:v>
                </c:pt>
                <c:pt idx="178">
                  <c:v>2.755555556</c:v>
                </c:pt>
                <c:pt idx="179">
                  <c:v>3.0750000000000002</c:v>
                </c:pt>
                <c:pt idx="180">
                  <c:v>3.9257142859999998</c:v>
                </c:pt>
                <c:pt idx="181">
                  <c:v>3.9238095240000002</c:v>
                </c:pt>
                <c:pt idx="182">
                  <c:v>3.2025000000000001</c:v>
                </c:pt>
                <c:pt idx="183">
                  <c:v>2.6124999999999989</c:v>
                </c:pt>
                <c:pt idx="184">
                  <c:v>0.13750000000000001</c:v>
                </c:pt>
                <c:pt idx="185">
                  <c:v>-0.18205128200000001</c:v>
                </c:pt>
                <c:pt idx="186">
                  <c:v>1.617241379</c:v>
                </c:pt>
                <c:pt idx="187">
                  <c:v>6.3947368419999986</c:v>
                </c:pt>
                <c:pt idx="188">
                  <c:v>8.0756097560000004</c:v>
                </c:pt>
                <c:pt idx="189">
                  <c:v>9.2925000000000004</c:v>
                </c:pt>
                <c:pt idx="190">
                  <c:v>5.9249999999999989</c:v>
                </c:pt>
              </c:numCache>
            </c:numRef>
          </c:xVal>
          <c:yVal>
            <c:numRef>
              <c:f>Sheet1!$D$575:$D$765</c:f>
              <c:numCache>
                <c:formatCode>General</c:formatCode>
                <c:ptCount val="191"/>
                <c:pt idx="0">
                  <c:v>7.6999999999999999E-2</c:v>
                </c:pt>
                <c:pt idx="1">
                  <c:v>0.14099999999999999</c:v>
                </c:pt>
                <c:pt idx="2">
                  <c:v>0.17299999999999999</c:v>
                </c:pt>
                <c:pt idx="3">
                  <c:v>7.0000000000000007E-2</c:v>
                </c:pt>
                <c:pt idx="4">
                  <c:v>0.106</c:v>
                </c:pt>
                <c:pt idx="5">
                  <c:v>7.0000000000000007E-2</c:v>
                </c:pt>
                <c:pt idx="6">
                  <c:v>0.151</c:v>
                </c:pt>
                <c:pt idx="7">
                  <c:v>7.9000000000000001E-2</c:v>
                </c:pt>
                <c:pt idx="8">
                  <c:v>0.1</c:v>
                </c:pt>
                <c:pt idx="9">
                  <c:v>7.1999999999999995E-2</c:v>
                </c:pt>
                <c:pt idx="10">
                  <c:v>4.2000000000000003E-2</c:v>
                </c:pt>
                <c:pt idx="11">
                  <c:v>0.13400000000000001</c:v>
                </c:pt>
                <c:pt idx="12">
                  <c:v>0.13300000000000001</c:v>
                </c:pt>
                <c:pt idx="13">
                  <c:v>0.13800000000000001</c:v>
                </c:pt>
                <c:pt idx="14">
                  <c:v>0.19600000000000001</c:v>
                </c:pt>
                <c:pt idx="15">
                  <c:v>7.8E-2</c:v>
                </c:pt>
                <c:pt idx="16">
                  <c:v>0.114</c:v>
                </c:pt>
                <c:pt idx="17">
                  <c:v>6.0999999999999999E-2</c:v>
                </c:pt>
                <c:pt idx="18">
                  <c:v>0.10299999999999999</c:v>
                </c:pt>
                <c:pt idx="19">
                  <c:v>8.5999999999999993E-2</c:v>
                </c:pt>
                <c:pt idx="20">
                  <c:v>0.11700000000000001</c:v>
                </c:pt>
                <c:pt idx="21">
                  <c:v>0.112</c:v>
                </c:pt>
                <c:pt idx="22">
                  <c:v>0.14599999999999999</c:v>
                </c:pt>
                <c:pt idx="23">
                  <c:v>8.6999999999999994E-2</c:v>
                </c:pt>
                <c:pt idx="24">
                  <c:v>0.105</c:v>
                </c:pt>
                <c:pt idx="25">
                  <c:v>0.115</c:v>
                </c:pt>
                <c:pt idx="26">
                  <c:v>0.18099999999999999</c:v>
                </c:pt>
                <c:pt idx="27">
                  <c:v>4.8000000000000001E-2</c:v>
                </c:pt>
                <c:pt idx="28">
                  <c:v>0.105</c:v>
                </c:pt>
                <c:pt idx="29">
                  <c:v>5.8999999999999997E-2</c:v>
                </c:pt>
                <c:pt idx="30">
                  <c:v>6.9000000000000006E-2</c:v>
                </c:pt>
                <c:pt idx="31">
                  <c:v>0.13600000000000001</c:v>
                </c:pt>
                <c:pt idx="32">
                  <c:v>6.7000000000000004E-2</c:v>
                </c:pt>
                <c:pt idx="33">
                  <c:v>7.9000000000000001E-2</c:v>
                </c:pt>
                <c:pt idx="34">
                  <c:v>0.106</c:v>
                </c:pt>
                <c:pt idx="35">
                  <c:v>0.13100000000000001</c:v>
                </c:pt>
                <c:pt idx="36">
                  <c:v>0.09</c:v>
                </c:pt>
                <c:pt idx="37">
                  <c:v>0.14899999999999999</c:v>
                </c:pt>
                <c:pt idx="38">
                  <c:v>0.13200000000000001</c:v>
                </c:pt>
                <c:pt idx="39">
                  <c:v>0.20599999999999999</c:v>
                </c:pt>
                <c:pt idx="40">
                  <c:v>9.6000000000000002E-2</c:v>
                </c:pt>
                <c:pt idx="41">
                  <c:v>0.125</c:v>
                </c:pt>
                <c:pt idx="42">
                  <c:v>8.5999999999999993E-2</c:v>
                </c:pt>
                <c:pt idx="43">
                  <c:v>8.5999999999999993E-2</c:v>
                </c:pt>
                <c:pt idx="44">
                  <c:v>0.13400000000000001</c:v>
                </c:pt>
                <c:pt idx="45">
                  <c:v>0.10299999999999999</c:v>
                </c:pt>
                <c:pt idx="46">
                  <c:v>6.9000000000000006E-2</c:v>
                </c:pt>
                <c:pt idx="47">
                  <c:v>0.11899999999999999</c:v>
                </c:pt>
                <c:pt idx="48">
                  <c:v>9.9000000000000005E-2</c:v>
                </c:pt>
                <c:pt idx="49">
                  <c:v>0.14399999999999999</c:v>
                </c:pt>
                <c:pt idx="50">
                  <c:v>0.14199999999999999</c:v>
                </c:pt>
                <c:pt idx="51">
                  <c:v>0.10199999999999999</c:v>
                </c:pt>
                <c:pt idx="52">
                  <c:v>0.121</c:v>
                </c:pt>
                <c:pt idx="53">
                  <c:v>0.112</c:v>
                </c:pt>
                <c:pt idx="54">
                  <c:v>8.5000000000000006E-2</c:v>
                </c:pt>
                <c:pt idx="55">
                  <c:v>5.1999999999999998E-2</c:v>
                </c:pt>
                <c:pt idx="56">
                  <c:v>8.8999999999999996E-2</c:v>
                </c:pt>
                <c:pt idx="57">
                  <c:v>0.10100000000000001</c:v>
                </c:pt>
                <c:pt idx="58">
                  <c:v>7.4999999999999997E-2</c:v>
                </c:pt>
                <c:pt idx="59">
                  <c:v>0.14499999999999999</c:v>
                </c:pt>
                <c:pt idx="60">
                  <c:v>0.124</c:v>
                </c:pt>
                <c:pt idx="61">
                  <c:v>0.1</c:v>
                </c:pt>
                <c:pt idx="62">
                  <c:v>0.13800000000000001</c:v>
                </c:pt>
                <c:pt idx="63">
                  <c:v>0.14099999999999999</c:v>
                </c:pt>
                <c:pt idx="64">
                  <c:v>0.153</c:v>
                </c:pt>
                <c:pt idx="65">
                  <c:v>0.113</c:v>
                </c:pt>
                <c:pt idx="66">
                  <c:v>5.3999999999999999E-2</c:v>
                </c:pt>
                <c:pt idx="67">
                  <c:v>9.4E-2</c:v>
                </c:pt>
                <c:pt idx="68">
                  <c:v>7.3999999999999996E-2</c:v>
                </c:pt>
                <c:pt idx="69">
                  <c:v>5.0999999999999997E-2</c:v>
                </c:pt>
                <c:pt idx="70">
                  <c:v>0.08</c:v>
                </c:pt>
                <c:pt idx="71">
                  <c:v>9.7000000000000003E-2</c:v>
                </c:pt>
                <c:pt idx="72">
                  <c:v>0.20100000000000001</c:v>
                </c:pt>
                <c:pt idx="73">
                  <c:v>0.126</c:v>
                </c:pt>
                <c:pt idx="74">
                  <c:v>0.11700000000000001</c:v>
                </c:pt>
                <c:pt idx="75">
                  <c:v>0.11899999999999999</c:v>
                </c:pt>
                <c:pt idx="76">
                  <c:v>8.6999999999999994E-2</c:v>
                </c:pt>
                <c:pt idx="77">
                  <c:v>8.5999999999999993E-2</c:v>
                </c:pt>
                <c:pt idx="78">
                  <c:v>8.8999999999999996E-2</c:v>
                </c:pt>
                <c:pt idx="79">
                  <c:v>9.8000000000000004E-2</c:v>
                </c:pt>
                <c:pt idx="80">
                  <c:v>0.125</c:v>
                </c:pt>
                <c:pt idx="81">
                  <c:v>8.7999999999999995E-2</c:v>
                </c:pt>
                <c:pt idx="82">
                  <c:v>6.3E-2</c:v>
                </c:pt>
                <c:pt idx="83">
                  <c:v>0.106</c:v>
                </c:pt>
                <c:pt idx="84">
                  <c:v>9.1999999999999998E-2</c:v>
                </c:pt>
                <c:pt idx="85">
                  <c:v>0.14399999999999999</c:v>
                </c:pt>
                <c:pt idx="86">
                  <c:v>0.154</c:v>
                </c:pt>
                <c:pt idx="87">
                  <c:v>0.17499999999999999</c:v>
                </c:pt>
                <c:pt idx="88">
                  <c:v>0.114</c:v>
                </c:pt>
                <c:pt idx="89">
                  <c:v>0.10100000000000001</c:v>
                </c:pt>
                <c:pt idx="90">
                  <c:v>7.9000000000000001E-2</c:v>
                </c:pt>
                <c:pt idx="91">
                  <c:v>0.14199999999999999</c:v>
                </c:pt>
                <c:pt idx="92">
                  <c:v>0.161</c:v>
                </c:pt>
                <c:pt idx="93">
                  <c:v>0.127</c:v>
                </c:pt>
                <c:pt idx="94">
                  <c:v>0.14299999999999999</c:v>
                </c:pt>
                <c:pt idx="95">
                  <c:v>0.14399999999999999</c:v>
                </c:pt>
                <c:pt idx="96">
                  <c:v>9.4E-2</c:v>
                </c:pt>
                <c:pt idx="97">
                  <c:v>0.16400000000000001</c:v>
                </c:pt>
                <c:pt idx="98">
                  <c:v>0.14499999999999999</c:v>
                </c:pt>
                <c:pt idx="99">
                  <c:v>0.126</c:v>
                </c:pt>
                <c:pt idx="100">
                  <c:v>0.246</c:v>
                </c:pt>
                <c:pt idx="101">
                  <c:v>0.14000000000000001</c:v>
                </c:pt>
                <c:pt idx="102">
                  <c:v>0.10299999999999999</c:v>
                </c:pt>
                <c:pt idx="103">
                  <c:v>0.13500000000000001</c:v>
                </c:pt>
                <c:pt idx="104">
                  <c:v>0.115</c:v>
                </c:pt>
                <c:pt idx="105">
                  <c:v>0.114</c:v>
                </c:pt>
                <c:pt idx="106">
                  <c:v>9.1999999999999998E-2</c:v>
                </c:pt>
                <c:pt idx="107">
                  <c:v>0.1</c:v>
                </c:pt>
                <c:pt idx="108">
                  <c:v>0.10100000000000001</c:v>
                </c:pt>
                <c:pt idx="109">
                  <c:v>0.217</c:v>
                </c:pt>
                <c:pt idx="110">
                  <c:v>0.219</c:v>
                </c:pt>
                <c:pt idx="111">
                  <c:v>5.3999999999999999E-2</c:v>
                </c:pt>
                <c:pt idx="112">
                  <c:v>8.5999999999999993E-2</c:v>
                </c:pt>
                <c:pt idx="113">
                  <c:v>0.17299999999999999</c:v>
                </c:pt>
                <c:pt idx="114">
                  <c:v>8.7999999999999995E-2</c:v>
                </c:pt>
                <c:pt idx="115">
                  <c:v>0.14199999999999999</c:v>
                </c:pt>
                <c:pt idx="116">
                  <c:v>0.13600000000000001</c:v>
                </c:pt>
                <c:pt idx="117">
                  <c:v>0.109</c:v>
                </c:pt>
                <c:pt idx="118">
                  <c:v>7.6999999999999999E-2</c:v>
                </c:pt>
                <c:pt idx="119">
                  <c:v>9.6000000000000002E-2</c:v>
                </c:pt>
                <c:pt idx="120">
                  <c:v>9.0999999999999998E-2</c:v>
                </c:pt>
                <c:pt idx="121">
                  <c:v>0.20599999999999999</c:v>
                </c:pt>
                <c:pt idx="122">
                  <c:v>0.15</c:v>
                </c:pt>
                <c:pt idx="123">
                  <c:v>0.114</c:v>
                </c:pt>
                <c:pt idx="124">
                  <c:v>0.126</c:v>
                </c:pt>
                <c:pt idx="125">
                  <c:v>0.109</c:v>
                </c:pt>
                <c:pt idx="126">
                  <c:v>7.2999999999999995E-2</c:v>
                </c:pt>
                <c:pt idx="127">
                  <c:v>8.1000000000000003E-2</c:v>
                </c:pt>
                <c:pt idx="128">
                  <c:v>6.6000000000000003E-2</c:v>
                </c:pt>
                <c:pt idx="129">
                  <c:v>8.1000000000000003E-2</c:v>
                </c:pt>
                <c:pt idx="130">
                  <c:v>0.16200000000000001</c:v>
                </c:pt>
                <c:pt idx="131">
                  <c:v>0.13500000000000001</c:v>
                </c:pt>
                <c:pt idx="132">
                  <c:v>0.1</c:v>
                </c:pt>
                <c:pt idx="133">
                  <c:v>0.153</c:v>
                </c:pt>
                <c:pt idx="134">
                  <c:v>0.13200000000000001</c:v>
                </c:pt>
                <c:pt idx="135">
                  <c:v>0.187</c:v>
                </c:pt>
                <c:pt idx="136">
                  <c:v>0.14099999999999999</c:v>
                </c:pt>
                <c:pt idx="137">
                  <c:v>0.17699999999999999</c:v>
                </c:pt>
                <c:pt idx="138">
                  <c:v>0.17699999999999999</c:v>
                </c:pt>
                <c:pt idx="139">
                  <c:v>6.7000000000000004E-2</c:v>
                </c:pt>
                <c:pt idx="140">
                  <c:v>0.11899999999999999</c:v>
                </c:pt>
                <c:pt idx="141">
                  <c:v>0.11899999999999999</c:v>
                </c:pt>
                <c:pt idx="142">
                  <c:v>0.14399999999999999</c:v>
                </c:pt>
                <c:pt idx="143">
                  <c:v>7.9000000000000001E-2</c:v>
                </c:pt>
                <c:pt idx="144">
                  <c:v>0.17100000000000001</c:v>
                </c:pt>
                <c:pt idx="145">
                  <c:v>0.113</c:v>
                </c:pt>
                <c:pt idx="146">
                  <c:v>0.13600000000000001</c:v>
                </c:pt>
                <c:pt idx="147">
                  <c:v>0.124</c:v>
                </c:pt>
                <c:pt idx="148">
                  <c:v>0.127</c:v>
                </c:pt>
                <c:pt idx="149">
                  <c:v>0.18</c:v>
                </c:pt>
                <c:pt idx="150">
                  <c:v>0.124</c:v>
                </c:pt>
                <c:pt idx="151">
                  <c:v>8.7999999999999995E-2</c:v>
                </c:pt>
                <c:pt idx="152">
                  <c:v>0.11600000000000001</c:v>
                </c:pt>
                <c:pt idx="153">
                  <c:v>0.127</c:v>
                </c:pt>
                <c:pt idx="154">
                  <c:v>8.2000000000000003E-2</c:v>
                </c:pt>
                <c:pt idx="155">
                  <c:v>0.183</c:v>
                </c:pt>
                <c:pt idx="156">
                  <c:v>0.14899999999999999</c:v>
                </c:pt>
                <c:pt idx="157">
                  <c:v>0.14299999999999999</c:v>
                </c:pt>
                <c:pt idx="158">
                  <c:v>0.122</c:v>
                </c:pt>
                <c:pt idx="159">
                  <c:v>0.11600000000000001</c:v>
                </c:pt>
                <c:pt idx="160">
                  <c:v>8.6999999999999994E-2</c:v>
                </c:pt>
                <c:pt idx="161">
                  <c:v>8.7999999999999995E-2</c:v>
                </c:pt>
                <c:pt idx="162">
                  <c:v>7.9000000000000001E-2</c:v>
                </c:pt>
                <c:pt idx="163">
                  <c:v>0.126</c:v>
                </c:pt>
                <c:pt idx="164">
                  <c:v>9.9000000000000005E-2</c:v>
                </c:pt>
                <c:pt idx="165">
                  <c:v>6.6000000000000003E-2</c:v>
                </c:pt>
                <c:pt idx="166">
                  <c:v>0.11799999999999999</c:v>
                </c:pt>
                <c:pt idx="167">
                  <c:v>9.4E-2</c:v>
                </c:pt>
                <c:pt idx="168">
                  <c:v>0.14000000000000001</c:v>
                </c:pt>
                <c:pt idx="169">
                  <c:v>0.14399999999999999</c:v>
                </c:pt>
                <c:pt idx="170">
                  <c:v>0.20799999999999999</c:v>
                </c:pt>
                <c:pt idx="171">
                  <c:v>0.11899999999999999</c:v>
                </c:pt>
                <c:pt idx="172">
                  <c:v>8.6999999999999994E-2</c:v>
                </c:pt>
                <c:pt idx="173">
                  <c:v>9.9000000000000005E-2</c:v>
                </c:pt>
                <c:pt idx="174">
                  <c:v>8.3000000000000004E-2</c:v>
                </c:pt>
                <c:pt idx="175">
                  <c:v>0.127</c:v>
                </c:pt>
                <c:pt idx="176">
                  <c:v>0.08</c:v>
                </c:pt>
                <c:pt idx="177">
                  <c:v>0.11600000000000001</c:v>
                </c:pt>
                <c:pt idx="178">
                  <c:v>0.127</c:v>
                </c:pt>
                <c:pt idx="179">
                  <c:v>0.108</c:v>
                </c:pt>
                <c:pt idx="180">
                  <c:v>0.16600000000000001</c:v>
                </c:pt>
                <c:pt idx="181">
                  <c:v>0.14599999999999999</c:v>
                </c:pt>
                <c:pt idx="182">
                  <c:v>0.23</c:v>
                </c:pt>
                <c:pt idx="183">
                  <c:v>0.08</c:v>
                </c:pt>
                <c:pt idx="184">
                  <c:v>0.09</c:v>
                </c:pt>
                <c:pt idx="185">
                  <c:v>0.125</c:v>
                </c:pt>
                <c:pt idx="186">
                  <c:v>6.4000000000000001E-2</c:v>
                </c:pt>
                <c:pt idx="187">
                  <c:v>0.114</c:v>
                </c:pt>
                <c:pt idx="188">
                  <c:v>0.14799999999999999</c:v>
                </c:pt>
                <c:pt idx="189">
                  <c:v>0.14099999999999999</c:v>
                </c:pt>
                <c:pt idx="190">
                  <c:v>0.11700000000000001</c:v>
                </c:pt>
              </c:numCache>
            </c:numRef>
          </c:yVal>
          <c:smooth val="0"/>
        </c:ser>
        <c:ser>
          <c:idx val="4"/>
          <c:order val="5"/>
          <c:tx>
            <c:v>Honolulu</c:v>
          </c:tx>
          <c:spPr>
            <a:ln w="28575">
              <a:noFill/>
            </a:ln>
          </c:spPr>
          <c:marker>
            <c:symbol val="square"/>
            <c:size val="7"/>
          </c:marker>
          <c:xVal>
            <c:numRef>
              <c:f>Sheet1!$C$766:$C$956</c:f>
              <c:numCache>
                <c:formatCode>General</c:formatCode>
                <c:ptCount val="191"/>
                <c:pt idx="0">
                  <c:v>6.1642857139999991</c:v>
                </c:pt>
                <c:pt idx="1">
                  <c:v>4.8931034479999989</c:v>
                </c:pt>
                <c:pt idx="2">
                  <c:v>4.0208333329999988</c:v>
                </c:pt>
                <c:pt idx="3">
                  <c:v>3.8785714289999991</c:v>
                </c:pt>
                <c:pt idx="4">
                  <c:v>2.7250000000000001</c:v>
                </c:pt>
                <c:pt idx="5">
                  <c:v>3.1033333330000001</c:v>
                </c:pt>
                <c:pt idx="6">
                  <c:v>3.693333333</c:v>
                </c:pt>
                <c:pt idx="7">
                  <c:v>3.0555555559999998</c:v>
                </c:pt>
                <c:pt idx="8">
                  <c:v>4.107692307999999</c:v>
                </c:pt>
                <c:pt idx="9">
                  <c:v>3.461538462</c:v>
                </c:pt>
                <c:pt idx="10">
                  <c:v>3.8230769229999999</c:v>
                </c:pt>
                <c:pt idx="11">
                  <c:v>3.6833333330000002</c:v>
                </c:pt>
                <c:pt idx="12">
                  <c:v>6.1039999999999992</c:v>
                </c:pt>
                <c:pt idx="13">
                  <c:v>5.011111111</c:v>
                </c:pt>
                <c:pt idx="14">
                  <c:v>4.5999999999999996</c:v>
                </c:pt>
                <c:pt idx="15">
                  <c:v>3.2290322580000002</c:v>
                </c:pt>
                <c:pt idx="16">
                  <c:v>2.9035714289999999</c:v>
                </c:pt>
                <c:pt idx="17">
                  <c:v>3.36</c:v>
                </c:pt>
                <c:pt idx="18">
                  <c:v>3.0838709679999998</c:v>
                </c:pt>
                <c:pt idx="19">
                  <c:v>3.06</c:v>
                </c:pt>
                <c:pt idx="20">
                  <c:v>3.8612903229999991</c:v>
                </c:pt>
                <c:pt idx="21">
                  <c:v>4.175862068999999</c:v>
                </c:pt>
                <c:pt idx="22">
                  <c:v>6.5032258059999997</c:v>
                </c:pt>
                <c:pt idx="23">
                  <c:v>5.8599999999999994</c:v>
                </c:pt>
                <c:pt idx="24">
                  <c:v>3.8153846150000001</c:v>
                </c:pt>
                <c:pt idx="25">
                  <c:v>4.1692307689999986</c:v>
                </c:pt>
                <c:pt idx="26">
                  <c:v>4.7275862069999972</c:v>
                </c:pt>
                <c:pt idx="27">
                  <c:v>4.479310345</c:v>
                </c:pt>
                <c:pt idx="28">
                  <c:v>2.6480000000000001</c:v>
                </c:pt>
                <c:pt idx="29">
                  <c:v>2.6193548390000001</c:v>
                </c:pt>
                <c:pt idx="30">
                  <c:v>3.3935483870000001</c:v>
                </c:pt>
                <c:pt idx="31">
                  <c:v>3.75</c:v>
                </c:pt>
                <c:pt idx="32">
                  <c:v>3.2903225809999999</c:v>
                </c:pt>
                <c:pt idx="33">
                  <c:v>3.4103448279999999</c:v>
                </c:pt>
                <c:pt idx="34">
                  <c:v>5.1064516129999991</c:v>
                </c:pt>
                <c:pt idx="35">
                  <c:v>6.2870967740000001</c:v>
                </c:pt>
                <c:pt idx="36">
                  <c:v>3.2642857140000001</c:v>
                </c:pt>
                <c:pt idx="37">
                  <c:v>4.2548387099999987</c:v>
                </c:pt>
                <c:pt idx="38">
                  <c:v>5.2466666670000004</c:v>
                </c:pt>
                <c:pt idx="39">
                  <c:v>5.5233333330000001</c:v>
                </c:pt>
                <c:pt idx="40">
                  <c:v>3.3586206899999991</c:v>
                </c:pt>
                <c:pt idx="41">
                  <c:v>3.8419354839999991</c:v>
                </c:pt>
                <c:pt idx="42">
                  <c:v>3.4266666670000001</c:v>
                </c:pt>
                <c:pt idx="43">
                  <c:v>3.5633333330000001</c:v>
                </c:pt>
                <c:pt idx="44">
                  <c:v>4.2612903229999999</c:v>
                </c:pt>
                <c:pt idx="45">
                  <c:v>3.8833333329999999</c:v>
                </c:pt>
                <c:pt idx="46">
                  <c:v>4.42</c:v>
                </c:pt>
                <c:pt idx="47">
                  <c:v>5.4965517239999997</c:v>
                </c:pt>
                <c:pt idx="48">
                  <c:v>3.9222222219999998</c:v>
                </c:pt>
                <c:pt idx="49">
                  <c:v>3.846666667</c:v>
                </c:pt>
                <c:pt idx="50">
                  <c:v>4.516666667</c:v>
                </c:pt>
                <c:pt idx="51">
                  <c:v>4.2516129029999998</c:v>
                </c:pt>
                <c:pt idx="52">
                  <c:v>2.5633333330000001</c:v>
                </c:pt>
                <c:pt idx="53">
                  <c:v>2.82</c:v>
                </c:pt>
                <c:pt idx="54">
                  <c:v>2.9137931030000002</c:v>
                </c:pt>
                <c:pt idx="55">
                  <c:v>2.1777777779999998</c:v>
                </c:pt>
                <c:pt idx="56">
                  <c:v>3.21</c:v>
                </c:pt>
                <c:pt idx="57">
                  <c:v>3.4310344829999999</c:v>
                </c:pt>
                <c:pt idx="58">
                  <c:v>4.4566666670000004</c:v>
                </c:pt>
                <c:pt idx="59">
                  <c:v>5.9</c:v>
                </c:pt>
                <c:pt idx="60">
                  <c:v>3</c:v>
                </c:pt>
                <c:pt idx="61">
                  <c:v>5.2066666670000004</c:v>
                </c:pt>
                <c:pt idx="62">
                  <c:v>4.673076923</c:v>
                </c:pt>
                <c:pt idx="63">
                  <c:v>3.8</c:v>
                </c:pt>
                <c:pt idx="64">
                  <c:v>3.0241379309999998</c:v>
                </c:pt>
                <c:pt idx="65">
                  <c:v>2.1800000000000002</c:v>
                </c:pt>
                <c:pt idx="77">
                  <c:v>4.2</c:v>
                </c:pt>
                <c:pt idx="78">
                  <c:v>2.877777778</c:v>
                </c:pt>
                <c:pt idx="79">
                  <c:v>2.6571428570000002</c:v>
                </c:pt>
                <c:pt idx="80">
                  <c:v>4.1899999999999986</c:v>
                </c:pt>
                <c:pt idx="81">
                  <c:v>3.38</c:v>
                </c:pt>
                <c:pt idx="82">
                  <c:v>3.7818181819999999</c:v>
                </c:pt>
                <c:pt idx="83">
                  <c:v>4.1899999999999986</c:v>
                </c:pt>
                <c:pt idx="84">
                  <c:v>4.4000000000000004</c:v>
                </c:pt>
                <c:pt idx="85">
                  <c:v>4.1363636359999996</c:v>
                </c:pt>
                <c:pt idx="86">
                  <c:v>4.74</c:v>
                </c:pt>
                <c:pt idx="87">
                  <c:v>5.3428571429999989</c:v>
                </c:pt>
                <c:pt idx="88">
                  <c:v>3.42</c:v>
                </c:pt>
                <c:pt idx="89">
                  <c:v>2.08</c:v>
                </c:pt>
                <c:pt idx="90">
                  <c:v>2.92</c:v>
                </c:pt>
                <c:pt idx="91">
                  <c:v>3.622222222</c:v>
                </c:pt>
                <c:pt idx="92">
                  <c:v>4.01</c:v>
                </c:pt>
                <c:pt idx="93">
                  <c:v>3.85</c:v>
                </c:pt>
                <c:pt idx="94">
                  <c:v>4.78</c:v>
                </c:pt>
                <c:pt idx="95">
                  <c:v>5.0545454550000004</c:v>
                </c:pt>
                <c:pt idx="96">
                  <c:v>5.011111111</c:v>
                </c:pt>
                <c:pt idx="97">
                  <c:v>4.4000000000000004</c:v>
                </c:pt>
                <c:pt idx="98">
                  <c:v>7.67</c:v>
                </c:pt>
                <c:pt idx="99">
                  <c:v>9.3444444440000005</c:v>
                </c:pt>
                <c:pt idx="100">
                  <c:v>3.72</c:v>
                </c:pt>
                <c:pt idx="101">
                  <c:v>3.3444444440000001</c:v>
                </c:pt>
                <c:pt idx="102">
                  <c:v>2.6454545450000002</c:v>
                </c:pt>
                <c:pt idx="103">
                  <c:v>3.72</c:v>
                </c:pt>
                <c:pt idx="104">
                  <c:v>4.71</c:v>
                </c:pt>
                <c:pt idx="105">
                  <c:v>4.26</c:v>
                </c:pt>
                <c:pt idx="106">
                  <c:v>3.2777777779999999</c:v>
                </c:pt>
                <c:pt idx="107">
                  <c:v>4.5272727269999988</c:v>
                </c:pt>
                <c:pt idx="108">
                  <c:v>4.3555555559999979</c:v>
                </c:pt>
                <c:pt idx="109">
                  <c:v>4.2699999999999996</c:v>
                </c:pt>
                <c:pt idx="110">
                  <c:v>5.186666666999999</c:v>
                </c:pt>
                <c:pt idx="111">
                  <c:v>7.3741935479999992</c:v>
                </c:pt>
                <c:pt idx="112">
                  <c:v>5.49</c:v>
                </c:pt>
                <c:pt idx="113">
                  <c:v>3.0677419349999999</c:v>
                </c:pt>
                <c:pt idx="114">
                  <c:v>3.2870967740000001</c:v>
                </c:pt>
                <c:pt idx="115">
                  <c:v>3.27</c:v>
                </c:pt>
                <c:pt idx="116">
                  <c:v>5.8903225810000004</c:v>
                </c:pt>
                <c:pt idx="117">
                  <c:v>3.766666667</c:v>
                </c:pt>
                <c:pt idx="118">
                  <c:v>7.4935483869999997</c:v>
                </c:pt>
                <c:pt idx="119">
                  <c:v>8.9741935480000006</c:v>
                </c:pt>
                <c:pt idx="120">
                  <c:v>4.5678571429999986</c:v>
                </c:pt>
                <c:pt idx="121">
                  <c:v>5.145161289999999</c:v>
                </c:pt>
                <c:pt idx="122">
                  <c:v>4.3821428569999981</c:v>
                </c:pt>
                <c:pt idx="123">
                  <c:v>4.6967741939999996</c:v>
                </c:pt>
                <c:pt idx="124">
                  <c:v>4.3666666669999987</c:v>
                </c:pt>
                <c:pt idx="125">
                  <c:v>4.1068965519999994</c:v>
                </c:pt>
                <c:pt idx="126">
                  <c:v>5.4741935479999988</c:v>
                </c:pt>
                <c:pt idx="127">
                  <c:v>2.8533333330000001</c:v>
                </c:pt>
                <c:pt idx="128">
                  <c:v>2.941935484</c:v>
                </c:pt>
                <c:pt idx="129">
                  <c:v>2.78</c:v>
                </c:pt>
                <c:pt idx="130">
                  <c:v>5.3032258059999986</c:v>
                </c:pt>
                <c:pt idx="131">
                  <c:v>5.1838709679999981</c:v>
                </c:pt>
                <c:pt idx="132">
                  <c:v>7.0107142859999989</c:v>
                </c:pt>
                <c:pt idx="133">
                  <c:v>6.3096774189999998</c:v>
                </c:pt>
                <c:pt idx="134">
                  <c:v>3.7366666670000002</c:v>
                </c:pt>
                <c:pt idx="135">
                  <c:v>4.9451612899999997</c:v>
                </c:pt>
                <c:pt idx="136">
                  <c:v>4.2733333330000001</c:v>
                </c:pt>
                <c:pt idx="137">
                  <c:v>3.4</c:v>
                </c:pt>
                <c:pt idx="138">
                  <c:v>3.0476190480000001</c:v>
                </c:pt>
                <c:pt idx="139">
                  <c:v>3.9666666670000001</c:v>
                </c:pt>
                <c:pt idx="140">
                  <c:v>3.2208333329999999</c:v>
                </c:pt>
                <c:pt idx="141">
                  <c:v>4.483333333</c:v>
                </c:pt>
                <c:pt idx="142">
                  <c:v>5.8166666669999989</c:v>
                </c:pt>
                <c:pt idx="143">
                  <c:v>6.9576923080000004</c:v>
                </c:pt>
                <c:pt idx="144">
                  <c:v>6.917241379</c:v>
                </c:pt>
                <c:pt idx="145">
                  <c:v>5.4777777780000001</c:v>
                </c:pt>
                <c:pt idx="146">
                  <c:v>5.9517241380000003</c:v>
                </c:pt>
                <c:pt idx="147">
                  <c:v>6.3741935479999992</c:v>
                </c:pt>
                <c:pt idx="148">
                  <c:v>3.6266666669999998</c:v>
                </c:pt>
                <c:pt idx="149">
                  <c:v>3.1548387099999999</c:v>
                </c:pt>
                <c:pt idx="150">
                  <c:v>2.7766666670000002</c:v>
                </c:pt>
                <c:pt idx="151">
                  <c:v>3.6928571429999999</c:v>
                </c:pt>
                <c:pt idx="152">
                  <c:v>5.9961538459999986</c:v>
                </c:pt>
                <c:pt idx="153">
                  <c:v>4.2833333329999999</c:v>
                </c:pt>
                <c:pt idx="154">
                  <c:v>6.5279999999999987</c:v>
                </c:pt>
                <c:pt idx="155">
                  <c:v>5.7451612900000004</c:v>
                </c:pt>
                <c:pt idx="156">
                  <c:v>4.6821428569999979</c:v>
                </c:pt>
                <c:pt idx="157">
                  <c:v>4.8866666670000001</c:v>
                </c:pt>
                <c:pt idx="158">
                  <c:v>6.8366666670000003</c:v>
                </c:pt>
                <c:pt idx="159">
                  <c:v>5.490322581</c:v>
                </c:pt>
                <c:pt idx="160">
                  <c:v>5.1769230769999988</c:v>
                </c:pt>
                <c:pt idx="161">
                  <c:v>4.052631578999998</c:v>
                </c:pt>
                <c:pt idx="162">
                  <c:v>4.74</c:v>
                </c:pt>
                <c:pt idx="163">
                  <c:v>4.9000000000000004</c:v>
                </c:pt>
                <c:pt idx="164">
                  <c:v>5.4480000000000004</c:v>
                </c:pt>
                <c:pt idx="165">
                  <c:v>5.277777777999999</c:v>
                </c:pt>
                <c:pt idx="166">
                  <c:v>5.3296296300000003</c:v>
                </c:pt>
                <c:pt idx="167">
                  <c:v>4.9161290319999997</c:v>
                </c:pt>
                <c:pt idx="168">
                  <c:v>5.2458333330000002</c:v>
                </c:pt>
                <c:pt idx="169">
                  <c:v>3.5705882350000002</c:v>
                </c:pt>
                <c:pt idx="170">
                  <c:v>5.7320000000000002</c:v>
                </c:pt>
                <c:pt idx="171">
                  <c:v>6.78</c:v>
                </c:pt>
                <c:pt idx="172">
                  <c:v>3.2695652169999998</c:v>
                </c:pt>
                <c:pt idx="173">
                  <c:v>3.0419354840000001</c:v>
                </c:pt>
                <c:pt idx="174">
                  <c:v>4.2583333330000004</c:v>
                </c:pt>
                <c:pt idx="175">
                  <c:v>3.3</c:v>
                </c:pt>
                <c:pt idx="176">
                  <c:v>3.9115384620000002</c:v>
                </c:pt>
                <c:pt idx="177">
                  <c:v>4.4884615380000001</c:v>
                </c:pt>
                <c:pt idx="178">
                  <c:v>3.75</c:v>
                </c:pt>
                <c:pt idx="179">
                  <c:v>6.5225806449999979</c:v>
                </c:pt>
                <c:pt idx="180">
                  <c:v>6.7304347829999998</c:v>
                </c:pt>
                <c:pt idx="181">
                  <c:v>1.63</c:v>
                </c:pt>
                <c:pt idx="182">
                  <c:v>1.983333333</c:v>
                </c:pt>
                <c:pt idx="183">
                  <c:v>3.6129032259999998</c:v>
                </c:pt>
                <c:pt idx="184">
                  <c:v>3.0233333330000001</c:v>
                </c:pt>
                <c:pt idx="185">
                  <c:v>2.8645161290000001</c:v>
                </c:pt>
                <c:pt idx="186">
                  <c:v>2.8866666670000001</c:v>
                </c:pt>
                <c:pt idx="187">
                  <c:v>3.67</c:v>
                </c:pt>
                <c:pt idx="188">
                  <c:v>3.6428571430000001</c:v>
                </c:pt>
                <c:pt idx="189">
                  <c:v>4.2699999999999996</c:v>
                </c:pt>
                <c:pt idx="190">
                  <c:v>4.0833333329999997</c:v>
                </c:pt>
              </c:numCache>
            </c:numRef>
          </c:xVal>
          <c:yVal>
            <c:numRef>
              <c:f>Sheet1!$D$766:$D$956</c:f>
              <c:numCache>
                <c:formatCode>General</c:formatCode>
                <c:ptCount val="191"/>
                <c:pt idx="0">
                  <c:v>8.3000000000000004E-2</c:v>
                </c:pt>
                <c:pt idx="1">
                  <c:v>0.153</c:v>
                </c:pt>
                <c:pt idx="2">
                  <c:v>0.159</c:v>
                </c:pt>
                <c:pt idx="3">
                  <c:v>8.4000000000000005E-2</c:v>
                </c:pt>
                <c:pt idx="4">
                  <c:v>0.10299999999999999</c:v>
                </c:pt>
                <c:pt idx="5">
                  <c:v>0.08</c:v>
                </c:pt>
                <c:pt idx="6">
                  <c:v>0.152</c:v>
                </c:pt>
                <c:pt idx="7">
                  <c:v>7.4999999999999997E-2</c:v>
                </c:pt>
                <c:pt idx="8">
                  <c:v>8.3000000000000004E-2</c:v>
                </c:pt>
                <c:pt idx="9">
                  <c:v>5.5E-2</c:v>
                </c:pt>
                <c:pt idx="10">
                  <c:v>0.03</c:v>
                </c:pt>
                <c:pt idx="11">
                  <c:v>0.113</c:v>
                </c:pt>
                <c:pt idx="12">
                  <c:v>0.115</c:v>
                </c:pt>
                <c:pt idx="13">
                  <c:v>0.13400000000000001</c:v>
                </c:pt>
                <c:pt idx="14">
                  <c:v>0.157</c:v>
                </c:pt>
                <c:pt idx="15">
                  <c:v>8.2000000000000003E-2</c:v>
                </c:pt>
                <c:pt idx="16">
                  <c:v>9.8000000000000004E-2</c:v>
                </c:pt>
                <c:pt idx="17">
                  <c:v>7.1999999999999995E-2</c:v>
                </c:pt>
                <c:pt idx="18">
                  <c:v>5.8999999999999997E-2</c:v>
                </c:pt>
                <c:pt idx="19">
                  <c:v>8.7999999999999995E-2</c:v>
                </c:pt>
                <c:pt idx="20">
                  <c:v>0.123</c:v>
                </c:pt>
                <c:pt idx="21">
                  <c:v>0.13700000000000001</c:v>
                </c:pt>
                <c:pt idx="22">
                  <c:v>0.14499999999999999</c:v>
                </c:pt>
                <c:pt idx="23">
                  <c:v>0.10299999999999999</c:v>
                </c:pt>
                <c:pt idx="24">
                  <c:v>0.09</c:v>
                </c:pt>
                <c:pt idx="25">
                  <c:v>0.13100000000000001</c:v>
                </c:pt>
                <c:pt idx="26">
                  <c:v>8.3000000000000004E-2</c:v>
                </c:pt>
                <c:pt idx="27">
                  <c:v>4.2999999999999997E-2</c:v>
                </c:pt>
                <c:pt idx="28">
                  <c:v>0.10199999999999999</c:v>
                </c:pt>
                <c:pt idx="29">
                  <c:v>6.0999999999999999E-2</c:v>
                </c:pt>
                <c:pt idx="30">
                  <c:v>7.3999999999999996E-2</c:v>
                </c:pt>
                <c:pt idx="31">
                  <c:v>0.11799999999999999</c:v>
                </c:pt>
                <c:pt idx="32">
                  <c:v>8.3000000000000004E-2</c:v>
                </c:pt>
                <c:pt idx="33">
                  <c:v>6.7000000000000004E-2</c:v>
                </c:pt>
                <c:pt idx="34">
                  <c:v>0.10199999999999999</c:v>
                </c:pt>
                <c:pt idx="35">
                  <c:v>6.9000000000000006E-2</c:v>
                </c:pt>
                <c:pt idx="36">
                  <c:v>7.6999999999999999E-2</c:v>
                </c:pt>
                <c:pt idx="37">
                  <c:v>0.13600000000000001</c:v>
                </c:pt>
                <c:pt idx="38">
                  <c:v>0.113</c:v>
                </c:pt>
                <c:pt idx="39">
                  <c:v>0.126</c:v>
                </c:pt>
                <c:pt idx="40">
                  <c:v>0.10199999999999999</c:v>
                </c:pt>
                <c:pt idx="41">
                  <c:v>0.123</c:v>
                </c:pt>
                <c:pt idx="42">
                  <c:v>6.9000000000000006E-2</c:v>
                </c:pt>
                <c:pt idx="43">
                  <c:v>7.2999999999999995E-2</c:v>
                </c:pt>
                <c:pt idx="44">
                  <c:v>0.15</c:v>
                </c:pt>
                <c:pt idx="45">
                  <c:v>0.123</c:v>
                </c:pt>
                <c:pt idx="46">
                  <c:v>0.14799999999999999</c:v>
                </c:pt>
                <c:pt idx="47">
                  <c:v>8.2000000000000003E-2</c:v>
                </c:pt>
                <c:pt idx="48">
                  <c:v>0.06</c:v>
                </c:pt>
                <c:pt idx="49">
                  <c:v>0.157</c:v>
                </c:pt>
                <c:pt idx="50">
                  <c:v>0.13700000000000001</c:v>
                </c:pt>
                <c:pt idx="51">
                  <c:v>0.13</c:v>
                </c:pt>
                <c:pt idx="52">
                  <c:v>0.11</c:v>
                </c:pt>
                <c:pt idx="53">
                  <c:v>0.129</c:v>
                </c:pt>
                <c:pt idx="54">
                  <c:v>8.4000000000000005E-2</c:v>
                </c:pt>
                <c:pt idx="55">
                  <c:v>6.5000000000000002E-2</c:v>
                </c:pt>
                <c:pt idx="56">
                  <c:v>9.2999999999999999E-2</c:v>
                </c:pt>
                <c:pt idx="57">
                  <c:v>0.13800000000000001</c:v>
                </c:pt>
                <c:pt idx="58">
                  <c:v>7.0000000000000007E-2</c:v>
                </c:pt>
                <c:pt idx="59">
                  <c:v>0.11</c:v>
                </c:pt>
                <c:pt idx="60">
                  <c:v>0.126</c:v>
                </c:pt>
                <c:pt idx="61">
                  <c:v>0.105</c:v>
                </c:pt>
                <c:pt idx="62">
                  <c:v>0.128</c:v>
                </c:pt>
                <c:pt idx="63">
                  <c:v>0.13600000000000001</c:v>
                </c:pt>
                <c:pt idx="64">
                  <c:v>0.14399999999999999</c:v>
                </c:pt>
                <c:pt idx="65">
                  <c:v>0.12</c:v>
                </c:pt>
                <c:pt idx="66">
                  <c:v>6.6000000000000003E-2</c:v>
                </c:pt>
                <c:pt idx="67">
                  <c:v>9.4E-2</c:v>
                </c:pt>
                <c:pt idx="68">
                  <c:v>7.3999999999999996E-2</c:v>
                </c:pt>
                <c:pt idx="69">
                  <c:v>5.0999999999999997E-2</c:v>
                </c:pt>
                <c:pt idx="70">
                  <c:v>6.8000000000000005E-2</c:v>
                </c:pt>
                <c:pt idx="71">
                  <c:v>0.11</c:v>
                </c:pt>
                <c:pt idx="72">
                  <c:v>0.184</c:v>
                </c:pt>
                <c:pt idx="73">
                  <c:v>0.17399999999999999</c:v>
                </c:pt>
                <c:pt idx="74">
                  <c:v>0.11</c:v>
                </c:pt>
                <c:pt idx="75">
                  <c:v>0.115</c:v>
                </c:pt>
                <c:pt idx="76">
                  <c:v>7.6999999999999999E-2</c:v>
                </c:pt>
                <c:pt idx="77">
                  <c:v>0.127</c:v>
                </c:pt>
                <c:pt idx="78">
                  <c:v>8.7999999999999995E-2</c:v>
                </c:pt>
                <c:pt idx="79">
                  <c:v>7.0000000000000007E-2</c:v>
                </c:pt>
                <c:pt idx="80">
                  <c:v>0.121</c:v>
                </c:pt>
                <c:pt idx="81">
                  <c:v>8.5999999999999993E-2</c:v>
                </c:pt>
                <c:pt idx="82">
                  <c:v>5.5E-2</c:v>
                </c:pt>
                <c:pt idx="83">
                  <c:v>9.9000000000000005E-2</c:v>
                </c:pt>
                <c:pt idx="84">
                  <c:v>9.0999999999999998E-2</c:v>
                </c:pt>
                <c:pt idx="85">
                  <c:v>0.10100000000000001</c:v>
                </c:pt>
                <c:pt idx="86">
                  <c:v>0.16200000000000001</c:v>
                </c:pt>
                <c:pt idx="87">
                  <c:v>0.12</c:v>
                </c:pt>
                <c:pt idx="88">
                  <c:v>0.11799999999999999</c:v>
                </c:pt>
                <c:pt idx="89">
                  <c:v>0.107</c:v>
                </c:pt>
                <c:pt idx="90">
                  <c:v>8.4000000000000005E-2</c:v>
                </c:pt>
                <c:pt idx="91">
                  <c:v>8.5000000000000006E-2</c:v>
                </c:pt>
                <c:pt idx="92">
                  <c:v>0.16800000000000001</c:v>
                </c:pt>
                <c:pt idx="93">
                  <c:v>7.8E-2</c:v>
                </c:pt>
                <c:pt idx="94">
                  <c:v>0.123</c:v>
                </c:pt>
                <c:pt idx="95">
                  <c:v>0.123</c:v>
                </c:pt>
                <c:pt idx="96">
                  <c:v>9.9000000000000005E-2</c:v>
                </c:pt>
                <c:pt idx="97">
                  <c:v>0.154</c:v>
                </c:pt>
                <c:pt idx="98">
                  <c:v>0.156</c:v>
                </c:pt>
                <c:pt idx="99">
                  <c:v>0.115</c:v>
                </c:pt>
                <c:pt idx="100">
                  <c:v>0.157</c:v>
                </c:pt>
                <c:pt idx="101">
                  <c:v>9.6000000000000002E-2</c:v>
                </c:pt>
                <c:pt idx="102">
                  <c:v>9.2999999999999999E-2</c:v>
                </c:pt>
                <c:pt idx="103">
                  <c:v>0.14399999999999999</c:v>
                </c:pt>
                <c:pt idx="104">
                  <c:v>0.112</c:v>
                </c:pt>
                <c:pt idx="105">
                  <c:v>0.154</c:v>
                </c:pt>
                <c:pt idx="106">
                  <c:v>8.2000000000000003E-2</c:v>
                </c:pt>
                <c:pt idx="107">
                  <c:v>9.6000000000000002E-2</c:v>
                </c:pt>
                <c:pt idx="108">
                  <c:v>9.5000000000000001E-2</c:v>
                </c:pt>
                <c:pt idx="109">
                  <c:v>0.155</c:v>
                </c:pt>
                <c:pt idx="110">
                  <c:v>0.188</c:v>
                </c:pt>
                <c:pt idx="111">
                  <c:v>5.8999999999999997E-2</c:v>
                </c:pt>
                <c:pt idx="112">
                  <c:v>8.3000000000000004E-2</c:v>
                </c:pt>
                <c:pt idx="113">
                  <c:v>0.17299999999999999</c:v>
                </c:pt>
                <c:pt idx="114">
                  <c:v>8.5000000000000006E-2</c:v>
                </c:pt>
                <c:pt idx="115">
                  <c:v>0.129</c:v>
                </c:pt>
                <c:pt idx="116">
                  <c:v>0.123</c:v>
                </c:pt>
                <c:pt idx="117">
                  <c:v>0.11799999999999999</c:v>
                </c:pt>
                <c:pt idx="118">
                  <c:v>9.5000000000000001E-2</c:v>
                </c:pt>
                <c:pt idx="119">
                  <c:v>0.17</c:v>
                </c:pt>
                <c:pt idx="120">
                  <c:v>8.8999999999999996E-2</c:v>
                </c:pt>
                <c:pt idx="121">
                  <c:v>0.17100000000000001</c:v>
                </c:pt>
                <c:pt idx="122">
                  <c:v>0.14399999999999999</c:v>
                </c:pt>
                <c:pt idx="123">
                  <c:v>0.11799999999999999</c:v>
                </c:pt>
                <c:pt idx="124">
                  <c:v>0.161</c:v>
                </c:pt>
                <c:pt idx="125">
                  <c:v>0.124</c:v>
                </c:pt>
                <c:pt idx="126">
                  <c:v>8.1000000000000003E-2</c:v>
                </c:pt>
                <c:pt idx="127">
                  <c:v>0.106</c:v>
                </c:pt>
                <c:pt idx="128">
                  <c:v>8.2000000000000003E-2</c:v>
                </c:pt>
                <c:pt idx="129">
                  <c:v>7.4999999999999997E-2</c:v>
                </c:pt>
                <c:pt idx="130">
                  <c:v>0.14699999999999999</c:v>
                </c:pt>
                <c:pt idx="131">
                  <c:v>6.8000000000000005E-2</c:v>
                </c:pt>
                <c:pt idx="132">
                  <c:v>0.123</c:v>
                </c:pt>
                <c:pt idx="133">
                  <c:v>0.155</c:v>
                </c:pt>
                <c:pt idx="134">
                  <c:v>0.11600000000000001</c:v>
                </c:pt>
                <c:pt idx="135">
                  <c:v>0.16600000000000001</c:v>
                </c:pt>
                <c:pt idx="136">
                  <c:v>0.14099999999999999</c:v>
                </c:pt>
                <c:pt idx="137">
                  <c:v>0.13200000000000001</c:v>
                </c:pt>
                <c:pt idx="138">
                  <c:v>0.121</c:v>
                </c:pt>
                <c:pt idx="139">
                  <c:v>0.13400000000000001</c:v>
                </c:pt>
                <c:pt idx="140">
                  <c:v>0.14000000000000001</c:v>
                </c:pt>
                <c:pt idx="141">
                  <c:v>0.13300000000000001</c:v>
                </c:pt>
                <c:pt idx="142">
                  <c:v>0.11</c:v>
                </c:pt>
                <c:pt idx="143">
                  <c:v>0.10199999999999999</c:v>
                </c:pt>
                <c:pt idx="144">
                  <c:v>0.187</c:v>
                </c:pt>
                <c:pt idx="145">
                  <c:v>0.106</c:v>
                </c:pt>
                <c:pt idx="146">
                  <c:v>0.10299999999999999</c:v>
                </c:pt>
                <c:pt idx="147">
                  <c:v>0.17699999999999999</c:v>
                </c:pt>
                <c:pt idx="148">
                  <c:v>0.11899999999999999</c:v>
                </c:pt>
                <c:pt idx="149">
                  <c:v>0.159</c:v>
                </c:pt>
                <c:pt idx="150">
                  <c:v>9.0999999999999998E-2</c:v>
                </c:pt>
                <c:pt idx="151">
                  <c:v>9.2999999999999999E-2</c:v>
                </c:pt>
                <c:pt idx="152">
                  <c:v>9.6000000000000002E-2</c:v>
                </c:pt>
                <c:pt idx="153">
                  <c:v>7.0999999999999994E-2</c:v>
                </c:pt>
                <c:pt idx="154">
                  <c:v>0.14399999999999999</c:v>
                </c:pt>
                <c:pt idx="155">
                  <c:v>0.18099999999999999</c:v>
                </c:pt>
                <c:pt idx="156">
                  <c:v>0.13700000000000001</c:v>
                </c:pt>
                <c:pt idx="157">
                  <c:v>0.13700000000000001</c:v>
                </c:pt>
                <c:pt idx="158">
                  <c:v>0.14099999999999999</c:v>
                </c:pt>
                <c:pt idx="159">
                  <c:v>0.122</c:v>
                </c:pt>
                <c:pt idx="160">
                  <c:v>7.8E-2</c:v>
                </c:pt>
                <c:pt idx="161">
                  <c:v>0.09</c:v>
                </c:pt>
                <c:pt idx="162">
                  <c:v>7.8E-2</c:v>
                </c:pt>
                <c:pt idx="163">
                  <c:v>0.14699999999999999</c:v>
                </c:pt>
                <c:pt idx="164">
                  <c:v>9.0999999999999998E-2</c:v>
                </c:pt>
                <c:pt idx="165">
                  <c:v>0.12</c:v>
                </c:pt>
                <c:pt idx="166">
                  <c:v>0.13200000000000001</c:v>
                </c:pt>
                <c:pt idx="167">
                  <c:v>8.5000000000000006E-2</c:v>
                </c:pt>
                <c:pt idx="168">
                  <c:v>0.14199999999999999</c:v>
                </c:pt>
                <c:pt idx="169">
                  <c:v>0.13800000000000001</c:v>
                </c:pt>
                <c:pt idx="170">
                  <c:v>0.16</c:v>
                </c:pt>
                <c:pt idx="171">
                  <c:v>0.114</c:v>
                </c:pt>
                <c:pt idx="172">
                  <c:v>7.2999999999999995E-2</c:v>
                </c:pt>
                <c:pt idx="173">
                  <c:v>0.09</c:v>
                </c:pt>
                <c:pt idx="174">
                  <c:v>0.105</c:v>
                </c:pt>
                <c:pt idx="175">
                  <c:v>8.3000000000000004E-2</c:v>
                </c:pt>
                <c:pt idx="176">
                  <c:v>7.8E-2</c:v>
                </c:pt>
                <c:pt idx="177">
                  <c:v>9.4E-2</c:v>
                </c:pt>
                <c:pt idx="178">
                  <c:v>0.123</c:v>
                </c:pt>
                <c:pt idx="179">
                  <c:v>0.108</c:v>
                </c:pt>
                <c:pt idx="180">
                  <c:v>0</c:v>
                </c:pt>
                <c:pt idx="181">
                  <c:v>0.14599999999999999</c:v>
                </c:pt>
                <c:pt idx="182">
                  <c:v>0.152</c:v>
                </c:pt>
                <c:pt idx="183">
                  <c:v>8.4000000000000005E-2</c:v>
                </c:pt>
                <c:pt idx="184">
                  <c:v>0.108</c:v>
                </c:pt>
                <c:pt idx="185">
                  <c:v>0.16900000000000001</c:v>
                </c:pt>
                <c:pt idx="186">
                  <c:v>0.14299999999999999</c:v>
                </c:pt>
                <c:pt idx="187">
                  <c:v>0.11799999999999999</c:v>
                </c:pt>
                <c:pt idx="188">
                  <c:v>0.14499999999999999</c:v>
                </c:pt>
                <c:pt idx="189">
                  <c:v>0.158</c:v>
                </c:pt>
                <c:pt idx="190">
                  <c:v>0.129</c:v>
                </c:pt>
              </c:numCache>
            </c:numRef>
          </c:yVal>
          <c:smooth val="0"/>
        </c:ser>
        <c:ser>
          <c:idx val="5"/>
          <c:order val="6"/>
          <c:tx>
            <c:v>Honolulu</c:v>
          </c:tx>
          <c:spPr>
            <a:ln w="28575">
              <a:noFill/>
            </a:ln>
          </c:spPr>
          <c:xVal>
            <c:numRef>
              <c:f>Sheet1!$C$957:$C$1147</c:f>
              <c:numCache>
                <c:formatCode>General</c:formatCode>
                <c:ptCount val="191"/>
                <c:pt idx="0">
                  <c:v>7.6666666666666696</c:v>
                </c:pt>
                <c:pt idx="1">
                  <c:v>5.14</c:v>
                </c:pt>
                <c:pt idx="2">
                  <c:v>4.6399999999999997</c:v>
                </c:pt>
                <c:pt idx="3">
                  <c:v>7.5750000000000002</c:v>
                </c:pt>
                <c:pt idx="4">
                  <c:v>3.36</c:v>
                </c:pt>
                <c:pt idx="5">
                  <c:v>4.5199999999999996</c:v>
                </c:pt>
                <c:pt idx="6">
                  <c:v>3.3</c:v>
                </c:pt>
                <c:pt idx="7">
                  <c:v>3.68</c:v>
                </c:pt>
                <c:pt idx="8">
                  <c:v>4.22</c:v>
                </c:pt>
                <c:pt idx="9">
                  <c:v>3.68</c:v>
                </c:pt>
                <c:pt idx="10">
                  <c:v>5.6666666666666696</c:v>
                </c:pt>
                <c:pt idx="11">
                  <c:v>5.56666666666667</c:v>
                </c:pt>
                <c:pt idx="12">
                  <c:v>7.6</c:v>
                </c:pt>
                <c:pt idx="13">
                  <c:v>6.9</c:v>
                </c:pt>
                <c:pt idx="14">
                  <c:v>5.44</c:v>
                </c:pt>
                <c:pt idx="15">
                  <c:v>4</c:v>
                </c:pt>
                <c:pt idx="16">
                  <c:v>4.08</c:v>
                </c:pt>
                <c:pt idx="17">
                  <c:v>5.5</c:v>
                </c:pt>
                <c:pt idx="18">
                  <c:v>4.78</c:v>
                </c:pt>
                <c:pt idx="19">
                  <c:v>3.333333333333329</c:v>
                </c:pt>
                <c:pt idx="20">
                  <c:v>5.3</c:v>
                </c:pt>
                <c:pt idx="21">
                  <c:v>4.7750000000000004</c:v>
                </c:pt>
                <c:pt idx="22">
                  <c:v>5.78</c:v>
                </c:pt>
                <c:pt idx="23">
                  <c:v>5.92</c:v>
                </c:pt>
                <c:pt idx="24">
                  <c:v>4.9800000000000004</c:v>
                </c:pt>
                <c:pt idx="25">
                  <c:v>6.5</c:v>
                </c:pt>
                <c:pt idx="26">
                  <c:v>5.54</c:v>
                </c:pt>
                <c:pt idx="27">
                  <c:v>5.9</c:v>
                </c:pt>
                <c:pt idx="28">
                  <c:v>3.62</c:v>
                </c:pt>
                <c:pt idx="29">
                  <c:v>3.5750000000000002</c:v>
                </c:pt>
                <c:pt idx="30">
                  <c:v>4.76</c:v>
                </c:pt>
                <c:pt idx="31">
                  <c:v>4.93333333333333</c:v>
                </c:pt>
                <c:pt idx="32">
                  <c:v>3.0857142857142899</c:v>
                </c:pt>
                <c:pt idx="33">
                  <c:v>4.3</c:v>
                </c:pt>
                <c:pt idx="34">
                  <c:v>4.4400000000000004</c:v>
                </c:pt>
                <c:pt idx="35">
                  <c:v>7.8</c:v>
                </c:pt>
                <c:pt idx="36">
                  <c:v>3.72</c:v>
                </c:pt>
                <c:pt idx="37">
                  <c:v>4.1499999999999986</c:v>
                </c:pt>
                <c:pt idx="38">
                  <c:v>6.95</c:v>
                </c:pt>
                <c:pt idx="39">
                  <c:v>8.98</c:v>
                </c:pt>
                <c:pt idx="40">
                  <c:v>3.96</c:v>
                </c:pt>
                <c:pt idx="41">
                  <c:v>4.5</c:v>
                </c:pt>
                <c:pt idx="42">
                  <c:v>6.5333333333333297</c:v>
                </c:pt>
                <c:pt idx="43">
                  <c:v>4.28</c:v>
                </c:pt>
                <c:pt idx="44">
                  <c:v>7.06</c:v>
                </c:pt>
                <c:pt idx="45">
                  <c:v>6.1199999999999992</c:v>
                </c:pt>
                <c:pt idx="46">
                  <c:v>5.2</c:v>
                </c:pt>
                <c:pt idx="47">
                  <c:v>5.42</c:v>
                </c:pt>
                <c:pt idx="48">
                  <c:v>4.6499999999999986</c:v>
                </c:pt>
                <c:pt idx="49">
                  <c:v>6.38</c:v>
                </c:pt>
                <c:pt idx="50">
                  <c:v>4.8</c:v>
                </c:pt>
                <c:pt idx="51">
                  <c:v>4.6249999999999991</c:v>
                </c:pt>
                <c:pt idx="52">
                  <c:v>3.64</c:v>
                </c:pt>
                <c:pt idx="53">
                  <c:v>4.6599999999999993</c:v>
                </c:pt>
                <c:pt idx="54">
                  <c:v>4.8833333333333302</c:v>
                </c:pt>
                <c:pt idx="55">
                  <c:v>3.8</c:v>
                </c:pt>
                <c:pt idx="56">
                  <c:v>5.34</c:v>
                </c:pt>
                <c:pt idx="57">
                  <c:v>5.26</c:v>
                </c:pt>
                <c:pt idx="58">
                  <c:v>5</c:v>
                </c:pt>
                <c:pt idx="59">
                  <c:v>5.8</c:v>
                </c:pt>
                <c:pt idx="60">
                  <c:v>3.55</c:v>
                </c:pt>
                <c:pt idx="61">
                  <c:v>6.34</c:v>
                </c:pt>
                <c:pt idx="62">
                  <c:v>5.5</c:v>
                </c:pt>
                <c:pt idx="63">
                  <c:v>4.8</c:v>
                </c:pt>
                <c:pt idx="64">
                  <c:v>3.65</c:v>
                </c:pt>
                <c:pt idx="65">
                  <c:v>4.3</c:v>
                </c:pt>
                <c:pt idx="66">
                  <c:v>3.68</c:v>
                </c:pt>
                <c:pt idx="67">
                  <c:v>4.5750000000000002</c:v>
                </c:pt>
                <c:pt idx="68">
                  <c:v>4.7333333333333298</c:v>
                </c:pt>
                <c:pt idx="69">
                  <c:v>5.22</c:v>
                </c:pt>
                <c:pt idx="70">
                  <c:v>7.26</c:v>
                </c:pt>
                <c:pt idx="71">
                  <c:v>4.54</c:v>
                </c:pt>
                <c:pt idx="72">
                  <c:v>4.75</c:v>
                </c:pt>
                <c:pt idx="73">
                  <c:v>3.9</c:v>
                </c:pt>
                <c:pt idx="74">
                  <c:v>6.45</c:v>
                </c:pt>
                <c:pt idx="75">
                  <c:v>5.8599999999999994</c:v>
                </c:pt>
                <c:pt idx="76">
                  <c:v>4.3</c:v>
                </c:pt>
                <c:pt idx="77">
                  <c:v>5.0199999999999996</c:v>
                </c:pt>
                <c:pt idx="78">
                  <c:v>3.45</c:v>
                </c:pt>
                <c:pt idx="79">
                  <c:v>4.72</c:v>
                </c:pt>
                <c:pt idx="80">
                  <c:v>5.1199999999999992</c:v>
                </c:pt>
                <c:pt idx="81">
                  <c:v>5.4</c:v>
                </c:pt>
                <c:pt idx="82">
                  <c:v>4.95</c:v>
                </c:pt>
                <c:pt idx="83">
                  <c:v>5.9249999999999989</c:v>
                </c:pt>
                <c:pt idx="84">
                  <c:v>6.0750000000000002</c:v>
                </c:pt>
                <c:pt idx="85">
                  <c:v>4.6599999999999993</c:v>
                </c:pt>
                <c:pt idx="86">
                  <c:v>6.1249999999999991</c:v>
                </c:pt>
                <c:pt idx="87">
                  <c:v>4.5</c:v>
                </c:pt>
                <c:pt idx="88">
                  <c:v>4.2249999999999988</c:v>
                </c:pt>
                <c:pt idx="89">
                  <c:v>3.12</c:v>
                </c:pt>
                <c:pt idx="90">
                  <c:v>2.98</c:v>
                </c:pt>
                <c:pt idx="91">
                  <c:v>4.5</c:v>
                </c:pt>
                <c:pt idx="92">
                  <c:v>6.48</c:v>
                </c:pt>
                <c:pt idx="93">
                  <c:v>4.375</c:v>
                </c:pt>
                <c:pt idx="94">
                  <c:v>6.42</c:v>
                </c:pt>
                <c:pt idx="95">
                  <c:v>6.1333333333333302</c:v>
                </c:pt>
                <c:pt idx="96">
                  <c:v>6</c:v>
                </c:pt>
                <c:pt idx="97">
                  <c:v>4.6499999999999986</c:v>
                </c:pt>
                <c:pt idx="98">
                  <c:v>7.6599999999999993</c:v>
                </c:pt>
                <c:pt idx="99">
                  <c:v>6.96</c:v>
                </c:pt>
                <c:pt idx="100">
                  <c:v>4.8199999999999994</c:v>
                </c:pt>
                <c:pt idx="101">
                  <c:v>4.84</c:v>
                </c:pt>
                <c:pt idx="102">
                  <c:v>4.18</c:v>
                </c:pt>
                <c:pt idx="103">
                  <c:v>5.44</c:v>
                </c:pt>
                <c:pt idx="104">
                  <c:v>7.3599999999999994</c:v>
                </c:pt>
                <c:pt idx="105">
                  <c:v>5.4</c:v>
                </c:pt>
                <c:pt idx="106">
                  <c:v>4.7249999999999988</c:v>
                </c:pt>
                <c:pt idx="107">
                  <c:v>5.9882352941176498</c:v>
                </c:pt>
                <c:pt idx="108">
                  <c:v>6.0965517241379299</c:v>
                </c:pt>
                <c:pt idx="109">
                  <c:v>6.68333333333333</c:v>
                </c:pt>
                <c:pt idx="110">
                  <c:v>7.2133333333333303</c:v>
                </c:pt>
                <c:pt idx="111">
                  <c:v>8.1129032258064502</c:v>
                </c:pt>
                <c:pt idx="112">
                  <c:v>5.8433333333333302</c:v>
                </c:pt>
                <c:pt idx="113">
                  <c:v>5.7967741935483899</c:v>
                </c:pt>
                <c:pt idx="114">
                  <c:v>8.5645161290322598</c:v>
                </c:pt>
                <c:pt idx="115">
                  <c:v>8.3785714285714281</c:v>
                </c:pt>
                <c:pt idx="116">
                  <c:v>7.3193548387096792</c:v>
                </c:pt>
                <c:pt idx="117">
                  <c:v>4.72</c:v>
                </c:pt>
                <c:pt idx="118">
                  <c:v>8.0870967741935509</c:v>
                </c:pt>
                <c:pt idx="119">
                  <c:v>10.2741935483871</c:v>
                </c:pt>
                <c:pt idx="120">
                  <c:v>7.7392857142857103</c:v>
                </c:pt>
                <c:pt idx="121">
                  <c:v>8.5821428571428608</c:v>
                </c:pt>
                <c:pt idx="122">
                  <c:v>6.4749999999999996</c:v>
                </c:pt>
                <c:pt idx="123">
                  <c:v>10.0655172413793</c:v>
                </c:pt>
                <c:pt idx="124">
                  <c:v>13.128</c:v>
                </c:pt>
                <c:pt idx="125">
                  <c:v>10.8703703703704</c:v>
                </c:pt>
                <c:pt idx="126">
                  <c:v>7.9612903225806404</c:v>
                </c:pt>
                <c:pt idx="127">
                  <c:v>8.2000000000000011</c:v>
                </c:pt>
                <c:pt idx="128">
                  <c:v>10.781818181818201</c:v>
                </c:pt>
                <c:pt idx="129">
                  <c:v>10.6</c:v>
                </c:pt>
                <c:pt idx="130">
                  <c:v>12.0225806451613</c:v>
                </c:pt>
                <c:pt idx="131">
                  <c:v>13.214814814814799</c:v>
                </c:pt>
                <c:pt idx="132">
                  <c:v>15.675000000000001</c:v>
                </c:pt>
                <c:pt idx="133">
                  <c:v>13.8633333333333</c:v>
                </c:pt>
                <c:pt idx="134">
                  <c:v>12.8379310344828</c:v>
                </c:pt>
                <c:pt idx="135">
                  <c:v>12.4428571428571</c:v>
                </c:pt>
                <c:pt idx="136">
                  <c:v>6.0269230769230786</c:v>
                </c:pt>
                <c:pt idx="137">
                  <c:v>5.38</c:v>
                </c:pt>
                <c:pt idx="138">
                  <c:v>5.8882352941176501</c:v>
                </c:pt>
                <c:pt idx="139">
                  <c:v>4.5</c:v>
                </c:pt>
                <c:pt idx="140">
                  <c:v>5.3814814814814804</c:v>
                </c:pt>
                <c:pt idx="141">
                  <c:v>5.6</c:v>
                </c:pt>
                <c:pt idx="142">
                  <c:v>7.94</c:v>
                </c:pt>
                <c:pt idx="143">
                  <c:v>8.2483870967741861</c:v>
                </c:pt>
                <c:pt idx="144">
                  <c:v>7.9</c:v>
                </c:pt>
                <c:pt idx="145">
                  <c:v>6.75</c:v>
                </c:pt>
                <c:pt idx="146">
                  <c:v>8.2866666666666706</c:v>
                </c:pt>
                <c:pt idx="147">
                  <c:v>7.3129032258064486</c:v>
                </c:pt>
                <c:pt idx="148">
                  <c:v>6.165517241379308</c:v>
                </c:pt>
                <c:pt idx="149">
                  <c:v>5.9239999999999986</c:v>
                </c:pt>
                <c:pt idx="150">
                  <c:v>3.2681818181818199</c:v>
                </c:pt>
                <c:pt idx="151">
                  <c:v>2.8866666666666689</c:v>
                </c:pt>
                <c:pt idx="152">
                  <c:v>5.794999999999999</c:v>
                </c:pt>
                <c:pt idx="153">
                  <c:v>4.6124999999999989</c:v>
                </c:pt>
                <c:pt idx="154">
                  <c:v>6.5758620689655203</c:v>
                </c:pt>
                <c:pt idx="155">
                  <c:v>6.2677419354838699</c:v>
                </c:pt>
                <c:pt idx="156">
                  <c:v>4.8607142857142893</c:v>
                </c:pt>
                <c:pt idx="157">
                  <c:v>5.4193548387096797</c:v>
                </c:pt>
                <c:pt idx="158">
                  <c:v>7.81666666666667</c:v>
                </c:pt>
                <c:pt idx="159">
                  <c:v>6.9749999999999996</c:v>
                </c:pt>
                <c:pt idx="160">
                  <c:v>5.57</c:v>
                </c:pt>
                <c:pt idx="161">
                  <c:v>5.9322580645161302</c:v>
                </c:pt>
                <c:pt idx="162">
                  <c:v>6.6290322580645187</c:v>
                </c:pt>
                <c:pt idx="163">
                  <c:v>6.2481481481481502</c:v>
                </c:pt>
                <c:pt idx="164">
                  <c:v>7.0483870967741904</c:v>
                </c:pt>
                <c:pt idx="165">
                  <c:v>6.95</c:v>
                </c:pt>
                <c:pt idx="166">
                  <c:v>4.5999999999999996</c:v>
                </c:pt>
                <c:pt idx="167">
                  <c:v>5.3814814814814804</c:v>
                </c:pt>
                <c:pt idx="168">
                  <c:v>5.6384615384615397</c:v>
                </c:pt>
                <c:pt idx="169">
                  <c:v>5.3033333333333301</c:v>
                </c:pt>
                <c:pt idx="170">
                  <c:v>5.4533333333333296</c:v>
                </c:pt>
                <c:pt idx="171">
                  <c:v>6.1516129032258098</c:v>
                </c:pt>
                <c:pt idx="172">
                  <c:v>3.12666666666667</c:v>
                </c:pt>
                <c:pt idx="173">
                  <c:v>3</c:v>
                </c:pt>
                <c:pt idx="174">
                  <c:v>2.80909090909091</c:v>
                </c:pt>
                <c:pt idx="175">
                  <c:v>2.4366666666666701</c:v>
                </c:pt>
                <c:pt idx="176">
                  <c:v>4.0888888888888886</c:v>
                </c:pt>
                <c:pt idx="177">
                  <c:v>4.9000000000000004</c:v>
                </c:pt>
                <c:pt idx="178">
                  <c:v>5.7290322580645201</c:v>
                </c:pt>
                <c:pt idx="179">
                  <c:v>7.0119999999999996</c:v>
                </c:pt>
                <c:pt idx="180">
                  <c:v>8.1892857142857096</c:v>
                </c:pt>
                <c:pt idx="181">
                  <c:v>5.23870967741935</c:v>
                </c:pt>
                <c:pt idx="182">
                  <c:v>6.0035714285714299</c:v>
                </c:pt>
                <c:pt idx="183">
                  <c:v>4.90967741935484</c:v>
                </c:pt>
                <c:pt idx="184">
                  <c:v>3.821428571428569</c:v>
                </c:pt>
                <c:pt idx="185">
                  <c:v>3.3935483870967702</c:v>
                </c:pt>
                <c:pt idx="186">
                  <c:v>4.99677419354839</c:v>
                </c:pt>
                <c:pt idx="187">
                  <c:v>5.3733333333333304</c:v>
                </c:pt>
                <c:pt idx="188">
                  <c:v>5.09032258064516</c:v>
                </c:pt>
                <c:pt idx="189">
                  <c:v>5.57931034482759</c:v>
                </c:pt>
                <c:pt idx="190">
                  <c:v>5.3967741935483904</c:v>
                </c:pt>
              </c:numCache>
            </c:numRef>
          </c:xVal>
          <c:yVal>
            <c:numRef>
              <c:f>Sheet1!$D$957:$D$1147</c:f>
              <c:numCache>
                <c:formatCode>General</c:formatCode>
                <c:ptCount val="191"/>
                <c:pt idx="0">
                  <c:v>8.3000000000000004E-2</c:v>
                </c:pt>
                <c:pt idx="1">
                  <c:v>0.153</c:v>
                </c:pt>
                <c:pt idx="2">
                  <c:v>0.159</c:v>
                </c:pt>
                <c:pt idx="3">
                  <c:v>8.4000000000000005E-2</c:v>
                </c:pt>
                <c:pt idx="4">
                  <c:v>0.10299999999999999</c:v>
                </c:pt>
                <c:pt idx="5">
                  <c:v>0.08</c:v>
                </c:pt>
                <c:pt idx="6">
                  <c:v>0.152</c:v>
                </c:pt>
                <c:pt idx="7">
                  <c:v>7.5999999999999998E-2</c:v>
                </c:pt>
                <c:pt idx="8">
                  <c:v>8.1000000000000003E-2</c:v>
                </c:pt>
                <c:pt idx="9">
                  <c:v>5.5E-2</c:v>
                </c:pt>
                <c:pt idx="10">
                  <c:v>0.03</c:v>
                </c:pt>
                <c:pt idx="11">
                  <c:v>0.113</c:v>
                </c:pt>
                <c:pt idx="12">
                  <c:v>0.115</c:v>
                </c:pt>
                <c:pt idx="13">
                  <c:v>0.13400000000000001</c:v>
                </c:pt>
                <c:pt idx="14">
                  <c:v>0.157</c:v>
                </c:pt>
                <c:pt idx="15">
                  <c:v>8.2000000000000003E-2</c:v>
                </c:pt>
                <c:pt idx="16">
                  <c:v>9.8000000000000004E-2</c:v>
                </c:pt>
                <c:pt idx="17">
                  <c:v>7.1999999999999995E-2</c:v>
                </c:pt>
                <c:pt idx="18">
                  <c:v>5.8999999999999997E-2</c:v>
                </c:pt>
                <c:pt idx="19">
                  <c:v>9.0999999999999998E-2</c:v>
                </c:pt>
                <c:pt idx="20">
                  <c:v>0.123</c:v>
                </c:pt>
                <c:pt idx="21">
                  <c:v>0.13700000000000001</c:v>
                </c:pt>
                <c:pt idx="22">
                  <c:v>0.14099999999999999</c:v>
                </c:pt>
                <c:pt idx="23">
                  <c:v>9.5000000000000001E-2</c:v>
                </c:pt>
                <c:pt idx="24">
                  <c:v>0.09</c:v>
                </c:pt>
                <c:pt idx="25">
                  <c:v>0.13100000000000001</c:v>
                </c:pt>
                <c:pt idx="26">
                  <c:v>8.3000000000000004E-2</c:v>
                </c:pt>
                <c:pt idx="27">
                  <c:v>4.2999999999999997E-2</c:v>
                </c:pt>
                <c:pt idx="28">
                  <c:v>0.10199999999999999</c:v>
                </c:pt>
                <c:pt idx="29">
                  <c:v>6.4000000000000001E-2</c:v>
                </c:pt>
                <c:pt idx="30">
                  <c:v>7.3999999999999996E-2</c:v>
                </c:pt>
                <c:pt idx="31">
                  <c:v>0.11799999999999999</c:v>
                </c:pt>
                <c:pt idx="32">
                  <c:v>8.3000000000000004E-2</c:v>
                </c:pt>
                <c:pt idx="33">
                  <c:v>6.7000000000000004E-2</c:v>
                </c:pt>
                <c:pt idx="34">
                  <c:v>0.10199999999999999</c:v>
                </c:pt>
                <c:pt idx="35">
                  <c:v>6.9000000000000006E-2</c:v>
                </c:pt>
                <c:pt idx="36">
                  <c:v>8.5000000000000006E-2</c:v>
                </c:pt>
                <c:pt idx="37">
                  <c:v>0.14899999999999999</c:v>
                </c:pt>
                <c:pt idx="38">
                  <c:v>0.113</c:v>
                </c:pt>
                <c:pt idx="39">
                  <c:v>0.126</c:v>
                </c:pt>
                <c:pt idx="40">
                  <c:v>0.10199999999999999</c:v>
                </c:pt>
                <c:pt idx="41">
                  <c:v>0.123</c:v>
                </c:pt>
                <c:pt idx="42">
                  <c:v>6.9000000000000006E-2</c:v>
                </c:pt>
                <c:pt idx="43">
                  <c:v>7.2999999999999995E-2</c:v>
                </c:pt>
                <c:pt idx="44">
                  <c:v>0.15</c:v>
                </c:pt>
                <c:pt idx="45">
                  <c:v>0.123</c:v>
                </c:pt>
                <c:pt idx="46">
                  <c:v>0.14799999999999999</c:v>
                </c:pt>
                <c:pt idx="47">
                  <c:v>8.2000000000000003E-2</c:v>
                </c:pt>
                <c:pt idx="48">
                  <c:v>0.107</c:v>
                </c:pt>
                <c:pt idx="49">
                  <c:v>0.157</c:v>
                </c:pt>
                <c:pt idx="50">
                  <c:v>0.13700000000000001</c:v>
                </c:pt>
                <c:pt idx="51">
                  <c:v>0.13</c:v>
                </c:pt>
                <c:pt idx="52">
                  <c:v>0.11</c:v>
                </c:pt>
                <c:pt idx="53">
                  <c:v>0.129</c:v>
                </c:pt>
                <c:pt idx="54">
                  <c:v>8.4000000000000005E-2</c:v>
                </c:pt>
                <c:pt idx="55">
                  <c:v>6.5000000000000002E-2</c:v>
                </c:pt>
                <c:pt idx="56">
                  <c:v>8.8999999999999996E-2</c:v>
                </c:pt>
                <c:pt idx="57">
                  <c:v>0.13800000000000001</c:v>
                </c:pt>
                <c:pt idx="58">
                  <c:v>7.6999999999999999E-2</c:v>
                </c:pt>
                <c:pt idx="59">
                  <c:v>0.11</c:v>
                </c:pt>
                <c:pt idx="60">
                  <c:v>0.126</c:v>
                </c:pt>
                <c:pt idx="61">
                  <c:v>0.105</c:v>
                </c:pt>
                <c:pt idx="62">
                  <c:v>0.128</c:v>
                </c:pt>
                <c:pt idx="63">
                  <c:v>0.13600000000000001</c:v>
                </c:pt>
                <c:pt idx="64">
                  <c:v>0.14399999999999999</c:v>
                </c:pt>
                <c:pt idx="65">
                  <c:v>0.12</c:v>
                </c:pt>
                <c:pt idx="66">
                  <c:v>6.6000000000000003E-2</c:v>
                </c:pt>
                <c:pt idx="67">
                  <c:v>9.4E-2</c:v>
                </c:pt>
                <c:pt idx="68">
                  <c:v>7.3999999999999996E-2</c:v>
                </c:pt>
                <c:pt idx="69">
                  <c:v>5.0999999999999997E-2</c:v>
                </c:pt>
                <c:pt idx="70">
                  <c:v>6.8000000000000005E-2</c:v>
                </c:pt>
                <c:pt idx="71">
                  <c:v>0.11</c:v>
                </c:pt>
                <c:pt idx="72">
                  <c:v>0.184</c:v>
                </c:pt>
                <c:pt idx="73">
                  <c:v>0.14799999999999999</c:v>
                </c:pt>
                <c:pt idx="74">
                  <c:v>0.11</c:v>
                </c:pt>
                <c:pt idx="75">
                  <c:v>0.115</c:v>
                </c:pt>
                <c:pt idx="76">
                  <c:v>7.6999999999999999E-2</c:v>
                </c:pt>
                <c:pt idx="77">
                  <c:v>0.127</c:v>
                </c:pt>
                <c:pt idx="78">
                  <c:v>8.7999999999999995E-2</c:v>
                </c:pt>
                <c:pt idx="79">
                  <c:v>7.5999999999999998E-2</c:v>
                </c:pt>
                <c:pt idx="80">
                  <c:v>0.121</c:v>
                </c:pt>
                <c:pt idx="81">
                  <c:v>8.5999999999999993E-2</c:v>
                </c:pt>
                <c:pt idx="82">
                  <c:v>5.5E-2</c:v>
                </c:pt>
                <c:pt idx="83">
                  <c:v>9.9000000000000005E-2</c:v>
                </c:pt>
                <c:pt idx="84">
                  <c:v>9.0999999999999998E-2</c:v>
                </c:pt>
                <c:pt idx="85">
                  <c:v>0.10100000000000001</c:v>
                </c:pt>
                <c:pt idx="86">
                  <c:v>0.161</c:v>
                </c:pt>
                <c:pt idx="87">
                  <c:v>0.12</c:v>
                </c:pt>
                <c:pt idx="88">
                  <c:v>0.11799999999999999</c:v>
                </c:pt>
                <c:pt idx="89">
                  <c:v>0.107</c:v>
                </c:pt>
                <c:pt idx="90">
                  <c:v>7.2999999999999995E-2</c:v>
                </c:pt>
                <c:pt idx="91">
                  <c:v>0.104</c:v>
                </c:pt>
                <c:pt idx="92">
                  <c:v>0.16800000000000001</c:v>
                </c:pt>
                <c:pt idx="93">
                  <c:v>7.8E-2</c:v>
                </c:pt>
                <c:pt idx="94">
                  <c:v>0.123</c:v>
                </c:pt>
                <c:pt idx="95">
                  <c:v>0.121</c:v>
                </c:pt>
                <c:pt idx="96">
                  <c:v>9.9000000000000005E-2</c:v>
                </c:pt>
                <c:pt idx="97">
                  <c:v>0.154</c:v>
                </c:pt>
                <c:pt idx="98">
                  <c:v>0.156</c:v>
                </c:pt>
                <c:pt idx="99">
                  <c:v>0.115</c:v>
                </c:pt>
                <c:pt idx="100">
                  <c:v>0.157</c:v>
                </c:pt>
                <c:pt idx="101">
                  <c:v>9.6000000000000002E-2</c:v>
                </c:pt>
                <c:pt idx="102">
                  <c:v>9.2999999999999999E-2</c:v>
                </c:pt>
                <c:pt idx="103">
                  <c:v>0.14399999999999999</c:v>
                </c:pt>
                <c:pt idx="104">
                  <c:v>0.112</c:v>
                </c:pt>
                <c:pt idx="105">
                  <c:v>0.154</c:v>
                </c:pt>
                <c:pt idx="106">
                  <c:v>8.2000000000000003E-2</c:v>
                </c:pt>
                <c:pt idx="107">
                  <c:v>9.6000000000000002E-2</c:v>
                </c:pt>
                <c:pt idx="108">
                  <c:v>9.7000000000000003E-2</c:v>
                </c:pt>
                <c:pt idx="109">
                  <c:v>0.155</c:v>
                </c:pt>
                <c:pt idx="110">
                  <c:v>0.20599999999999999</c:v>
                </c:pt>
                <c:pt idx="111">
                  <c:v>5.7000000000000002E-2</c:v>
                </c:pt>
                <c:pt idx="112">
                  <c:v>8.3000000000000004E-2</c:v>
                </c:pt>
                <c:pt idx="113">
                  <c:v>0.17299999999999999</c:v>
                </c:pt>
                <c:pt idx="114">
                  <c:v>8.5000000000000006E-2</c:v>
                </c:pt>
                <c:pt idx="115">
                  <c:v>0.13400000000000001</c:v>
                </c:pt>
                <c:pt idx="116">
                  <c:v>0.13</c:v>
                </c:pt>
                <c:pt idx="117">
                  <c:v>0.11799999999999999</c:v>
                </c:pt>
                <c:pt idx="118">
                  <c:v>9.5000000000000001E-2</c:v>
                </c:pt>
                <c:pt idx="119">
                  <c:v>0.17</c:v>
                </c:pt>
                <c:pt idx="120">
                  <c:v>8.8999999999999996E-2</c:v>
                </c:pt>
                <c:pt idx="121">
                  <c:v>0.17100000000000001</c:v>
                </c:pt>
                <c:pt idx="122">
                  <c:v>0.14399999999999999</c:v>
                </c:pt>
                <c:pt idx="123">
                  <c:v>0.11799999999999999</c:v>
                </c:pt>
                <c:pt idx="124">
                  <c:v>0.161</c:v>
                </c:pt>
                <c:pt idx="125">
                  <c:v>0.124</c:v>
                </c:pt>
                <c:pt idx="126">
                  <c:v>8.1000000000000003E-2</c:v>
                </c:pt>
                <c:pt idx="127">
                  <c:v>0.106</c:v>
                </c:pt>
                <c:pt idx="128">
                  <c:v>8.2000000000000003E-2</c:v>
                </c:pt>
                <c:pt idx="129">
                  <c:v>7.4999999999999997E-2</c:v>
                </c:pt>
                <c:pt idx="130">
                  <c:v>0.14699999999999999</c:v>
                </c:pt>
                <c:pt idx="131">
                  <c:v>6.8000000000000005E-2</c:v>
                </c:pt>
                <c:pt idx="132">
                  <c:v>0.123</c:v>
                </c:pt>
                <c:pt idx="133">
                  <c:v>0.155</c:v>
                </c:pt>
                <c:pt idx="134">
                  <c:v>0.11600000000000001</c:v>
                </c:pt>
                <c:pt idx="135">
                  <c:v>0.16600000000000001</c:v>
                </c:pt>
                <c:pt idx="136">
                  <c:v>0.14099999999999999</c:v>
                </c:pt>
                <c:pt idx="137">
                  <c:v>0.13200000000000001</c:v>
                </c:pt>
                <c:pt idx="138">
                  <c:v>0.121</c:v>
                </c:pt>
                <c:pt idx="139">
                  <c:v>0.13400000000000001</c:v>
                </c:pt>
                <c:pt idx="140">
                  <c:v>0.14000000000000001</c:v>
                </c:pt>
                <c:pt idx="141">
                  <c:v>0.13300000000000001</c:v>
                </c:pt>
                <c:pt idx="142">
                  <c:v>0.112</c:v>
                </c:pt>
                <c:pt idx="143">
                  <c:v>0.10199999999999999</c:v>
                </c:pt>
                <c:pt idx="144">
                  <c:v>0.187</c:v>
                </c:pt>
                <c:pt idx="145">
                  <c:v>0.106</c:v>
                </c:pt>
                <c:pt idx="146">
                  <c:v>0.10299999999999999</c:v>
                </c:pt>
                <c:pt idx="147">
                  <c:v>0.16400000000000001</c:v>
                </c:pt>
                <c:pt idx="148">
                  <c:v>0.11899999999999999</c:v>
                </c:pt>
                <c:pt idx="149">
                  <c:v>0.159</c:v>
                </c:pt>
                <c:pt idx="150">
                  <c:v>9.0999999999999998E-2</c:v>
                </c:pt>
                <c:pt idx="151">
                  <c:v>9.2999999999999999E-2</c:v>
                </c:pt>
                <c:pt idx="152">
                  <c:v>9.6000000000000002E-2</c:v>
                </c:pt>
                <c:pt idx="153">
                  <c:v>0.11600000000000001</c:v>
                </c:pt>
                <c:pt idx="154">
                  <c:v>0.14399999999999999</c:v>
                </c:pt>
                <c:pt idx="155">
                  <c:v>0.18099999999999999</c:v>
                </c:pt>
                <c:pt idx="156">
                  <c:v>0.13700000000000001</c:v>
                </c:pt>
                <c:pt idx="157">
                  <c:v>0.13700000000000001</c:v>
                </c:pt>
                <c:pt idx="158">
                  <c:v>0.124</c:v>
                </c:pt>
                <c:pt idx="159">
                  <c:v>0.122</c:v>
                </c:pt>
                <c:pt idx="160">
                  <c:v>7.8E-2</c:v>
                </c:pt>
                <c:pt idx="161">
                  <c:v>7.8E-2</c:v>
                </c:pt>
                <c:pt idx="162">
                  <c:v>7.8E-2</c:v>
                </c:pt>
                <c:pt idx="163">
                  <c:v>0.14699999999999999</c:v>
                </c:pt>
                <c:pt idx="164">
                  <c:v>9.0999999999999998E-2</c:v>
                </c:pt>
                <c:pt idx="165">
                  <c:v>0.12</c:v>
                </c:pt>
                <c:pt idx="166">
                  <c:v>0.108</c:v>
                </c:pt>
                <c:pt idx="167">
                  <c:v>8.5000000000000006E-2</c:v>
                </c:pt>
                <c:pt idx="168">
                  <c:v>0.14199999999999999</c:v>
                </c:pt>
                <c:pt idx="169">
                  <c:v>0.13800000000000001</c:v>
                </c:pt>
                <c:pt idx="170">
                  <c:v>0.16</c:v>
                </c:pt>
                <c:pt idx="171">
                  <c:v>0.114</c:v>
                </c:pt>
                <c:pt idx="172">
                  <c:v>7.2999999999999995E-2</c:v>
                </c:pt>
                <c:pt idx="173">
                  <c:v>0.09</c:v>
                </c:pt>
                <c:pt idx="174">
                  <c:v>0.10299999999999999</c:v>
                </c:pt>
                <c:pt idx="175">
                  <c:v>0.13200000000000001</c:v>
                </c:pt>
                <c:pt idx="176">
                  <c:v>7.8E-2</c:v>
                </c:pt>
                <c:pt idx="177">
                  <c:v>9.1999999999999998E-2</c:v>
                </c:pt>
                <c:pt idx="178">
                  <c:v>0.123</c:v>
                </c:pt>
                <c:pt idx="179">
                  <c:v>0.108</c:v>
                </c:pt>
                <c:pt idx="180">
                  <c:v>0</c:v>
                </c:pt>
                <c:pt idx="181">
                  <c:v>0.14599999999999999</c:v>
                </c:pt>
                <c:pt idx="182">
                  <c:v>0.152</c:v>
                </c:pt>
                <c:pt idx="183">
                  <c:v>8.4000000000000005E-2</c:v>
                </c:pt>
                <c:pt idx="184">
                  <c:v>0.108</c:v>
                </c:pt>
                <c:pt idx="185">
                  <c:v>0.16900000000000001</c:v>
                </c:pt>
                <c:pt idx="186">
                  <c:v>0.14299999999999999</c:v>
                </c:pt>
                <c:pt idx="187">
                  <c:v>0.11600000000000001</c:v>
                </c:pt>
                <c:pt idx="188">
                  <c:v>0.14499999999999999</c:v>
                </c:pt>
                <c:pt idx="189">
                  <c:v>0.158</c:v>
                </c:pt>
                <c:pt idx="190">
                  <c:v>0.129</c:v>
                </c:pt>
              </c:numCache>
            </c:numRef>
          </c:yVal>
          <c:smooth val="0"/>
        </c:ser>
        <c:ser>
          <c:idx val="6"/>
          <c:order val="7"/>
          <c:tx>
            <c:v>Pearl City</c:v>
          </c:tx>
          <c:spPr>
            <a:ln w="28575">
              <a:noFill/>
            </a:ln>
          </c:spPr>
          <c:marker>
            <c:symbol val="triangle"/>
            <c:size val="7"/>
          </c:marker>
          <c:xVal>
            <c:numRef>
              <c:f>Sheet1!$C$1148:$C$1338</c:f>
              <c:numCache>
                <c:formatCode>General</c:formatCode>
                <c:ptCount val="191"/>
                <c:pt idx="0">
                  <c:v>6.4749999999999996</c:v>
                </c:pt>
                <c:pt idx="1">
                  <c:v>4.5888888889999988</c:v>
                </c:pt>
                <c:pt idx="2">
                  <c:v>3.7703703700000002</c:v>
                </c:pt>
                <c:pt idx="3">
                  <c:v>3.7724137930000001</c:v>
                </c:pt>
                <c:pt idx="4">
                  <c:v>2.252173913</c:v>
                </c:pt>
                <c:pt idx="5">
                  <c:v>3.228571429</c:v>
                </c:pt>
                <c:pt idx="6">
                  <c:v>3.6230769230000002</c:v>
                </c:pt>
                <c:pt idx="7">
                  <c:v>2.7349999999999999</c:v>
                </c:pt>
                <c:pt idx="8">
                  <c:v>10.841176470000001</c:v>
                </c:pt>
                <c:pt idx="9">
                  <c:v>4.6260869569999983</c:v>
                </c:pt>
                <c:pt idx="10">
                  <c:v>8.0066666669999993</c:v>
                </c:pt>
                <c:pt idx="11">
                  <c:v>8.9851851850000006</c:v>
                </c:pt>
                <c:pt idx="12">
                  <c:v>4.9769230770000004</c:v>
                </c:pt>
                <c:pt idx="13">
                  <c:v>4.5592592590000001</c:v>
                </c:pt>
                <c:pt idx="14">
                  <c:v>4.5857142859999991</c:v>
                </c:pt>
                <c:pt idx="15">
                  <c:v>3.3413793100000002</c:v>
                </c:pt>
                <c:pt idx="16">
                  <c:v>3.0444444439999998</c:v>
                </c:pt>
                <c:pt idx="17">
                  <c:v>3.3866666670000001</c:v>
                </c:pt>
                <c:pt idx="18">
                  <c:v>3.1806451610000002</c:v>
                </c:pt>
                <c:pt idx="19">
                  <c:v>3.12</c:v>
                </c:pt>
                <c:pt idx="20">
                  <c:v>3.7193548390000002</c:v>
                </c:pt>
                <c:pt idx="21">
                  <c:v>3.8033333329999999</c:v>
                </c:pt>
                <c:pt idx="22">
                  <c:v>7.1387096769999987</c:v>
                </c:pt>
                <c:pt idx="23">
                  <c:v>5.7653846149999994</c:v>
                </c:pt>
                <c:pt idx="24">
                  <c:v>3.9052631579999999</c:v>
                </c:pt>
                <c:pt idx="25">
                  <c:v>4.6703703699999988</c:v>
                </c:pt>
                <c:pt idx="26">
                  <c:v>4.4931034480000003</c:v>
                </c:pt>
                <c:pt idx="27">
                  <c:v>4.2413793100000001</c:v>
                </c:pt>
                <c:pt idx="28">
                  <c:v>2.8260869569999998</c:v>
                </c:pt>
                <c:pt idx="29">
                  <c:v>2.5071428569999998</c:v>
                </c:pt>
                <c:pt idx="34">
                  <c:v>9.4545454550000034</c:v>
                </c:pt>
                <c:pt idx="35">
                  <c:v>7.1148148149999972</c:v>
                </c:pt>
                <c:pt idx="36">
                  <c:v>3.2225806449999999</c:v>
                </c:pt>
                <c:pt idx="37">
                  <c:v>4.187878787999999</c:v>
                </c:pt>
                <c:pt idx="38">
                  <c:v>4.6827586209999987</c:v>
                </c:pt>
                <c:pt idx="39">
                  <c:v>5.145454544999998</c:v>
                </c:pt>
                <c:pt idx="40">
                  <c:v>3.7906249999999999</c:v>
                </c:pt>
                <c:pt idx="41">
                  <c:v>4.1742857139999989</c:v>
                </c:pt>
                <c:pt idx="42">
                  <c:v>3.7305555560000001</c:v>
                </c:pt>
                <c:pt idx="43">
                  <c:v>3.8333333330000001</c:v>
                </c:pt>
                <c:pt idx="44">
                  <c:v>4.1529411759999988</c:v>
                </c:pt>
                <c:pt idx="45">
                  <c:v>3.509677419</c:v>
                </c:pt>
                <c:pt idx="46">
                  <c:v>6.5272727269999988</c:v>
                </c:pt>
                <c:pt idx="47">
                  <c:v>6.3343749999999988</c:v>
                </c:pt>
                <c:pt idx="48">
                  <c:v>4.05</c:v>
                </c:pt>
                <c:pt idx="49">
                  <c:v>3.7529411760000002</c:v>
                </c:pt>
                <c:pt idx="50">
                  <c:v>4.3677419349999989</c:v>
                </c:pt>
                <c:pt idx="51">
                  <c:v>4.4464285710000002</c:v>
                </c:pt>
                <c:pt idx="52">
                  <c:v>2.9103448279999999</c:v>
                </c:pt>
                <c:pt idx="53">
                  <c:v>2.9942857140000001</c:v>
                </c:pt>
                <c:pt idx="54">
                  <c:v>2.9968749999999988</c:v>
                </c:pt>
                <c:pt idx="55">
                  <c:v>2.916666666999999</c:v>
                </c:pt>
                <c:pt idx="56">
                  <c:v>4.0230769229999988</c:v>
                </c:pt>
                <c:pt idx="57">
                  <c:v>3.4</c:v>
                </c:pt>
                <c:pt idx="58">
                  <c:v>7.2277777779999992</c:v>
                </c:pt>
                <c:pt idx="59">
                  <c:v>3.9533333329999998</c:v>
                </c:pt>
                <c:pt idx="60">
                  <c:v>2.8642857140000002</c:v>
                </c:pt>
                <c:pt idx="61">
                  <c:v>7.7130434780000003</c:v>
                </c:pt>
                <c:pt idx="62">
                  <c:v>4.8</c:v>
                </c:pt>
                <c:pt idx="63">
                  <c:v>4.0342857140000001</c:v>
                </c:pt>
                <c:pt idx="64">
                  <c:v>3.2625000000000002</c:v>
                </c:pt>
                <c:pt idx="65">
                  <c:v>2.7171428569999998</c:v>
                </c:pt>
                <c:pt idx="66">
                  <c:v>2.7694444439999999</c:v>
                </c:pt>
                <c:pt idx="67">
                  <c:v>4.0882352940000004</c:v>
                </c:pt>
                <c:pt idx="68">
                  <c:v>3.5542857140000002</c:v>
                </c:pt>
                <c:pt idx="69">
                  <c:v>4.0323529410000001</c:v>
                </c:pt>
                <c:pt idx="70">
                  <c:v>8.8117647060000017</c:v>
                </c:pt>
                <c:pt idx="71">
                  <c:v>3.692307692</c:v>
                </c:pt>
                <c:pt idx="72">
                  <c:v>3.983333333</c:v>
                </c:pt>
                <c:pt idx="73">
                  <c:v>4.4571428569999991</c:v>
                </c:pt>
                <c:pt idx="74">
                  <c:v>4.3214285709999993</c:v>
                </c:pt>
                <c:pt idx="75">
                  <c:v>5.1785714289999989</c:v>
                </c:pt>
                <c:pt idx="76">
                  <c:v>3.2785714289999999</c:v>
                </c:pt>
                <c:pt idx="77">
                  <c:v>4.4400000000000004</c:v>
                </c:pt>
                <c:pt idx="78">
                  <c:v>3.6066666669999998</c:v>
                </c:pt>
                <c:pt idx="79">
                  <c:v>3.0333333329999999</c:v>
                </c:pt>
                <c:pt idx="80">
                  <c:v>4.9928571430000002</c:v>
                </c:pt>
                <c:pt idx="81">
                  <c:v>4.6266666669999994</c:v>
                </c:pt>
                <c:pt idx="82">
                  <c:v>9.5705882350000007</c:v>
                </c:pt>
                <c:pt idx="83">
                  <c:v>4.3133333330000001</c:v>
                </c:pt>
                <c:pt idx="84">
                  <c:v>4.7076923080000004</c:v>
                </c:pt>
                <c:pt idx="85">
                  <c:v>4.8823529409999988</c:v>
                </c:pt>
                <c:pt idx="86">
                  <c:v>5.4571428569999991</c:v>
                </c:pt>
                <c:pt idx="87">
                  <c:v>5.7916666670000003</c:v>
                </c:pt>
                <c:pt idx="88">
                  <c:v>4.1733333330000004</c:v>
                </c:pt>
                <c:pt idx="89">
                  <c:v>2.5133333329999998</c:v>
                </c:pt>
                <c:pt idx="90">
                  <c:v>2.5187499999999989</c:v>
                </c:pt>
                <c:pt idx="91">
                  <c:v>3.4307692310000002</c:v>
                </c:pt>
                <c:pt idx="92">
                  <c:v>4.0750000000000002</c:v>
                </c:pt>
                <c:pt idx="93">
                  <c:v>3.85</c:v>
                </c:pt>
                <c:pt idx="94">
                  <c:v>4.0733333329999999</c:v>
                </c:pt>
                <c:pt idx="95">
                  <c:v>7.22</c:v>
                </c:pt>
                <c:pt idx="96">
                  <c:v>4.4769230770000004</c:v>
                </c:pt>
                <c:pt idx="97">
                  <c:v>4.852941175999999</c:v>
                </c:pt>
                <c:pt idx="98">
                  <c:v>7.6599999999999993</c:v>
                </c:pt>
                <c:pt idx="99">
                  <c:v>7.5266666669999989</c:v>
                </c:pt>
                <c:pt idx="100">
                  <c:v>3.9933333329999998</c:v>
                </c:pt>
                <c:pt idx="101">
                  <c:v>3.8</c:v>
                </c:pt>
                <c:pt idx="102">
                  <c:v>3.2062499999999989</c:v>
                </c:pt>
                <c:pt idx="103">
                  <c:v>3.9666666670000001</c:v>
                </c:pt>
                <c:pt idx="104">
                  <c:v>4.8</c:v>
                </c:pt>
                <c:pt idx="105">
                  <c:v>4.1666666669999994</c:v>
                </c:pt>
                <c:pt idx="106">
                  <c:v>3.1333333329999999</c:v>
                </c:pt>
                <c:pt idx="107">
                  <c:v>5.3866666670000001</c:v>
                </c:pt>
                <c:pt idx="108">
                  <c:v>7.0687499999999996</c:v>
                </c:pt>
                <c:pt idx="109">
                  <c:v>5.1666666669999994</c:v>
                </c:pt>
                <c:pt idx="110">
                  <c:v>4.1585365849999993</c:v>
                </c:pt>
                <c:pt idx="111">
                  <c:v>4.0024390240000001</c:v>
                </c:pt>
                <c:pt idx="112">
                  <c:v>3.3555555560000001</c:v>
                </c:pt>
                <c:pt idx="113">
                  <c:v>5.1805555559999981</c:v>
                </c:pt>
                <c:pt idx="114">
                  <c:v>3.9942857140000001</c:v>
                </c:pt>
                <c:pt idx="115">
                  <c:v>7.7028571430000001</c:v>
                </c:pt>
                <c:pt idx="116">
                  <c:v>6.5142857139999988</c:v>
                </c:pt>
                <c:pt idx="117">
                  <c:v>3.93</c:v>
                </c:pt>
                <c:pt idx="118">
                  <c:v>3.5060606060000001</c:v>
                </c:pt>
                <c:pt idx="119">
                  <c:v>8.2057142859999992</c:v>
                </c:pt>
                <c:pt idx="120">
                  <c:v>4.1151515149999991</c:v>
                </c:pt>
                <c:pt idx="121">
                  <c:v>4.414285714</c:v>
                </c:pt>
                <c:pt idx="122">
                  <c:v>4.1857142859999987</c:v>
                </c:pt>
                <c:pt idx="123">
                  <c:v>5.8222222219999988</c:v>
                </c:pt>
                <c:pt idx="124">
                  <c:v>3.556666667</c:v>
                </c:pt>
                <c:pt idx="125">
                  <c:v>1.794444444</c:v>
                </c:pt>
                <c:pt idx="126">
                  <c:v>2.0285714289999999</c:v>
                </c:pt>
                <c:pt idx="127">
                  <c:v>2.5866666669999998</c:v>
                </c:pt>
                <c:pt idx="128">
                  <c:v>4.983333333</c:v>
                </c:pt>
                <c:pt idx="129">
                  <c:v>3.6114285709999998</c:v>
                </c:pt>
                <c:pt idx="130">
                  <c:v>5.7083333329999997</c:v>
                </c:pt>
                <c:pt idx="131">
                  <c:v>6.2258064519999987</c:v>
                </c:pt>
                <c:pt idx="132">
                  <c:v>5.5821428569999991</c:v>
                </c:pt>
                <c:pt idx="133">
                  <c:v>7.0129032259999988</c:v>
                </c:pt>
                <c:pt idx="134">
                  <c:v>5.7766666669999998</c:v>
                </c:pt>
                <c:pt idx="135">
                  <c:v>6.0538461540000004</c:v>
                </c:pt>
                <c:pt idx="136">
                  <c:v>3.8925925929999998</c:v>
                </c:pt>
                <c:pt idx="137">
                  <c:v>3.7806451609999998</c:v>
                </c:pt>
                <c:pt idx="138">
                  <c:v>3.7642857140000001</c:v>
                </c:pt>
                <c:pt idx="139">
                  <c:v>3.463333333</c:v>
                </c:pt>
                <c:pt idx="140">
                  <c:v>5.8666666669999987</c:v>
                </c:pt>
                <c:pt idx="141">
                  <c:v>4.7566666670000002</c:v>
                </c:pt>
                <c:pt idx="142">
                  <c:v>4.0612903229999997</c:v>
                </c:pt>
                <c:pt idx="143">
                  <c:v>7.7766666669999998</c:v>
                </c:pt>
                <c:pt idx="144">
                  <c:v>5.5607142859999987</c:v>
                </c:pt>
                <c:pt idx="145">
                  <c:v>6.0103448279999991</c:v>
                </c:pt>
                <c:pt idx="146">
                  <c:v>8.8366666669999994</c:v>
                </c:pt>
                <c:pt idx="147">
                  <c:v>6.7821428569999993</c:v>
                </c:pt>
                <c:pt idx="148">
                  <c:v>4.7733333330000001</c:v>
                </c:pt>
                <c:pt idx="149">
                  <c:v>5.4923076919999998</c:v>
                </c:pt>
                <c:pt idx="150">
                  <c:v>4.1499999999999986</c:v>
                </c:pt>
                <c:pt idx="151">
                  <c:v>4.396666666999999</c:v>
                </c:pt>
                <c:pt idx="152">
                  <c:v>6.5193548389999991</c:v>
                </c:pt>
                <c:pt idx="153">
                  <c:v>5.8884615379999987</c:v>
                </c:pt>
                <c:pt idx="154">
                  <c:v>8.7774193549999993</c:v>
                </c:pt>
                <c:pt idx="155">
                  <c:v>8.0354838710000003</c:v>
                </c:pt>
                <c:pt idx="156">
                  <c:v>7.4928571430000002</c:v>
                </c:pt>
                <c:pt idx="157">
                  <c:v>9.2806451609999971</c:v>
                </c:pt>
                <c:pt idx="158">
                  <c:v>7.7866666670000004</c:v>
                </c:pt>
                <c:pt idx="159">
                  <c:v>6.5451612900000002</c:v>
                </c:pt>
                <c:pt idx="160">
                  <c:v>5.6</c:v>
                </c:pt>
                <c:pt idx="161">
                  <c:v>3.5037037039999999</c:v>
                </c:pt>
                <c:pt idx="162">
                  <c:v>2.3129032259999991</c:v>
                </c:pt>
                <c:pt idx="163">
                  <c:v>1.913333333</c:v>
                </c:pt>
                <c:pt idx="164">
                  <c:v>3.980645161</c:v>
                </c:pt>
                <c:pt idx="165">
                  <c:v>5.2</c:v>
                </c:pt>
                <c:pt idx="166">
                  <c:v>4.3419354840000004</c:v>
                </c:pt>
                <c:pt idx="167">
                  <c:v>5.2225806449999981</c:v>
                </c:pt>
                <c:pt idx="168">
                  <c:v>6.6892857140000004</c:v>
                </c:pt>
                <c:pt idx="169">
                  <c:v>3.9892857140000002</c:v>
                </c:pt>
                <c:pt idx="170">
                  <c:v>5.31</c:v>
                </c:pt>
                <c:pt idx="171">
                  <c:v>5.9935483869999997</c:v>
                </c:pt>
                <c:pt idx="172">
                  <c:v>3.1</c:v>
                </c:pt>
                <c:pt idx="173">
                  <c:v>2.6178571430000002</c:v>
                </c:pt>
                <c:pt idx="174">
                  <c:v>3.2809523810000001</c:v>
                </c:pt>
                <c:pt idx="175">
                  <c:v>1.765517241</c:v>
                </c:pt>
                <c:pt idx="176">
                  <c:v>2.3961538459999998</c:v>
                </c:pt>
                <c:pt idx="177">
                  <c:v>3.6655172409999999</c:v>
                </c:pt>
                <c:pt idx="178">
                  <c:v>2.9870967739999998</c:v>
                </c:pt>
                <c:pt idx="179">
                  <c:v>7.0935483870000002</c:v>
                </c:pt>
                <c:pt idx="180">
                  <c:v>6.4538461539999998</c:v>
                </c:pt>
                <c:pt idx="181">
                  <c:v>4.9774193550000003</c:v>
                </c:pt>
                <c:pt idx="182">
                  <c:v>5.9533333329999998</c:v>
                </c:pt>
                <c:pt idx="183">
                  <c:v>5.0620689659999991</c:v>
                </c:pt>
                <c:pt idx="184">
                  <c:v>4.9366666669999999</c:v>
                </c:pt>
                <c:pt idx="185">
                  <c:v>4.3096774189999998</c:v>
                </c:pt>
                <c:pt idx="186">
                  <c:v>5.941935484</c:v>
                </c:pt>
                <c:pt idx="187">
                  <c:v>3.6444444439999999</c:v>
                </c:pt>
                <c:pt idx="188">
                  <c:v>3.2612903229999999</c:v>
                </c:pt>
                <c:pt idx="189">
                  <c:v>7.1038461540000002</c:v>
                </c:pt>
                <c:pt idx="190">
                  <c:v>3.8533333330000001</c:v>
                </c:pt>
              </c:numCache>
            </c:numRef>
          </c:xVal>
          <c:yVal>
            <c:numRef>
              <c:f>Sheet1!$D$1148:$D$1338</c:f>
              <c:numCache>
                <c:formatCode>General</c:formatCode>
                <c:ptCount val="191"/>
                <c:pt idx="0">
                  <c:v>6.5000000000000002E-2</c:v>
                </c:pt>
                <c:pt idx="1">
                  <c:v>0.127</c:v>
                </c:pt>
                <c:pt idx="2">
                  <c:v>0.17</c:v>
                </c:pt>
                <c:pt idx="3">
                  <c:v>0.08</c:v>
                </c:pt>
                <c:pt idx="4">
                  <c:v>0.106</c:v>
                </c:pt>
                <c:pt idx="5">
                  <c:v>7.1999999999999995E-2</c:v>
                </c:pt>
                <c:pt idx="6">
                  <c:v>0.13400000000000001</c:v>
                </c:pt>
                <c:pt idx="7">
                  <c:v>7.5999999999999998E-2</c:v>
                </c:pt>
                <c:pt idx="8">
                  <c:v>0.10299999999999999</c:v>
                </c:pt>
                <c:pt idx="9">
                  <c:v>5.8999999999999997E-2</c:v>
                </c:pt>
                <c:pt idx="10">
                  <c:v>3.5999999999999997E-2</c:v>
                </c:pt>
                <c:pt idx="11">
                  <c:v>0.109</c:v>
                </c:pt>
                <c:pt idx="12">
                  <c:v>0.14099999999999999</c:v>
                </c:pt>
                <c:pt idx="13">
                  <c:v>0.14299999999999999</c:v>
                </c:pt>
                <c:pt idx="14">
                  <c:v>0.16</c:v>
                </c:pt>
                <c:pt idx="15">
                  <c:v>7.1999999999999995E-2</c:v>
                </c:pt>
                <c:pt idx="16">
                  <c:v>0.11600000000000001</c:v>
                </c:pt>
                <c:pt idx="17">
                  <c:v>6.6000000000000003E-2</c:v>
                </c:pt>
                <c:pt idx="18">
                  <c:v>0.10299999999999999</c:v>
                </c:pt>
                <c:pt idx="19">
                  <c:v>9.0999999999999998E-2</c:v>
                </c:pt>
                <c:pt idx="20">
                  <c:v>0.14099999999999999</c:v>
                </c:pt>
                <c:pt idx="21">
                  <c:v>0.112</c:v>
                </c:pt>
                <c:pt idx="22">
                  <c:v>0.14899999999999999</c:v>
                </c:pt>
                <c:pt idx="23">
                  <c:v>8.5000000000000006E-2</c:v>
                </c:pt>
                <c:pt idx="24">
                  <c:v>0.105</c:v>
                </c:pt>
                <c:pt idx="25">
                  <c:v>0.114</c:v>
                </c:pt>
                <c:pt idx="26">
                  <c:v>0.13600000000000001</c:v>
                </c:pt>
                <c:pt idx="27">
                  <c:v>4.7E-2</c:v>
                </c:pt>
                <c:pt idx="28">
                  <c:v>0.108</c:v>
                </c:pt>
                <c:pt idx="29">
                  <c:v>6.7000000000000004E-2</c:v>
                </c:pt>
                <c:pt idx="30">
                  <c:v>6.8000000000000005E-2</c:v>
                </c:pt>
                <c:pt idx="31">
                  <c:v>0.13500000000000001</c:v>
                </c:pt>
                <c:pt idx="32">
                  <c:v>7.3999999999999996E-2</c:v>
                </c:pt>
                <c:pt idx="33">
                  <c:v>7.3999999999999996E-2</c:v>
                </c:pt>
                <c:pt idx="34">
                  <c:v>0.1</c:v>
                </c:pt>
                <c:pt idx="35">
                  <c:v>7.5999999999999998E-2</c:v>
                </c:pt>
                <c:pt idx="36">
                  <c:v>8.1000000000000003E-2</c:v>
                </c:pt>
                <c:pt idx="37">
                  <c:v>0.156</c:v>
                </c:pt>
                <c:pt idx="38">
                  <c:v>0.12</c:v>
                </c:pt>
                <c:pt idx="39">
                  <c:v>0.11799999999999999</c:v>
                </c:pt>
                <c:pt idx="40">
                  <c:v>9.7000000000000003E-2</c:v>
                </c:pt>
                <c:pt idx="41">
                  <c:v>0.126</c:v>
                </c:pt>
                <c:pt idx="42">
                  <c:v>7.1999999999999995E-2</c:v>
                </c:pt>
                <c:pt idx="43">
                  <c:v>7.2999999999999995E-2</c:v>
                </c:pt>
                <c:pt idx="44">
                  <c:v>0.14199999999999999</c:v>
                </c:pt>
                <c:pt idx="45">
                  <c:v>0.10199999999999999</c:v>
                </c:pt>
                <c:pt idx="46">
                  <c:v>7.0999999999999994E-2</c:v>
                </c:pt>
                <c:pt idx="47">
                  <c:v>0.104</c:v>
                </c:pt>
                <c:pt idx="48">
                  <c:v>0.11</c:v>
                </c:pt>
                <c:pt idx="49">
                  <c:v>0.14299999999999999</c:v>
                </c:pt>
                <c:pt idx="50">
                  <c:v>0.14399999999999999</c:v>
                </c:pt>
                <c:pt idx="51">
                  <c:v>0.11899999999999999</c:v>
                </c:pt>
                <c:pt idx="52">
                  <c:v>0.111</c:v>
                </c:pt>
                <c:pt idx="53">
                  <c:v>0.114</c:v>
                </c:pt>
                <c:pt idx="54">
                  <c:v>7.8E-2</c:v>
                </c:pt>
                <c:pt idx="55">
                  <c:v>6.3E-2</c:v>
                </c:pt>
                <c:pt idx="56">
                  <c:v>0.08</c:v>
                </c:pt>
                <c:pt idx="57">
                  <c:v>0.14199999999999999</c:v>
                </c:pt>
                <c:pt idx="58">
                  <c:v>6.8000000000000005E-2</c:v>
                </c:pt>
                <c:pt idx="59">
                  <c:v>0.114</c:v>
                </c:pt>
                <c:pt idx="60">
                  <c:v>9.7000000000000003E-2</c:v>
                </c:pt>
                <c:pt idx="61">
                  <c:v>9.6000000000000002E-2</c:v>
                </c:pt>
                <c:pt idx="62">
                  <c:v>0.13600000000000001</c:v>
                </c:pt>
                <c:pt idx="63">
                  <c:v>0.14599999999999999</c:v>
                </c:pt>
                <c:pt idx="64">
                  <c:v>0.159</c:v>
                </c:pt>
                <c:pt idx="65">
                  <c:v>0.12</c:v>
                </c:pt>
                <c:pt idx="66">
                  <c:v>5.5E-2</c:v>
                </c:pt>
                <c:pt idx="67">
                  <c:v>7.2999999999999995E-2</c:v>
                </c:pt>
                <c:pt idx="68">
                  <c:v>7.0000000000000007E-2</c:v>
                </c:pt>
                <c:pt idx="69">
                  <c:v>5.2999999999999999E-2</c:v>
                </c:pt>
                <c:pt idx="70">
                  <c:v>7.6999999999999999E-2</c:v>
                </c:pt>
                <c:pt idx="71">
                  <c:v>0.11</c:v>
                </c:pt>
                <c:pt idx="72">
                  <c:v>0.157</c:v>
                </c:pt>
                <c:pt idx="73">
                  <c:v>0.14000000000000001</c:v>
                </c:pt>
                <c:pt idx="74">
                  <c:v>0.115</c:v>
                </c:pt>
                <c:pt idx="75">
                  <c:v>0.113</c:v>
                </c:pt>
                <c:pt idx="76">
                  <c:v>0.14199999999999999</c:v>
                </c:pt>
                <c:pt idx="77">
                  <c:v>7.9000000000000001E-2</c:v>
                </c:pt>
                <c:pt idx="78">
                  <c:v>9.5000000000000001E-2</c:v>
                </c:pt>
                <c:pt idx="79">
                  <c:v>8.7999999999999995E-2</c:v>
                </c:pt>
                <c:pt idx="80">
                  <c:v>6.3E-2</c:v>
                </c:pt>
                <c:pt idx="81">
                  <c:v>7.9000000000000001E-2</c:v>
                </c:pt>
                <c:pt idx="82">
                  <c:v>5.1999999999999998E-2</c:v>
                </c:pt>
                <c:pt idx="83">
                  <c:v>9.7000000000000003E-2</c:v>
                </c:pt>
                <c:pt idx="84">
                  <c:v>0.106</c:v>
                </c:pt>
                <c:pt idx="85">
                  <c:v>0.11700000000000001</c:v>
                </c:pt>
                <c:pt idx="86">
                  <c:v>0.153</c:v>
                </c:pt>
                <c:pt idx="87">
                  <c:v>0.13800000000000001</c:v>
                </c:pt>
                <c:pt idx="88">
                  <c:v>0.113</c:v>
                </c:pt>
                <c:pt idx="89">
                  <c:v>9.6000000000000002E-2</c:v>
                </c:pt>
                <c:pt idx="90">
                  <c:v>7.2999999999999995E-2</c:v>
                </c:pt>
                <c:pt idx="91">
                  <c:v>0.152</c:v>
                </c:pt>
                <c:pt idx="92">
                  <c:v>0.17499999999999999</c:v>
                </c:pt>
                <c:pt idx="93">
                  <c:v>0.10299999999999999</c:v>
                </c:pt>
                <c:pt idx="94">
                  <c:v>0.13100000000000001</c:v>
                </c:pt>
                <c:pt idx="95">
                  <c:v>0.11</c:v>
                </c:pt>
                <c:pt idx="96">
                  <c:v>9.9000000000000005E-2</c:v>
                </c:pt>
                <c:pt idx="97">
                  <c:v>0.17199999999999999</c:v>
                </c:pt>
                <c:pt idx="98">
                  <c:v>0.14299999999999999</c:v>
                </c:pt>
                <c:pt idx="99">
                  <c:v>0.109</c:v>
                </c:pt>
                <c:pt idx="100">
                  <c:v>0.189</c:v>
                </c:pt>
                <c:pt idx="101">
                  <c:v>0.13600000000000001</c:v>
                </c:pt>
                <c:pt idx="102">
                  <c:v>9.8000000000000004E-2</c:v>
                </c:pt>
                <c:pt idx="103">
                  <c:v>0.13800000000000001</c:v>
                </c:pt>
                <c:pt idx="104">
                  <c:v>0.114</c:v>
                </c:pt>
                <c:pt idx="105">
                  <c:v>0.13300000000000001</c:v>
                </c:pt>
                <c:pt idx="106">
                  <c:v>9.5000000000000001E-2</c:v>
                </c:pt>
                <c:pt idx="107">
                  <c:v>8.8999999999999996E-2</c:v>
                </c:pt>
                <c:pt idx="108">
                  <c:v>0.10299999999999999</c:v>
                </c:pt>
                <c:pt idx="109">
                  <c:v>0.155</c:v>
                </c:pt>
                <c:pt idx="110">
                  <c:v>0.23499999999999999</c:v>
                </c:pt>
                <c:pt idx="111">
                  <c:v>5.1999999999999998E-2</c:v>
                </c:pt>
                <c:pt idx="112">
                  <c:v>8.3000000000000004E-2</c:v>
                </c:pt>
                <c:pt idx="113">
                  <c:v>0.17</c:v>
                </c:pt>
                <c:pt idx="114">
                  <c:v>9.4E-2</c:v>
                </c:pt>
                <c:pt idx="115">
                  <c:v>0.121</c:v>
                </c:pt>
                <c:pt idx="116">
                  <c:v>0.14000000000000001</c:v>
                </c:pt>
                <c:pt idx="117">
                  <c:v>0.111</c:v>
                </c:pt>
                <c:pt idx="118">
                  <c:v>7.8E-2</c:v>
                </c:pt>
                <c:pt idx="119">
                  <c:v>0.17499999999999999</c:v>
                </c:pt>
                <c:pt idx="120">
                  <c:v>8.8999999999999996E-2</c:v>
                </c:pt>
                <c:pt idx="121">
                  <c:v>0.245</c:v>
                </c:pt>
                <c:pt idx="122">
                  <c:v>0.17100000000000001</c:v>
                </c:pt>
                <c:pt idx="123">
                  <c:v>0.11700000000000001</c:v>
                </c:pt>
                <c:pt idx="124">
                  <c:v>0.13400000000000001</c:v>
                </c:pt>
                <c:pt idx="125">
                  <c:v>0.11799999999999999</c:v>
                </c:pt>
                <c:pt idx="126">
                  <c:v>6.5000000000000002E-2</c:v>
                </c:pt>
                <c:pt idx="127">
                  <c:v>0.111</c:v>
                </c:pt>
                <c:pt idx="128">
                  <c:v>7.0000000000000007E-2</c:v>
                </c:pt>
                <c:pt idx="129">
                  <c:v>7.4999999999999997E-2</c:v>
                </c:pt>
                <c:pt idx="130">
                  <c:v>0.20300000000000001</c:v>
                </c:pt>
                <c:pt idx="131">
                  <c:v>5.8000000000000003E-2</c:v>
                </c:pt>
                <c:pt idx="132">
                  <c:v>0.09</c:v>
                </c:pt>
                <c:pt idx="133">
                  <c:v>0.13200000000000001</c:v>
                </c:pt>
                <c:pt idx="134">
                  <c:v>0.13500000000000001</c:v>
                </c:pt>
                <c:pt idx="135">
                  <c:v>0.16900000000000001</c:v>
                </c:pt>
                <c:pt idx="136">
                  <c:v>0.18099999999999999</c:v>
                </c:pt>
                <c:pt idx="137">
                  <c:v>0.15</c:v>
                </c:pt>
                <c:pt idx="138">
                  <c:v>0.122</c:v>
                </c:pt>
                <c:pt idx="139">
                  <c:v>6.4000000000000001E-2</c:v>
                </c:pt>
                <c:pt idx="140">
                  <c:v>0.11600000000000001</c:v>
                </c:pt>
                <c:pt idx="141">
                  <c:v>0.107</c:v>
                </c:pt>
                <c:pt idx="142">
                  <c:v>0.14599999999999999</c:v>
                </c:pt>
                <c:pt idx="143">
                  <c:v>7.6999999999999999E-2</c:v>
                </c:pt>
                <c:pt idx="144">
                  <c:v>0.158</c:v>
                </c:pt>
                <c:pt idx="145">
                  <c:v>0.11</c:v>
                </c:pt>
                <c:pt idx="146">
                  <c:v>0.152</c:v>
                </c:pt>
                <c:pt idx="147">
                  <c:v>0.152</c:v>
                </c:pt>
                <c:pt idx="148">
                  <c:v>0.11600000000000001</c:v>
                </c:pt>
                <c:pt idx="149">
                  <c:v>0.16400000000000001</c:v>
                </c:pt>
                <c:pt idx="150">
                  <c:v>0.09</c:v>
                </c:pt>
                <c:pt idx="151">
                  <c:v>7.0999999999999994E-2</c:v>
                </c:pt>
                <c:pt idx="152">
                  <c:v>0.10100000000000001</c:v>
                </c:pt>
                <c:pt idx="153">
                  <c:v>0.114</c:v>
                </c:pt>
                <c:pt idx="154">
                  <c:v>8.1000000000000003E-2</c:v>
                </c:pt>
                <c:pt idx="155">
                  <c:v>0.161</c:v>
                </c:pt>
                <c:pt idx="156">
                  <c:v>0.14299999999999999</c:v>
                </c:pt>
                <c:pt idx="157">
                  <c:v>0.14299999999999999</c:v>
                </c:pt>
                <c:pt idx="158">
                  <c:v>0.13800000000000001</c:v>
                </c:pt>
                <c:pt idx="159">
                  <c:v>0.126</c:v>
                </c:pt>
                <c:pt idx="160">
                  <c:v>8.7999999999999995E-2</c:v>
                </c:pt>
                <c:pt idx="161">
                  <c:v>9.5000000000000001E-2</c:v>
                </c:pt>
                <c:pt idx="162">
                  <c:v>6.2E-2</c:v>
                </c:pt>
                <c:pt idx="163">
                  <c:v>0.13900000000000001</c:v>
                </c:pt>
                <c:pt idx="164">
                  <c:v>9.6000000000000002E-2</c:v>
                </c:pt>
                <c:pt idx="165">
                  <c:v>0.25900000000000001</c:v>
                </c:pt>
                <c:pt idx="166">
                  <c:v>0.125</c:v>
                </c:pt>
                <c:pt idx="167">
                  <c:v>8.3000000000000004E-2</c:v>
                </c:pt>
                <c:pt idx="168">
                  <c:v>0.151</c:v>
                </c:pt>
                <c:pt idx="169">
                  <c:v>0.14599999999999999</c:v>
                </c:pt>
                <c:pt idx="170">
                  <c:v>0.20399999999999999</c:v>
                </c:pt>
                <c:pt idx="171">
                  <c:v>0.115</c:v>
                </c:pt>
                <c:pt idx="172">
                  <c:v>7.0000000000000007E-2</c:v>
                </c:pt>
                <c:pt idx="173">
                  <c:v>0.106</c:v>
                </c:pt>
                <c:pt idx="174">
                  <c:v>8.5000000000000006E-2</c:v>
                </c:pt>
                <c:pt idx="175">
                  <c:v>0.13200000000000001</c:v>
                </c:pt>
                <c:pt idx="176">
                  <c:v>7.0999999999999994E-2</c:v>
                </c:pt>
                <c:pt idx="177">
                  <c:v>9.4E-2</c:v>
                </c:pt>
                <c:pt idx="178">
                  <c:v>0.14399999999999999</c:v>
                </c:pt>
                <c:pt idx="179">
                  <c:v>9.9000000000000005E-2</c:v>
                </c:pt>
                <c:pt idx="180">
                  <c:v>0.22800000000000001</c:v>
                </c:pt>
                <c:pt idx="181">
                  <c:v>0.17399999999999999</c:v>
                </c:pt>
                <c:pt idx="182">
                  <c:v>0.23400000000000001</c:v>
                </c:pt>
                <c:pt idx="183">
                  <c:v>7.5999999999999998E-2</c:v>
                </c:pt>
                <c:pt idx="184">
                  <c:v>0.123</c:v>
                </c:pt>
                <c:pt idx="185">
                  <c:v>0.157</c:v>
                </c:pt>
                <c:pt idx="186">
                  <c:v>7.1999999999999995E-2</c:v>
                </c:pt>
                <c:pt idx="187">
                  <c:v>0.113</c:v>
                </c:pt>
                <c:pt idx="188">
                  <c:v>0.14000000000000001</c:v>
                </c:pt>
                <c:pt idx="189">
                  <c:v>0.14399999999999999</c:v>
                </c:pt>
                <c:pt idx="190">
                  <c:v>0.11600000000000001</c:v>
                </c:pt>
              </c:numCache>
            </c:numRef>
          </c:yVal>
          <c:smooth val="0"/>
        </c:ser>
        <c:ser>
          <c:idx val="7"/>
          <c:order val="8"/>
          <c:tx>
            <c:v>Kahului-Wailuku</c:v>
          </c:tx>
          <c:spPr>
            <a:ln w="28575">
              <a:noFill/>
            </a:ln>
          </c:spPr>
          <c:marker>
            <c:symbol val="triangle"/>
            <c:size val="7"/>
          </c:marker>
          <c:xVal>
            <c:numRef>
              <c:f>Sheet1!$C$1339:$C$1529</c:f>
              <c:numCache>
                <c:formatCode>General</c:formatCode>
                <c:ptCount val="191"/>
                <c:pt idx="0">
                  <c:v>4.3428571428571399</c:v>
                </c:pt>
                <c:pt idx="1">
                  <c:v>4.555555555555558</c:v>
                </c:pt>
                <c:pt idx="2">
                  <c:v>3.5</c:v>
                </c:pt>
                <c:pt idx="3">
                  <c:v>3.9444444444444402</c:v>
                </c:pt>
                <c:pt idx="4">
                  <c:v>2.6749999999999998</c:v>
                </c:pt>
                <c:pt idx="5">
                  <c:v>3.31111111111111</c:v>
                </c:pt>
                <c:pt idx="6">
                  <c:v>2.92</c:v>
                </c:pt>
                <c:pt idx="7">
                  <c:v>2.7888888888888901</c:v>
                </c:pt>
                <c:pt idx="8">
                  <c:v>2.0125000000000002</c:v>
                </c:pt>
                <c:pt idx="9">
                  <c:v>2.6428571428571401</c:v>
                </c:pt>
                <c:pt idx="10">
                  <c:v>1.9</c:v>
                </c:pt>
                <c:pt idx="11">
                  <c:v>2.654545454545449</c:v>
                </c:pt>
                <c:pt idx="12">
                  <c:v>2.93333333333333</c:v>
                </c:pt>
                <c:pt idx="13">
                  <c:v>3.23</c:v>
                </c:pt>
                <c:pt idx="14">
                  <c:v>2.56</c:v>
                </c:pt>
                <c:pt idx="15">
                  <c:v>2.78</c:v>
                </c:pt>
                <c:pt idx="16">
                  <c:v>2.39</c:v>
                </c:pt>
                <c:pt idx="17">
                  <c:v>2.4900000000000002</c:v>
                </c:pt>
                <c:pt idx="18">
                  <c:v>1.9555555555555599</c:v>
                </c:pt>
                <c:pt idx="19">
                  <c:v>1.7</c:v>
                </c:pt>
                <c:pt idx="20">
                  <c:v>1.53</c:v>
                </c:pt>
                <c:pt idx="21">
                  <c:v>2.35</c:v>
                </c:pt>
                <c:pt idx="22">
                  <c:v>1.9</c:v>
                </c:pt>
                <c:pt idx="23">
                  <c:v>2.35</c:v>
                </c:pt>
                <c:pt idx="24">
                  <c:v>3.8833333333333302</c:v>
                </c:pt>
                <c:pt idx="25">
                  <c:v>3.28</c:v>
                </c:pt>
                <c:pt idx="26">
                  <c:v>3.05</c:v>
                </c:pt>
                <c:pt idx="27">
                  <c:v>3.43333333333333</c:v>
                </c:pt>
                <c:pt idx="28">
                  <c:v>2.75555555555556</c:v>
                </c:pt>
                <c:pt idx="29">
                  <c:v>1.8181818181818199</c:v>
                </c:pt>
                <c:pt idx="30">
                  <c:v>2.29</c:v>
                </c:pt>
                <c:pt idx="31">
                  <c:v>2.6</c:v>
                </c:pt>
                <c:pt idx="32">
                  <c:v>2.571428571428569</c:v>
                </c:pt>
                <c:pt idx="33">
                  <c:v>2.833333333333329</c:v>
                </c:pt>
                <c:pt idx="34">
                  <c:v>2.3545454545454501</c:v>
                </c:pt>
                <c:pt idx="35">
                  <c:v>3.37</c:v>
                </c:pt>
                <c:pt idx="36">
                  <c:v>2.18888888888889</c:v>
                </c:pt>
                <c:pt idx="37">
                  <c:v>3.0142857142857089</c:v>
                </c:pt>
                <c:pt idx="38">
                  <c:v>3.17</c:v>
                </c:pt>
                <c:pt idx="39">
                  <c:v>4.5750000000000002</c:v>
                </c:pt>
                <c:pt idx="40">
                  <c:v>2.2999999999999998</c:v>
                </c:pt>
                <c:pt idx="41">
                  <c:v>2.81</c:v>
                </c:pt>
                <c:pt idx="42">
                  <c:v>2.0636363636363599</c:v>
                </c:pt>
                <c:pt idx="43">
                  <c:v>2.93</c:v>
                </c:pt>
                <c:pt idx="44">
                  <c:v>3.38</c:v>
                </c:pt>
                <c:pt idx="45">
                  <c:v>2.14</c:v>
                </c:pt>
                <c:pt idx="46">
                  <c:v>2</c:v>
                </c:pt>
                <c:pt idx="47">
                  <c:v>2.3125</c:v>
                </c:pt>
                <c:pt idx="48">
                  <c:v>2.5777777777777802</c:v>
                </c:pt>
                <c:pt idx="49">
                  <c:v>1.8181818181818199</c:v>
                </c:pt>
                <c:pt idx="50">
                  <c:v>2.52</c:v>
                </c:pt>
                <c:pt idx="51">
                  <c:v>2.6875</c:v>
                </c:pt>
                <c:pt idx="52">
                  <c:v>1.6111111111111101</c:v>
                </c:pt>
                <c:pt idx="53">
                  <c:v>2.52</c:v>
                </c:pt>
                <c:pt idx="54">
                  <c:v>2.52727272727273</c:v>
                </c:pt>
                <c:pt idx="55">
                  <c:v>1.68</c:v>
                </c:pt>
                <c:pt idx="56">
                  <c:v>2.88</c:v>
                </c:pt>
                <c:pt idx="57">
                  <c:v>2.85</c:v>
                </c:pt>
                <c:pt idx="58">
                  <c:v>2.2999999999999998</c:v>
                </c:pt>
                <c:pt idx="59">
                  <c:v>2.5499999999999998</c:v>
                </c:pt>
                <c:pt idx="60">
                  <c:v>2.1749999999999998</c:v>
                </c:pt>
                <c:pt idx="61">
                  <c:v>2.1</c:v>
                </c:pt>
                <c:pt idx="62">
                  <c:v>2.56</c:v>
                </c:pt>
                <c:pt idx="63">
                  <c:v>3.4454545454545502</c:v>
                </c:pt>
                <c:pt idx="64">
                  <c:v>1.77</c:v>
                </c:pt>
                <c:pt idx="65">
                  <c:v>1.5</c:v>
                </c:pt>
                <c:pt idx="66">
                  <c:v>1.64</c:v>
                </c:pt>
                <c:pt idx="67">
                  <c:v>1.62</c:v>
                </c:pt>
                <c:pt idx="68">
                  <c:v>1.8181818181818199</c:v>
                </c:pt>
                <c:pt idx="69">
                  <c:v>3.05</c:v>
                </c:pt>
                <c:pt idx="70">
                  <c:v>2.82</c:v>
                </c:pt>
                <c:pt idx="71">
                  <c:v>2.2799999999999998</c:v>
                </c:pt>
                <c:pt idx="72">
                  <c:v>2.58</c:v>
                </c:pt>
                <c:pt idx="73">
                  <c:v>2.71</c:v>
                </c:pt>
                <c:pt idx="74">
                  <c:v>2.5299999999999998</c:v>
                </c:pt>
                <c:pt idx="75">
                  <c:v>2.35</c:v>
                </c:pt>
                <c:pt idx="76">
                  <c:v>2.71</c:v>
                </c:pt>
                <c:pt idx="77">
                  <c:v>2.2272727272727302</c:v>
                </c:pt>
                <c:pt idx="78">
                  <c:v>1.98888888888889</c:v>
                </c:pt>
                <c:pt idx="79">
                  <c:v>1.56</c:v>
                </c:pt>
                <c:pt idx="80">
                  <c:v>3.48</c:v>
                </c:pt>
                <c:pt idx="81">
                  <c:v>2.79</c:v>
                </c:pt>
                <c:pt idx="82">
                  <c:v>2.2909090909090901</c:v>
                </c:pt>
                <c:pt idx="83">
                  <c:v>2.35</c:v>
                </c:pt>
                <c:pt idx="84">
                  <c:v>2.4555555555555602</c:v>
                </c:pt>
                <c:pt idx="85">
                  <c:v>3.13</c:v>
                </c:pt>
                <c:pt idx="86">
                  <c:v>2.68</c:v>
                </c:pt>
                <c:pt idx="87">
                  <c:v>3.53</c:v>
                </c:pt>
                <c:pt idx="88">
                  <c:v>2.5099999999999998</c:v>
                </c:pt>
                <c:pt idx="89">
                  <c:v>1.94</c:v>
                </c:pt>
                <c:pt idx="90">
                  <c:v>2.02</c:v>
                </c:pt>
                <c:pt idx="91">
                  <c:v>2.3222222222222202</c:v>
                </c:pt>
                <c:pt idx="92">
                  <c:v>2.75</c:v>
                </c:pt>
                <c:pt idx="93">
                  <c:v>2.94</c:v>
                </c:pt>
                <c:pt idx="94">
                  <c:v>1.8714285714285701</c:v>
                </c:pt>
                <c:pt idx="95">
                  <c:v>2.4090909090909101</c:v>
                </c:pt>
                <c:pt idx="96">
                  <c:v>3.87777777777778</c:v>
                </c:pt>
                <c:pt idx="97">
                  <c:v>3.1749999999999998</c:v>
                </c:pt>
                <c:pt idx="98">
                  <c:v>5.31111111111111</c:v>
                </c:pt>
                <c:pt idx="99">
                  <c:v>5.4375</c:v>
                </c:pt>
                <c:pt idx="100">
                  <c:v>2.7888888888888901</c:v>
                </c:pt>
                <c:pt idx="101">
                  <c:v>2.1</c:v>
                </c:pt>
                <c:pt idx="102">
                  <c:v>1.7909090909090899</c:v>
                </c:pt>
                <c:pt idx="103">
                  <c:v>2.5</c:v>
                </c:pt>
                <c:pt idx="104">
                  <c:v>3.84</c:v>
                </c:pt>
                <c:pt idx="105">
                  <c:v>3.78</c:v>
                </c:pt>
                <c:pt idx="106">
                  <c:v>2.8</c:v>
                </c:pt>
                <c:pt idx="107">
                  <c:v>2.7909090909090901</c:v>
                </c:pt>
                <c:pt idx="108">
                  <c:v>1.81666666666667</c:v>
                </c:pt>
                <c:pt idx="109">
                  <c:v>2.21</c:v>
                </c:pt>
                <c:pt idx="110">
                  <c:v>3.5777777777777802</c:v>
                </c:pt>
                <c:pt idx="111">
                  <c:v>6.5571428571428587</c:v>
                </c:pt>
                <c:pt idx="112">
                  <c:v>2.39</c:v>
                </c:pt>
                <c:pt idx="113">
                  <c:v>2.2400000000000002</c:v>
                </c:pt>
                <c:pt idx="114">
                  <c:v>3.1</c:v>
                </c:pt>
                <c:pt idx="115">
                  <c:v>2.13</c:v>
                </c:pt>
                <c:pt idx="116">
                  <c:v>2.8818181818181792</c:v>
                </c:pt>
                <c:pt idx="117">
                  <c:v>1.63</c:v>
                </c:pt>
                <c:pt idx="118">
                  <c:v>3.31</c:v>
                </c:pt>
                <c:pt idx="119">
                  <c:v>4.3899999999999997</c:v>
                </c:pt>
                <c:pt idx="120">
                  <c:v>2.19</c:v>
                </c:pt>
                <c:pt idx="121">
                  <c:v>2.0555555555555598</c:v>
                </c:pt>
                <c:pt idx="122">
                  <c:v>2.88</c:v>
                </c:pt>
                <c:pt idx="123">
                  <c:v>3.71</c:v>
                </c:pt>
                <c:pt idx="124">
                  <c:v>2.72</c:v>
                </c:pt>
                <c:pt idx="125">
                  <c:v>1.79</c:v>
                </c:pt>
                <c:pt idx="126">
                  <c:v>1.76</c:v>
                </c:pt>
                <c:pt idx="127">
                  <c:v>2.2000000000000002</c:v>
                </c:pt>
                <c:pt idx="128">
                  <c:v>2.1</c:v>
                </c:pt>
                <c:pt idx="129">
                  <c:v>1.89</c:v>
                </c:pt>
                <c:pt idx="130">
                  <c:v>3.69090909090909</c:v>
                </c:pt>
                <c:pt idx="131">
                  <c:v>2.92</c:v>
                </c:pt>
                <c:pt idx="132">
                  <c:v>6.8444444444444397</c:v>
                </c:pt>
                <c:pt idx="133">
                  <c:v>2.154545454545449</c:v>
                </c:pt>
                <c:pt idx="134">
                  <c:v>3.6444444444444399</c:v>
                </c:pt>
                <c:pt idx="135">
                  <c:v>3.02</c:v>
                </c:pt>
                <c:pt idx="136">
                  <c:v>2.69</c:v>
                </c:pt>
                <c:pt idx="137">
                  <c:v>2.6</c:v>
                </c:pt>
                <c:pt idx="138">
                  <c:v>2.08</c:v>
                </c:pt>
                <c:pt idx="139">
                  <c:v>1.94285714285714</c:v>
                </c:pt>
                <c:pt idx="140">
                  <c:v>2.1666666666666701</c:v>
                </c:pt>
                <c:pt idx="141">
                  <c:v>1.8142857142857101</c:v>
                </c:pt>
                <c:pt idx="142">
                  <c:v>1.425</c:v>
                </c:pt>
                <c:pt idx="143">
                  <c:v>3.9363636363636392</c:v>
                </c:pt>
                <c:pt idx="144">
                  <c:v>2.7333333333333298</c:v>
                </c:pt>
                <c:pt idx="145">
                  <c:v>3.24545454545455</c:v>
                </c:pt>
                <c:pt idx="146">
                  <c:v>3.2</c:v>
                </c:pt>
                <c:pt idx="147">
                  <c:v>3.5625</c:v>
                </c:pt>
              </c:numCache>
            </c:numRef>
          </c:xVal>
          <c:yVal>
            <c:numRef>
              <c:f>Sheet1!$D$1339:$D$1529</c:f>
              <c:numCache>
                <c:formatCode>General</c:formatCode>
                <c:ptCount val="191"/>
                <c:pt idx="0">
                  <c:v>5.1999999999999998E-2</c:v>
                </c:pt>
                <c:pt idx="1">
                  <c:v>0.114</c:v>
                </c:pt>
                <c:pt idx="2">
                  <c:v>0.16300000000000001</c:v>
                </c:pt>
                <c:pt idx="3">
                  <c:v>7.9000000000000001E-2</c:v>
                </c:pt>
                <c:pt idx="4">
                  <c:v>8.2000000000000003E-2</c:v>
                </c:pt>
                <c:pt idx="5">
                  <c:v>0.13300000000000001</c:v>
                </c:pt>
                <c:pt idx="6">
                  <c:v>8.3000000000000004E-2</c:v>
                </c:pt>
                <c:pt idx="7">
                  <c:v>7.5999999999999998E-2</c:v>
                </c:pt>
                <c:pt idx="8">
                  <c:v>9.9000000000000005E-2</c:v>
                </c:pt>
                <c:pt idx="9">
                  <c:v>7.2999999999999995E-2</c:v>
                </c:pt>
                <c:pt idx="10">
                  <c:v>6.6000000000000003E-2</c:v>
                </c:pt>
                <c:pt idx="11">
                  <c:v>0.105</c:v>
                </c:pt>
                <c:pt idx="12">
                  <c:v>0.17899999999999999</c:v>
                </c:pt>
                <c:pt idx="13">
                  <c:v>0.13700000000000001</c:v>
                </c:pt>
                <c:pt idx="14">
                  <c:v>0.13</c:v>
                </c:pt>
                <c:pt idx="15">
                  <c:v>8.2000000000000003E-2</c:v>
                </c:pt>
                <c:pt idx="16">
                  <c:v>0.121</c:v>
                </c:pt>
                <c:pt idx="17">
                  <c:v>3.9E-2</c:v>
                </c:pt>
                <c:pt idx="18">
                  <c:v>8.7999999999999995E-2</c:v>
                </c:pt>
                <c:pt idx="19">
                  <c:v>8.5000000000000006E-2</c:v>
                </c:pt>
                <c:pt idx="20">
                  <c:v>0.104</c:v>
                </c:pt>
                <c:pt idx="21">
                  <c:v>6.5000000000000002E-2</c:v>
                </c:pt>
                <c:pt idx="22">
                  <c:v>0.128</c:v>
                </c:pt>
                <c:pt idx="23">
                  <c:v>0.13900000000000001</c:v>
                </c:pt>
                <c:pt idx="24">
                  <c:v>9.5000000000000001E-2</c:v>
                </c:pt>
                <c:pt idx="25">
                  <c:v>0.122</c:v>
                </c:pt>
                <c:pt idx="26">
                  <c:v>9.8000000000000004E-2</c:v>
                </c:pt>
                <c:pt idx="27">
                  <c:v>4.2000000000000003E-2</c:v>
                </c:pt>
                <c:pt idx="28">
                  <c:v>0.10299999999999999</c:v>
                </c:pt>
                <c:pt idx="29">
                  <c:v>6.0999999999999999E-2</c:v>
                </c:pt>
                <c:pt idx="30">
                  <c:v>7.3999999999999996E-2</c:v>
                </c:pt>
                <c:pt idx="31">
                  <c:v>7.8E-2</c:v>
                </c:pt>
                <c:pt idx="32">
                  <c:v>5.8000000000000003E-2</c:v>
                </c:pt>
                <c:pt idx="33">
                  <c:v>7.9000000000000001E-2</c:v>
                </c:pt>
                <c:pt idx="34">
                  <c:v>9.2999999999999999E-2</c:v>
                </c:pt>
                <c:pt idx="35">
                  <c:v>0.13800000000000001</c:v>
                </c:pt>
                <c:pt idx="36">
                  <c:v>0.108</c:v>
                </c:pt>
                <c:pt idx="37">
                  <c:v>8.3000000000000004E-2</c:v>
                </c:pt>
                <c:pt idx="38">
                  <c:v>0.14299999999999999</c:v>
                </c:pt>
                <c:pt idx="39">
                  <c:v>0.155</c:v>
                </c:pt>
                <c:pt idx="40">
                  <c:v>0.104</c:v>
                </c:pt>
                <c:pt idx="41">
                  <c:v>6.8000000000000005E-2</c:v>
                </c:pt>
                <c:pt idx="42">
                  <c:v>0.13400000000000001</c:v>
                </c:pt>
                <c:pt idx="43">
                  <c:v>5.3999999999999999E-2</c:v>
                </c:pt>
                <c:pt idx="44">
                  <c:v>0.16700000000000001</c:v>
                </c:pt>
                <c:pt idx="45">
                  <c:v>8.3000000000000004E-2</c:v>
                </c:pt>
                <c:pt idx="46">
                  <c:v>0.13300000000000001</c:v>
                </c:pt>
                <c:pt idx="47">
                  <c:v>9.0999999999999998E-2</c:v>
                </c:pt>
                <c:pt idx="48">
                  <c:v>7.9000000000000001E-2</c:v>
                </c:pt>
                <c:pt idx="49">
                  <c:v>0.16500000000000001</c:v>
                </c:pt>
                <c:pt idx="50">
                  <c:v>0.113</c:v>
                </c:pt>
                <c:pt idx="51">
                  <c:v>6.9000000000000006E-2</c:v>
                </c:pt>
                <c:pt idx="52">
                  <c:v>8.3000000000000004E-2</c:v>
                </c:pt>
                <c:pt idx="53">
                  <c:v>8.7999999999999995E-2</c:v>
                </c:pt>
                <c:pt idx="54">
                  <c:v>9.0999999999999998E-2</c:v>
                </c:pt>
                <c:pt idx="55">
                  <c:v>7.4999999999999997E-2</c:v>
                </c:pt>
                <c:pt idx="56">
                  <c:v>0.128</c:v>
                </c:pt>
                <c:pt idx="57">
                  <c:v>3.4000000000000002E-2</c:v>
                </c:pt>
                <c:pt idx="58">
                  <c:v>5.7000000000000002E-2</c:v>
                </c:pt>
                <c:pt idx="59">
                  <c:v>9.9000000000000005E-2</c:v>
                </c:pt>
                <c:pt idx="60">
                  <c:v>8.5999999999999993E-2</c:v>
                </c:pt>
                <c:pt idx="61">
                  <c:v>0.16900000000000001</c:v>
                </c:pt>
                <c:pt idx="62">
                  <c:v>0.153</c:v>
                </c:pt>
                <c:pt idx="63">
                  <c:v>0.106</c:v>
                </c:pt>
                <c:pt idx="64">
                  <c:v>0.11700000000000001</c:v>
                </c:pt>
                <c:pt idx="65">
                  <c:v>5.1999999999999998E-2</c:v>
                </c:pt>
                <c:pt idx="66">
                  <c:v>5.8000000000000003E-2</c:v>
                </c:pt>
                <c:pt idx="67">
                  <c:v>9.8000000000000004E-2</c:v>
                </c:pt>
                <c:pt idx="68">
                  <c:v>6.9000000000000006E-2</c:v>
                </c:pt>
                <c:pt idx="69">
                  <c:v>7.8E-2</c:v>
                </c:pt>
                <c:pt idx="70">
                  <c:v>8.8999999999999996E-2</c:v>
                </c:pt>
                <c:pt idx="71">
                  <c:v>0.115</c:v>
                </c:pt>
                <c:pt idx="72">
                  <c:v>9.8000000000000004E-2</c:v>
                </c:pt>
                <c:pt idx="73">
                  <c:v>7.9000000000000001E-2</c:v>
                </c:pt>
                <c:pt idx="74">
                  <c:v>0.184</c:v>
                </c:pt>
                <c:pt idx="75">
                  <c:v>0.10100000000000001</c:v>
                </c:pt>
                <c:pt idx="76">
                  <c:v>0.11600000000000001</c:v>
                </c:pt>
                <c:pt idx="77">
                  <c:v>7.2999999999999995E-2</c:v>
                </c:pt>
                <c:pt idx="78">
                  <c:v>0.109</c:v>
                </c:pt>
                <c:pt idx="79">
                  <c:v>7.8E-2</c:v>
                </c:pt>
                <c:pt idx="80">
                  <c:v>6.2E-2</c:v>
                </c:pt>
                <c:pt idx="81">
                  <c:v>8.8999999999999996E-2</c:v>
                </c:pt>
                <c:pt idx="82">
                  <c:v>7.9000000000000001E-2</c:v>
                </c:pt>
                <c:pt idx="83">
                  <c:v>5.7000000000000002E-2</c:v>
                </c:pt>
                <c:pt idx="84">
                  <c:v>0.10299999999999999</c:v>
                </c:pt>
                <c:pt idx="85">
                  <c:v>0.14699999999999999</c:v>
                </c:pt>
                <c:pt idx="86">
                  <c:v>0.154</c:v>
                </c:pt>
                <c:pt idx="87">
                  <c:v>0.13300000000000001</c:v>
                </c:pt>
                <c:pt idx="88">
                  <c:v>0.127</c:v>
                </c:pt>
                <c:pt idx="89">
                  <c:v>0.06</c:v>
                </c:pt>
                <c:pt idx="90">
                  <c:v>9.2999999999999999E-2</c:v>
                </c:pt>
                <c:pt idx="91">
                  <c:v>0.13400000000000001</c:v>
                </c:pt>
                <c:pt idx="92">
                  <c:v>0.14099999999999999</c:v>
                </c:pt>
                <c:pt idx="93">
                  <c:v>0.113</c:v>
                </c:pt>
                <c:pt idx="94">
                  <c:v>6.6000000000000003E-2</c:v>
                </c:pt>
                <c:pt idx="95">
                  <c:v>0.14699999999999999</c:v>
                </c:pt>
                <c:pt idx="96">
                  <c:v>0.14099999999999999</c:v>
                </c:pt>
                <c:pt idx="97">
                  <c:v>0.154</c:v>
                </c:pt>
                <c:pt idx="98">
                  <c:v>0.312</c:v>
                </c:pt>
                <c:pt idx="99">
                  <c:v>0.14399999999999999</c:v>
                </c:pt>
                <c:pt idx="100">
                  <c:v>0.16400000000000001</c:v>
                </c:pt>
                <c:pt idx="101">
                  <c:v>0.105</c:v>
                </c:pt>
                <c:pt idx="102">
                  <c:v>0.11799999999999999</c:v>
                </c:pt>
                <c:pt idx="103">
                  <c:v>0.113</c:v>
                </c:pt>
                <c:pt idx="104">
                  <c:v>0.10100000000000001</c:v>
                </c:pt>
                <c:pt idx="105">
                  <c:v>0.111</c:v>
                </c:pt>
                <c:pt idx="106">
                  <c:v>0.14399999999999999</c:v>
                </c:pt>
                <c:pt idx="107">
                  <c:v>6.6000000000000003E-2</c:v>
                </c:pt>
                <c:pt idx="108">
                  <c:v>0.08</c:v>
                </c:pt>
                <c:pt idx="109">
                  <c:v>0.217</c:v>
                </c:pt>
                <c:pt idx="110">
                  <c:v>0.20499999999999999</c:v>
                </c:pt>
                <c:pt idx="111">
                  <c:v>5.6000000000000001E-2</c:v>
                </c:pt>
                <c:pt idx="112">
                  <c:v>0.11</c:v>
                </c:pt>
                <c:pt idx="113">
                  <c:v>0.10199999999999999</c:v>
                </c:pt>
                <c:pt idx="114">
                  <c:v>9.0999999999999998E-2</c:v>
                </c:pt>
                <c:pt idx="115">
                  <c:v>0.129</c:v>
                </c:pt>
                <c:pt idx="116">
                  <c:v>8.5000000000000006E-2</c:v>
                </c:pt>
                <c:pt idx="117">
                  <c:v>8.7999999999999995E-2</c:v>
                </c:pt>
                <c:pt idx="118">
                  <c:v>8.8999999999999996E-2</c:v>
                </c:pt>
                <c:pt idx="119">
                  <c:v>0.14899999999999999</c:v>
                </c:pt>
                <c:pt idx="120">
                  <c:v>0.11700000000000001</c:v>
                </c:pt>
                <c:pt idx="121">
                  <c:v>0.161</c:v>
                </c:pt>
                <c:pt idx="122">
                  <c:v>9.2999999999999999E-2</c:v>
                </c:pt>
                <c:pt idx="123">
                  <c:v>0.113</c:v>
                </c:pt>
                <c:pt idx="124">
                  <c:v>0.129</c:v>
                </c:pt>
                <c:pt idx="125">
                  <c:v>9.8000000000000004E-2</c:v>
                </c:pt>
                <c:pt idx="126">
                  <c:v>9.7000000000000003E-2</c:v>
                </c:pt>
                <c:pt idx="127">
                  <c:v>8.7999999999999995E-2</c:v>
                </c:pt>
                <c:pt idx="128">
                  <c:v>0.08</c:v>
                </c:pt>
                <c:pt idx="129">
                  <c:v>5.1999999999999998E-2</c:v>
                </c:pt>
                <c:pt idx="130">
                  <c:v>0.11799999999999999</c:v>
                </c:pt>
                <c:pt idx="131">
                  <c:v>0.13300000000000001</c:v>
                </c:pt>
                <c:pt idx="132">
                  <c:v>0.14099999999999999</c:v>
                </c:pt>
                <c:pt idx="133">
                  <c:v>0.16</c:v>
                </c:pt>
                <c:pt idx="134">
                  <c:v>0.122</c:v>
                </c:pt>
                <c:pt idx="135">
                  <c:v>0.16500000000000001</c:v>
                </c:pt>
                <c:pt idx="136">
                  <c:v>0.13300000000000001</c:v>
                </c:pt>
                <c:pt idx="137">
                  <c:v>0.13600000000000001</c:v>
                </c:pt>
                <c:pt idx="138">
                  <c:v>8.6999999999999994E-2</c:v>
                </c:pt>
                <c:pt idx="139">
                  <c:v>6.5000000000000002E-2</c:v>
                </c:pt>
                <c:pt idx="140">
                  <c:v>0.10100000000000001</c:v>
                </c:pt>
                <c:pt idx="141">
                  <c:v>0.128</c:v>
                </c:pt>
                <c:pt idx="142">
                  <c:v>0.124</c:v>
                </c:pt>
                <c:pt idx="143">
                  <c:v>9.4E-2</c:v>
                </c:pt>
                <c:pt idx="144">
                  <c:v>0.112</c:v>
                </c:pt>
                <c:pt idx="145">
                  <c:v>0.14000000000000001</c:v>
                </c:pt>
                <c:pt idx="146">
                  <c:v>9.9000000000000005E-2</c:v>
                </c:pt>
                <c:pt idx="147">
                  <c:v>0.14599999999999999</c:v>
                </c:pt>
                <c:pt idx="148">
                  <c:v>0.14699999999999999</c:v>
                </c:pt>
                <c:pt idx="149">
                  <c:v>8.4000000000000005E-2</c:v>
                </c:pt>
                <c:pt idx="150">
                  <c:v>0.106</c:v>
                </c:pt>
                <c:pt idx="151">
                  <c:v>0.1</c:v>
                </c:pt>
                <c:pt idx="152">
                  <c:v>7.0000000000000007E-2</c:v>
                </c:pt>
                <c:pt idx="153">
                  <c:v>5.8000000000000003E-2</c:v>
                </c:pt>
                <c:pt idx="154">
                  <c:v>9.4E-2</c:v>
                </c:pt>
                <c:pt idx="155">
                  <c:v>0.13700000000000001</c:v>
                </c:pt>
                <c:pt idx="156">
                  <c:v>0.14399999999999999</c:v>
                </c:pt>
                <c:pt idx="157">
                  <c:v>0.16</c:v>
                </c:pt>
                <c:pt idx="158">
                  <c:v>0.26800000000000002</c:v>
                </c:pt>
                <c:pt idx="159">
                  <c:v>0.152</c:v>
                </c:pt>
                <c:pt idx="160">
                  <c:v>6.5000000000000002E-2</c:v>
                </c:pt>
                <c:pt idx="161">
                  <c:v>0.11799999999999999</c:v>
                </c:pt>
                <c:pt idx="162">
                  <c:v>6.0999999999999999E-2</c:v>
                </c:pt>
                <c:pt idx="163">
                  <c:v>0.109</c:v>
                </c:pt>
                <c:pt idx="164">
                  <c:v>7.2999999999999995E-2</c:v>
                </c:pt>
                <c:pt idx="165">
                  <c:v>0.08</c:v>
                </c:pt>
                <c:pt idx="166">
                  <c:v>0.18</c:v>
                </c:pt>
                <c:pt idx="167">
                  <c:v>9.4E-2</c:v>
                </c:pt>
                <c:pt idx="168">
                  <c:v>0.17100000000000001</c:v>
                </c:pt>
                <c:pt idx="169">
                  <c:v>0.14799999999999999</c:v>
                </c:pt>
                <c:pt idx="170">
                  <c:v>0.153</c:v>
                </c:pt>
                <c:pt idx="171">
                  <c:v>0.126</c:v>
                </c:pt>
                <c:pt idx="172">
                  <c:v>0.08</c:v>
                </c:pt>
                <c:pt idx="173">
                  <c:v>0.16600000000000001</c:v>
                </c:pt>
                <c:pt idx="174">
                  <c:v>0.106</c:v>
                </c:pt>
                <c:pt idx="175">
                  <c:v>0.104</c:v>
                </c:pt>
                <c:pt idx="176">
                  <c:v>8.2000000000000003E-2</c:v>
                </c:pt>
                <c:pt idx="177">
                  <c:v>9.2999999999999999E-2</c:v>
                </c:pt>
                <c:pt idx="178">
                  <c:v>0.113</c:v>
                </c:pt>
                <c:pt idx="179">
                  <c:v>0.2</c:v>
                </c:pt>
                <c:pt idx="180">
                  <c:v>0.189</c:v>
                </c:pt>
                <c:pt idx="181">
                  <c:v>0.14299999999999999</c:v>
                </c:pt>
                <c:pt idx="182">
                  <c:v>0.182</c:v>
                </c:pt>
                <c:pt idx="183">
                  <c:v>0.13400000000000001</c:v>
                </c:pt>
                <c:pt idx="184">
                  <c:v>0.122</c:v>
                </c:pt>
                <c:pt idx="185">
                  <c:v>8.6999999999999994E-2</c:v>
                </c:pt>
                <c:pt idx="186">
                  <c:v>8.8999999999999996E-2</c:v>
                </c:pt>
                <c:pt idx="187">
                  <c:v>0.10299999999999999</c:v>
                </c:pt>
                <c:pt idx="188">
                  <c:v>8.3000000000000004E-2</c:v>
                </c:pt>
                <c:pt idx="189">
                  <c:v>0.151</c:v>
                </c:pt>
                <c:pt idx="190">
                  <c:v>0.152</c:v>
                </c:pt>
              </c:numCache>
            </c:numRef>
          </c:yVal>
          <c:smooth val="0"/>
        </c:ser>
        <c:dLbls>
          <c:showLegendKey val="0"/>
          <c:showVal val="0"/>
          <c:showCatName val="0"/>
          <c:showSerName val="0"/>
          <c:showPercent val="0"/>
          <c:showBubbleSize val="0"/>
        </c:dLbls>
        <c:axId val="59062912"/>
        <c:axId val="59065088"/>
      </c:scatterChart>
      <c:valAx>
        <c:axId val="59062912"/>
        <c:scaling>
          <c:orientation val="minMax"/>
        </c:scaling>
        <c:delete val="0"/>
        <c:axPos val="b"/>
        <c:title>
          <c:tx>
            <c:rich>
              <a:bodyPr/>
              <a:lstStyle/>
              <a:p>
                <a:pPr>
                  <a:defRPr/>
                </a:pPr>
                <a:r>
                  <a:rPr lang="en-US" sz="1400" dirty="0"/>
                  <a:t>Ground Station PM2.5</a:t>
                </a:r>
              </a:p>
            </c:rich>
          </c:tx>
          <c:layout/>
          <c:overlay val="0"/>
        </c:title>
        <c:numFmt formatCode="General" sourceLinked="1"/>
        <c:majorTickMark val="none"/>
        <c:minorTickMark val="none"/>
        <c:tickLblPos val="nextTo"/>
        <c:crossAx val="59065088"/>
        <c:crosses val="autoZero"/>
        <c:crossBetween val="midCat"/>
      </c:valAx>
      <c:valAx>
        <c:axId val="59065088"/>
        <c:scaling>
          <c:orientation val="minMax"/>
        </c:scaling>
        <c:delete val="0"/>
        <c:axPos val="l"/>
        <c:majorGridlines/>
        <c:title>
          <c:tx>
            <c:rich>
              <a:bodyPr/>
              <a:lstStyle/>
              <a:p>
                <a:pPr>
                  <a:defRPr/>
                </a:pPr>
                <a:r>
                  <a:rPr lang="en-US" sz="1400" dirty="0"/>
                  <a:t>Aerosol Optical Depth</a:t>
                </a:r>
              </a:p>
            </c:rich>
          </c:tx>
          <c:layout/>
          <c:overlay val="0"/>
        </c:title>
        <c:numFmt formatCode="General" sourceLinked="1"/>
        <c:majorTickMark val="none"/>
        <c:minorTickMark val="none"/>
        <c:tickLblPos val="nextTo"/>
        <c:crossAx val="59062912"/>
        <c:crosses val="autoZero"/>
        <c:crossBetween val="midCat"/>
      </c:valAx>
    </c:plotArea>
    <c:legend>
      <c:legendPos val="r"/>
      <c:legendEntry>
        <c:idx val="0"/>
        <c:txPr>
          <a:bodyPr/>
          <a:lstStyle/>
          <a:p>
            <a:pPr>
              <a:defRPr sz="1200"/>
            </a:pPr>
            <a:endParaRPr lang="en-US"/>
          </a:p>
        </c:txPr>
      </c:legendEntry>
      <c:legendEntry>
        <c:idx val="1"/>
        <c:txPr>
          <a:bodyPr/>
          <a:lstStyle/>
          <a:p>
            <a:pPr>
              <a:defRPr sz="1200"/>
            </a:pPr>
            <a:endParaRPr lang="en-US"/>
          </a:p>
        </c:txPr>
      </c:legendEntry>
      <c:legendEntry>
        <c:idx val="2"/>
        <c:txPr>
          <a:bodyPr/>
          <a:lstStyle/>
          <a:p>
            <a:pPr>
              <a:defRPr sz="1200"/>
            </a:pPr>
            <a:endParaRPr lang="en-US"/>
          </a:p>
        </c:txPr>
      </c:legendEntry>
      <c:legendEntry>
        <c:idx val="3"/>
        <c:txPr>
          <a:bodyPr/>
          <a:lstStyle/>
          <a:p>
            <a:pPr>
              <a:defRPr sz="1200"/>
            </a:pPr>
            <a:endParaRPr lang="en-US"/>
          </a:p>
        </c:txPr>
      </c:legendEntry>
      <c:legendEntry>
        <c:idx val="4"/>
        <c:txPr>
          <a:bodyPr/>
          <a:lstStyle/>
          <a:p>
            <a:pPr>
              <a:defRPr sz="1200"/>
            </a:pPr>
            <a:endParaRPr lang="en-US"/>
          </a:p>
        </c:txPr>
      </c:legendEntry>
      <c:legendEntry>
        <c:idx val="5"/>
        <c:txPr>
          <a:bodyPr/>
          <a:lstStyle/>
          <a:p>
            <a:pPr>
              <a:defRPr sz="1200"/>
            </a:pPr>
            <a:endParaRPr lang="en-US"/>
          </a:p>
        </c:txPr>
      </c:legendEntry>
      <c:legendEntry>
        <c:idx val="6"/>
        <c:txPr>
          <a:bodyPr/>
          <a:lstStyle/>
          <a:p>
            <a:pPr>
              <a:defRPr sz="1200"/>
            </a:pPr>
            <a:endParaRPr lang="en-US"/>
          </a:p>
        </c:txPr>
      </c:legendEntry>
      <c:legendEntry>
        <c:idx val="7"/>
        <c:txPr>
          <a:bodyPr/>
          <a:lstStyle/>
          <a:p>
            <a:pPr>
              <a:defRPr sz="1200"/>
            </a:pPr>
            <a:endParaRPr lang="en-US"/>
          </a:p>
        </c:txPr>
      </c:legendEntry>
      <c:legendEntry>
        <c:idx val="8"/>
        <c:txPr>
          <a:bodyPr/>
          <a:lstStyle/>
          <a:p>
            <a:pPr>
              <a:defRPr sz="1200"/>
            </a:pPr>
            <a:endParaRPr lang="en-US"/>
          </a:p>
        </c:txPr>
      </c:legendEntry>
      <c:legendEntry>
        <c:idx val="9"/>
        <c:txPr>
          <a:bodyPr/>
          <a:lstStyle/>
          <a:p>
            <a:pPr>
              <a:defRPr sz="1200"/>
            </a:pPr>
            <a:endParaRPr lang="en-US"/>
          </a:p>
        </c:txPr>
      </c:legendEntry>
      <c:layout/>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Spring </a:t>
            </a:r>
            <a:r>
              <a:rPr lang="en-US" sz="1800" b="1" i="0" u="none" strike="noStrike" baseline="0" dirty="0" smtClean="0">
                <a:effectLst/>
              </a:rPr>
              <a:t>(MAM) </a:t>
            </a:r>
            <a:r>
              <a:rPr lang="en-US" dirty="0" smtClean="0"/>
              <a:t>Hawaii: PM2.5 </a:t>
            </a:r>
            <a:r>
              <a:rPr lang="en-US" dirty="0"/>
              <a:t>-</a:t>
            </a:r>
            <a:r>
              <a:rPr lang="en-US" baseline="0" dirty="0"/>
              <a:t> MODIS </a:t>
            </a:r>
            <a:r>
              <a:rPr lang="en-US" baseline="0" dirty="0" smtClean="0"/>
              <a:t>AOD</a:t>
            </a:r>
          </a:p>
          <a:p>
            <a:pPr>
              <a:defRPr/>
            </a:pPr>
            <a:r>
              <a:rPr lang="en-US" baseline="0" dirty="0" smtClean="0"/>
              <a:t> </a:t>
            </a:r>
            <a:r>
              <a:rPr lang="en-US" baseline="0" dirty="0"/>
              <a:t>(2000-2015) </a:t>
            </a:r>
            <a:endParaRPr lang="en-US" dirty="0"/>
          </a:p>
        </c:rich>
      </c:tx>
      <c:layout>
        <c:manualLayout>
          <c:xMode val="edge"/>
          <c:yMode val="edge"/>
          <c:x val="0.20625122835002535"/>
          <c:y val="1.5776839882999383E-2"/>
        </c:manualLayout>
      </c:layout>
      <c:overlay val="0"/>
    </c:title>
    <c:autoTitleDeleted val="0"/>
    <c:plotArea>
      <c:layout>
        <c:manualLayout>
          <c:layoutTarget val="inner"/>
          <c:xMode val="edge"/>
          <c:yMode val="edge"/>
          <c:x val="5.994919536776519E-2"/>
          <c:y val="0.14783963773962075"/>
          <c:w val="0.71542050179144479"/>
          <c:h val="0.73783240062454281"/>
        </c:manualLayout>
      </c:layout>
      <c:scatterChart>
        <c:scatterStyle val="lineMarker"/>
        <c:varyColors val="0"/>
        <c:ser>
          <c:idx val="8"/>
          <c:order val="0"/>
          <c:tx>
            <c:v>Spring</c:v>
          </c:tx>
          <c:spPr>
            <a:ln w="28575">
              <a:noFill/>
            </a:ln>
          </c:spPr>
          <c:marker>
            <c:symbol val="circle"/>
            <c:size val="2"/>
          </c:marker>
          <c:dPt>
            <c:idx val="1086"/>
            <c:marker>
              <c:symbol val="square"/>
              <c:size val="2"/>
            </c:marker>
            <c:bubble3D val="0"/>
          </c:dPt>
          <c:trendline>
            <c:trendlineType val="linear"/>
            <c:dispRSqr val="1"/>
            <c:dispEq val="1"/>
            <c:trendlineLbl>
              <c:layout>
                <c:manualLayout>
                  <c:x val="6.9226022268353407E-2"/>
                  <c:y val="-0.33786714871508378"/>
                </c:manualLayout>
              </c:layout>
              <c:tx>
                <c:rich>
                  <a:bodyPr/>
                  <a:lstStyle/>
                  <a:p>
                    <a:pPr>
                      <a:defRPr/>
                    </a:pPr>
                    <a:r>
                      <a:rPr lang="en-US" sz="1400" baseline="0" dirty="0"/>
                      <a:t>y = 1.4379x + 4.9776
R² = 0.001</a:t>
                    </a:r>
                    <a:endParaRPr lang="en-US" sz="2400" dirty="0"/>
                  </a:p>
                </c:rich>
              </c:tx>
              <c:numFmt formatCode="General" sourceLinked="0"/>
            </c:trendlineLbl>
          </c:trendline>
          <c:xVal>
            <c:numRef>
              <c:f>'Spring Correlation'!$D$2:$D$385</c:f>
              <c:numCache>
                <c:formatCode>General</c:formatCode>
                <c:ptCount val="384"/>
                <c:pt idx="0">
                  <c:v>0.152</c:v>
                </c:pt>
                <c:pt idx="1">
                  <c:v>0.13900000000000001</c:v>
                </c:pt>
                <c:pt idx="2">
                  <c:v>0.10199999999999999</c:v>
                </c:pt>
                <c:pt idx="3">
                  <c:v>0.106</c:v>
                </c:pt>
                <c:pt idx="4">
                  <c:v>0.153</c:v>
                </c:pt>
                <c:pt idx="5">
                  <c:v>0.13</c:v>
                </c:pt>
                <c:pt idx="6">
                  <c:v>0.156</c:v>
                </c:pt>
                <c:pt idx="7">
                  <c:v>0.14599999999999999</c:v>
                </c:pt>
                <c:pt idx="8">
                  <c:v>0.13800000000000001</c:v>
                </c:pt>
                <c:pt idx="9">
                  <c:v>0.17199999999999999</c:v>
                </c:pt>
                <c:pt idx="10">
                  <c:v>0.20699999999999999</c:v>
                </c:pt>
                <c:pt idx="11">
                  <c:v>0.2</c:v>
                </c:pt>
                <c:pt idx="12">
                  <c:v>0.16500000000000001</c:v>
                </c:pt>
                <c:pt idx="13">
                  <c:v>0.20499999999999999</c:v>
                </c:pt>
                <c:pt idx="14">
                  <c:v>0.13200000000000001</c:v>
                </c:pt>
                <c:pt idx="15">
                  <c:v>0.18</c:v>
                </c:pt>
                <c:pt idx="16">
                  <c:v>0.114</c:v>
                </c:pt>
                <c:pt idx="17">
                  <c:v>9.7000000000000003E-2</c:v>
                </c:pt>
                <c:pt idx="18">
                  <c:v>0.16900000000000001</c:v>
                </c:pt>
                <c:pt idx="19">
                  <c:v>0.12</c:v>
                </c:pt>
                <c:pt idx="20">
                  <c:v>0.128</c:v>
                </c:pt>
                <c:pt idx="21">
                  <c:v>0.17799999999999999</c:v>
                </c:pt>
                <c:pt idx="22">
                  <c:v>0.14499999999999999</c:v>
                </c:pt>
                <c:pt idx="23">
                  <c:v>0.14599999999999999</c:v>
                </c:pt>
                <c:pt idx="24">
                  <c:v>0.436</c:v>
                </c:pt>
                <c:pt idx="25">
                  <c:v>0.2</c:v>
                </c:pt>
                <c:pt idx="26">
                  <c:v>0.11</c:v>
                </c:pt>
                <c:pt idx="27">
                  <c:v>0.13200000000000001</c:v>
                </c:pt>
                <c:pt idx="28">
                  <c:v>0.15</c:v>
                </c:pt>
                <c:pt idx="29">
                  <c:v>0.20300000000000001</c:v>
                </c:pt>
                <c:pt idx="30">
                  <c:v>0.19</c:v>
                </c:pt>
                <c:pt idx="31">
                  <c:v>0.21099999999999999</c:v>
                </c:pt>
                <c:pt idx="32">
                  <c:v>0.13500000000000001</c:v>
                </c:pt>
                <c:pt idx="33">
                  <c:v>9.2999999999999999E-2</c:v>
                </c:pt>
                <c:pt idx="34">
                  <c:v>6.0999999999999999E-2</c:v>
                </c:pt>
                <c:pt idx="35">
                  <c:v>0.158</c:v>
                </c:pt>
                <c:pt idx="36">
                  <c:v>0.12</c:v>
                </c:pt>
                <c:pt idx="37">
                  <c:v>0.108</c:v>
                </c:pt>
                <c:pt idx="38">
                  <c:v>0.10299999999999999</c:v>
                </c:pt>
                <c:pt idx="39">
                  <c:v>0.13200000000000001</c:v>
                </c:pt>
                <c:pt idx="40">
                  <c:v>0.14000000000000001</c:v>
                </c:pt>
                <c:pt idx="41">
                  <c:v>9.8000000000000004E-2</c:v>
                </c:pt>
                <c:pt idx="42">
                  <c:v>9.8000000000000004E-2</c:v>
                </c:pt>
                <c:pt idx="43">
                  <c:v>0.13500000000000001</c:v>
                </c:pt>
                <c:pt idx="44">
                  <c:v>0.13900000000000001</c:v>
                </c:pt>
                <c:pt idx="45">
                  <c:v>0.20599999999999999</c:v>
                </c:pt>
                <c:pt idx="46">
                  <c:v>0.115</c:v>
                </c:pt>
                <c:pt idx="47">
                  <c:v>0</c:v>
                </c:pt>
                <c:pt idx="48">
                  <c:v>0.14099999999999999</c:v>
                </c:pt>
                <c:pt idx="49">
                  <c:v>0.13800000000000001</c:v>
                </c:pt>
                <c:pt idx="50">
                  <c:v>0.115</c:v>
                </c:pt>
                <c:pt idx="51">
                  <c:v>0.14899999999999999</c:v>
                </c:pt>
                <c:pt idx="52">
                  <c:v>0.14399999999999999</c:v>
                </c:pt>
                <c:pt idx="53">
                  <c:v>0.1</c:v>
                </c:pt>
                <c:pt idx="54">
                  <c:v>0.126</c:v>
                </c:pt>
                <c:pt idx="55">
                  <c:v>0.14399999999999999</c:v>
                </c:pt>
                <c:pt idx="56">
                  <c:v>0.16400000000000001</c:v>
                </c:pt>
                <c:pt idx="57">
                  <c:v>0.217</c:v>
                </c:pt>
                <c:pt idx="58">
                  <c:v>0.20599999999999999</c:v>
                </c:pt>
                <c:pt idx="59">
                  <c:v>0.153</c:v>
                </c:pt>
                <c:pt idx="60">
                  <c:v>0.113</c:v>
                </c:pt>
                <c:pt idx="61">
                  <c:v>0.14299999999999999</c:v>
                </c:pt>
                <c:pt idx="62">
                  <c:v>0.14399999999999999</c:v>
                </c:pt>
                <c:pt idx="63">
                  <c:v>0.14599999999999999</c:v>
                </c:pt>
                <c:pt idx="64">
                  <c:v>0.17299999999999999</c:v>
                </c:pt>
                <c:pt idx="65">
                  <c:v>0.19600000000000001</c:v>
                </c:pt>
                <c:pt idx="66">
                  <c:v>0.18099999999999999</c:v>
                </c:pt>
                <c:pt idx="67">
                  <c:v>0.13200000000000001</c:v>
                </c:pt>
                <c:pt idx="68">
                  <c:v>0.14199999999999999</c:v>
                </c:pt>
                <c:pt idx="69">
                  <c:v>0.13800000000000001</c:v>
                </c:pt>
                <c:pt idx="70">
                  <c:v>0.11700000000000001</c:v>
                </c:pt>
                <c:pt idx="71">
                  <c:v>0.154</c:v>
                </c:pt>
                <c:pt idx="72">
                  <c:v>0.14499999999999999</c:v>
                </c:pt>
                <c:pt idx="73">
                  <c:v>0.219</c:v>
                </c:pt>
                <c:pt idx="74">
                  <c:v>0.15</c:v>
                </c:pt>
                <c:pt idx="75">
                  <c:v>0.13200000000000001</c:v>
                </c:pt>
                <c:pt idx="76">
                  <c:v>0.13600000000000001</c:v>
                </c:pt>
                <c:pt idx="77">
                  <c:v>0.122</c:v>
                </c:pt>
                <c:pt idx="78">
                  <c:v>0.20799999999999999</c:v>
                </c:pt>
                <c:pt idx="79">
                  <c:v>0.23</c:v>
                </c:pt>
                <c:pt idx="80">
                  <c:v>7.0000000000000007E-2</c:v>
                </c:pt>
                <c:pt idx="81">
                  <c:v>7.8E-2</c:v>
                </c:pt>
                <c:pt idx="82">
                  <c:v>4.8000000000000001E-2</c:v>
                </c:pt>
                <c:pt idx="83">
                  <c:v>0.20599999999999999</c:v>
                </c:pt>
                <c:pt idx="84">
                  <c:v>0.10199999999999999</c:v>
                </c:pt>
                <c:pt idx="85">
                  <c:v>0.14099999999999999</c:v>
                </c:pt>
                <c:pt idx="86">
                  <c:v>0.11899999999999999</c:v>
                </c:pt>
                <c:pt idx="87">
                  <c:v>0.17499999999999999</c:v>
                </c:pt>
                <c:pt idx="88">
                  <c:v>0.126</c:v>
                </c:pt>
                <c:pt idx="89">
                  <c:v>5.3999999999999999E-2</c:v>
                </c:pt>
                <c:pt idx="90">
                  <c:v>0.114</c:v>
                </c:pt>
                <c:pt idx="91">
                  <c:v>0.187</c:v>
                </c:pt>
                <c:pt idx="92">
                  <c:v>0.124</c:v>
                </c:pt>
                <c:pt idx="93">
                  <c:v>0.11600000000000001</c:v>
                </c:pt>
                <c:pt idx="94">
                  <c:v>0.11899999999999999</c:v>
                </c:pt>
                <c:pt idx="95">
                  <c:v>0.08</c:v>
                </c:pt>
                <c:pt idx="96">
                  <c:v>0.153</c:v>
                </c:pt>
                <c:pt idx="97">
                  <c:v>0.13400000000000001</c:v>
                </c:pt>
                <c:pt idx="98">
                  <c:v>0.13100000000000001</c:v>
                </c:pt>
                <c:pt idx="99">
                  <c:v>0.13600000000000001</c:v>
                </c:pt>
                <c:pt idx="100">
                  <c:v>0.157</c:v>
                </c:pt>
                <c:pt idx="101">
                  <c:v>0.105</c:v>
                </c:pt>
                <c:pt idx="102">
                  <c:v>0.17399999999999999</c:v>
                </c:pt>
                <c:pt idx="103">
                  <c:v>0.10100000000000001</c:v>
                </c:pt>
                <c:pt idx="104">
                  <c:v>0.154</c:v>
                </c:pt>
                <c:pt idx="105">
                  <c:v>0.155</c:v>
                </c:pt>
                <c:pt idx="106">
                  <c:v>0.17100000000000001</c:v>
                </c:pt>
                <c:pt idx="107">
                  <c:v>0.155</c:v>
                </c:pt>
                <c:pt idx="108">
                  <c:v>0.106</c:v>
                </c:pt>
                <c:pt idx="109">
                  <c:v>0.13700000000000001</c:v>
                </c:pt>
                <c:pt idx="110">
                  <c:v>0.13800000000000001</c:v>
                </c:pt>
                <c:pt idx="111">
                  <c:v>0.14599999999999999</c:v>
                </c:pt>
                <c:pt idx="112">
                  <c:v>0.159</c:v>
                </c:pt>
                <c:pt idx="113">
                  <c:v>0.157</c:v>
                </c:pt>
                <c:pt idx="114">
                  <c:v>8.3000000000000004E-2</c:v>
                </c:pt>
                <c:pt idx="115">
                  <c:v>0.113</c:v>
                </c:pt>
                <c:pt idx="116">
                  <c:v>0.13700000000000001</c:v>
                </c:pt>
                <c:pt idx="117">
                  <c:v>0.128</c:v>
                </c:pt>
                <c:pt idx="118">
                  <c:v>0.11</c:v>
                </c:pt>
                <c:pt idx="119">
                  <c:v>0.16200000000000001</c:v>
                </c:pt>
                <c:pt idx="120">
                  <c:v>0.156</c:v>
                </c:pt>
                <c:pt idx="121">
                  <c:v>0.188</c:v>
                </c:pt>
                <c:pt idx="122">
                  <c:v>0.14399999999999999</c:v>
                </c:pt>
                <c:pt idx="123">
                  <c:v>0.11600000000000001</c:v>
                </c:pt>
                <c:pt idx="124">
                  <c:v>0.10299999999999999</c:v>
                </c:pt>
                <c:pt idx="125">
                  <c:v>0.14099999999999999</c:v>
                </c:pt>
                <c:pt idx="126">
                  <c:v>0.16</c:v>
                </c:pt>
                <c:pt idx="127">
                  <c:v>0.152</c:v>
                </c:pt>
                <c:pt idx="128">
                  <c:v>8.4000000000000005E-2</c:v>
                </c:pt>
                <c:pt idx="129">
                  <c:v>8.2000000000000003E-2</c:v>
                </c:pt>
                <c:pt idx="130">
                  <c:v>4.2999999999999997E-2</c:v>
                </c:pt>
                <c:pt idx="131">
                  <c:v>0.126</c:v>
                </c:pt>
                <c:pt idx="132">
                  <c:v>0.13</c:v>
                </c:pt>
                <c:pt idx="133">
                  <c:v>0.13600000000000001</c:v>
                </c:pt>
                <c:pt idx="134">
                  <c:v>0.115</c:v>
                </c:pt>
                <c:pt idx="135">
                  <c:v>0.12</c:v>
                </c:pt>
                <c:pt idx="136">
                  <c:v>0.115</c:v>
                </c:pt>
                <c:pt idx="137">
                  <c:v>5.8999999999999997E-2</c:v>
                </c:pt>
                <c:pt idx="138">
                  <c:v>0.11799999999999999</c:v>
                </c:pt>
                <c:pt idx="139">
                  <c:v>0.16600000000000001</c:v>
                </c:pt>
                <c:pt idx="140">
                  <c:v>0.17699999999999999</c:v>
                </c:pt>
                <c:pt idx="141">
                  <c:v>0.122</c:v>
                </c:pt>
                <c:pt idx="142">
                  <c:v>0.114</c:v>
                </c:pt>
                <c:pt idx="143">
                  <c:v>8.4000000000000005E-2</c:v>
                </c:pt>
                <c:pt idx="144">
                  <c:v>0.153</c:v>
                </c:pt>
                <c:pt idx="145">
                  <c:v>0.13400000000000001</c:v>
                </c:pt>
                <c:pt idx="146">
                  <c:v>0.13100000000000001</c:v>
                </c:pt>
                <c:pt idx="147">
                  <c:v>0.14899999999999999</c:v>
                </c:pt>
                <c:pt idx="148">
                  <c:v>0.157</c:v>
                </c:pt>
                <c:pt idx="149">
                  <c:v>0.105</c:v>
                </c:pt>
                <c:pt idx="150">
                  <c:v>0.14799999999999999</c:v>
                </c:pt>
                <c:pt idx="151">
                  <c:v>0.10100000000000001</c:v>
                </c:pt>
                <c:pt idx="152">
                  <c:v>0.154</c:v>
                </c:pt>
                <c:pt idx="153">
                  <c:v>0.155</c:v>
                </c:pt>
                <c:pt idx="154">
                  <c:v>0.17100000000000001</c:v>
                </c:pt>
                <c:pt idx="155">
                  <c:v>0.155</c:v>
                </c:pt>
                <c:pt idx="156">
                  <c:v>0.106</c:v>
                </c:pt>
                <c:pt idx="157">
                  <c:v>0.13700000000000001</c:v>
                </c:pt>
                <c:pt idx="158">
                  <c:v>0.13800000000000001</c:v>
                </c:pt>
                <c:pt idx="159">
                  <c:v>0.14599999999999999</c:v>
                </c:pt>
                <c:pt idx="160">
                  <c:v>0.159</c:v>
                </c:pt>
                <c:pt idx="161">
                  <c:v>0.157</c:v>
                </c:pt>
                <c:pt idx="162">
                  <c:v>8.3000000000000004E-2</c:v>
                </c:pt>
                <c:pt idx="163">
                  <c:v>0.113</c:v>
                </c:pt>
                <c:pt idx="164">
                  <c:v>0.13700000000000001</c:v>
                </c:pt>
                <c:pt idx="165">
                  <c:v>0.128</c:v>
                </c:pt>
                <c:pt idx="166">
                  <c:v>0.11</c:v>
                </c:pt>
                <c:pt idx="167">
                  <c:v>0.161</c:v>
                </c:pt>
                <c:pt idx="168">
                  <c:v>0.156</c:v>
                </c:pt>
                <c:pt idx="169">
                  <c:v>0.20599999999999999</c:v>
                </c:pt>
                <c:pt idx="170">
                  <c:v>0.14399999999999999</c:v>
                </c:pt>
                <c:pt idx="171">
                  <c:v>0.11600000000000001</c:v>
                </c:pt>
                <c:pt idx="172">
                  <c:v>0.10299999999999999</c:v>
                </c:pt>
                <c:pt idx="173">
                  <c:v>0.124</c:v>
                </c:pt>
                <c:pt idx="174">
                  <c:v>0.16</c:v>
                </c:pt>
                <c:pt idx="175">
                  <c:v>0.152</c:v>
                </c:pt>
                <c:pt idx="176">
                  <c:v>8.4000000000000005E-2</c:v>
                </c:pt>
                <c:pt idx="177">
                  <c:v>8.2000000000000003E-2</c:v>
                </c:pt>
                <c:pt idx="178">
                  <c:v>4.2999999999999997E-2</c:v>
                </c:pt>
                <c:pt idx="179">
                  <c:v>0.126</c:v>
                </c:pt>
                <c:pt idx="180">
                  <c:v>0.13</c:v>
                </c:pt>
                <c:pt idx="181">
                  <c:v>0.13600000000000001</c:v>
                </c:pt>
                <c:pt idx="182">
                  <c:v>0.115</c:v>
                </c:pt>
                <c:pt idx="183">
                  <c:v>0.12</c:v>
                </c:pt>
                <c:pt idx="184">
                  <c:v>0.115</c:v>
                </c:pt>
                <c:pt idx="185">
                  <c:v>5.7000000000000002E-2</c:v>
                </c:pt>
                <c:pt idx="186">
                  <c:v>0.11799999999999999</c:v>
                </c:pt>
                <c:pt idx="187">
                  <c:v>0.16600000000000001</c:v>
                </c:pt>
                <c:pt idx="188">
                  <c:v>0.16400000000000001</c:v>
                </c:pt>
                <c:pt idx="189">
                  <c:v>0.122</c:v>
                </c:pt>
                <c:pt idx="190">
                  <c:v>0.114</c:v>
                </c:pt>
                <c:pt idx="191">
                  <c:v>8.4000000000000005E-2</c:v>
                </c:pt>
                <c:pt idx="192">
                  <c:v>0.127</c:v>
                </c:pt>
                <c:pt idx="193">
                  <c:v>0.14299999999999999</c:v>
                </c:pt>
                <c:pt idx="194">
                  <c:v>0.114</c:v>
                </c:pt>
                <c:pt idx="195">
                  <c:v>0.156</c:v>
                </c:pt>
                <c:pt idx="196">
                  <c:v>0.14299999999999999</c:v>
                </c:pt>
                <c:pt idx="197">
                  <c:v>9.6000000000000002E-2</c:v>
                </c:pt>
                <c:pt idx="198">
                  <c:v>0.14000000000000001</c:v>
                </c:pt>
                <c:pt idx="199">
                  <c:v>0.11700000000000001</c:v>
                </c:pt>
                <c:pt idx="200">
                  <c:v>0.17199999999999999</c:v>
                </c:pt>
                <c:pt idx="201">
                  <c:v>0.155</c:v>
                </c:pt>
                <c:pt idx="202">
                  <c:v>0.245</c:v>
                </c:pt>
                <c:pt idx="203">
                  <c:v>0.13200000000000001</c:v>
                </c:pt>
                <c:pt idx="204">
                  <c:v>0.11</c:v>
                </c:pt>
                <c:pt idx="205">
                  <c:v>0.14299999999999999</c:v>
                </c:pt>
                <c:pt idx="206">
                  <c:v>0.14599999999999999</c:v>
                </c:pt>
                <c:pt idx="207">
                  <c:v>0.17399999999999999</c:v>
                </c:pt>
                <c:pt idx="208">
                  <c:v>0.17</c:v>
                </c:pt>
                <c:pt idx="209">
                  <c:v>0.16</c:v>
                </c:pt>
                <c:pt idx="210">
                  <c:v>0.13600000000000001</c:v>
                </c:pt>
                <c:pt idx="211">
                  <c:v>0.12</c:v>
                </c:pt>
                <c:pt idx="212">
                  <c:v>0.14399999999999999</c:v>
                </c:pt>
                <c:pt idx="213">
                  <c:v>0.13600000000000001</c:v>
                </c:pt>
                <c:pt idx="214">
                  <c:v>0.115</c:v>
                </c:pt>
                <c:pt idx="215">
                  <c:v>0.153</c:v>
                </c:pt>
                <c:pt idx="216">
                  <c:v>0.14299999999999999</c:v>
                </c:pt>
                <c:pt idx="217">
                  <c:v>0.23499999999999999</c:v>
                </c:pt>
                <c:pt idx="218">
                  <c:v>0.17100000000000001</c:v>
                </c:pt>
                <c:pt idx="219">
                  <c:v>0.13500000000000001</c:v>
                </c:pt>
                <c:pt idx="220">
                  <c:v>0.152</c:v>
                </c:pt>
                <c:pt idx="221">
                  <c:v>0.13800000000000001</c:v>
                </c:pt>
                <c:pt idx="222">
                  <c:v>0.20399999999999999</c:v>
                </c:pt>
                <c:pt idx="223">
                  <c:v>0.23400000000000001</c:v>
                </c:pt>
                <c:pt idx="224">
                  <c:v>0.08</c:v>
                </c:pt>
                <c:pt idx="225">
                  <c:v>7.1999999999999995E-2</c:v>
                </c:pt>
                <c:pt idx="226">
                  <c:v>4.7E-2</c:v>
                </c:pt>
                <c:pt idx="227">
                  <c:v>0.11799999999999999</c:v>
                </c:pt>
                <c:pt idx="228">
                  <c:v>0.11899999999999999</c:v>
                </c:pt>
                <c:pt idx="229">
                  <c:v>0.14599999999999999</c:v>
                </c:pt>
                <c:pt idx="230">
                  <c:v>0.113</c:v>
                </c:pt>
                <c:pt idx="231">
                  <c:v>0.13800000000000001</c:v>
                </c:pt>
                <c:pt idx="232">
                  <c:v>0.109</c:v>
                </c:pt>
                <c:pt idx="233">
                  <c:v>5.1999999999999998E-2</c:v>
                </c:pt>
                <c:pt idx="234">
                  <c:v>0.11700000000000001</c:v>
                </c:pt>
                <c:pt idx="235">
                  <c:v>0.16900000000000001</c:v>
                </c:pt>
                <c:pt idx="236">
                  <c:v>0.152</c:v>
                </c:pt>
                <c:pt idx="237">
                  <c:v>0.126</c:v>
                </c:pt>
                <c:pt idx="238">
                  <c:v>0.115</c:v>
                </c:pt>
                <c:pt idx="239">
                  <c:v>7.5999999999999998E-2</c:v>
                </c:pt>
                <c:pt idx="240">
                  <c:v>0.14199999999999999</c:v>
                </c:pt>
                <c:pt idx="241">
                  <c:v>0.20699999999999999</c:v>
                </c:pt>
                <c:pt idx="242">
                  <c:v>0.11899999999999999</c:v>
                </c:pt>
                <c:pt idx="243">
                  <c:v>0.156</c:v>
                </c:pt>
                <c:pt idx="244">
                  <c:v>0.155</c:v>
                </c:pt>
                <c:pt idx="245">
                  <c:v>0.115</c:v>
                </c:pt>
                <c:pt idx="246">
                  <c:v>0.08</c:v>
                </c:pt>
                <c:pt idx="247">
                  <c:v>0.112</c:v>
                </c:pt>
                <c:pt idx="248">
                  <c:v>0.11700000000000001</c:v>
                </c:pt>
                <c:pt idx="249">
                  <c:v>0.24099999999999999</c:v>
                </c:pt>
                <c:pt idx="250">
                  <c:v>0.223</c:v>
                </c:pt>
                <c:pt idx="251">
                  <c:v>0.153</c:v>
                </c:pt>
                <c:pt idx="252">
                  <c:v>8.8999999999999996E-2</c:v>
                </c:pt>
                <c:pt idx="253">
                  <c:v>0.13300000000000001</c:v>
                </c:pt>
                <c:pt idx="254">
                  <c:v>0.16800000000000001</c:v>
                </c:pt>
                <c:pt idx="255">
                  <c:v>0.158</c:v>
                </c:pt>
                <c:pt idx="256">
                  <c:v>0.17199999999999999</c:v>
                </c:pt>
                <c:pt idx="257">
                  <c:v>0.26100000000000001</c:v>
                </c:pt>
                <c:pt idx="258">
                  <c:v>0.18</c:v>
                </c:pt>
                <c:pt idx="259">
                  <c:v>0.129</c:v>
                </c:pt>
                <c:pt idx="260">
                  <c:v>0.14199999999999999</c:v>
                </c:pt>
                <c:pt idx="261">
                  <c:v>0.14699999999999999</c:v>
                </c:pt>
                <c:pt idx="262">
                  <c:v>0.159</c:v>
                </c:pt>
                <c:pt idx="263">
                  <c:v>0.19900000000000001</c:v>
                </c:pt>
                <c:pt idx="264">
                  <c:v>9.9000000000000005E-2</c:v>
                </c:pt>
                <c:pt idx="265">
                  <c:v>0.16600000000000001</c:v>
                </c:pt>
                <c:pt idx="266">
                  <c:v>0.191</c:v>
                </c:pt>
                <c:pt idx="267">
                  <c:v>0.104</c:v>
                </c:pt>
                <c:pt idx="268">
                  <c:v>0.128</c:v>
                </c:pt>
                <c:pt idx="269">
                  <c:v>0.14000000000000001</c:v>
                </c:pt>
                <c:pt idx="270">
                  <c:v>0.22500000000000001</c:v>
                </c:pt>
                <c:pt idx="271">
                  <c:v>0.22600000000000001</c:v>
                </c:pt>
                <c:pt idx="272">
                  <c:v>9.1999999999999998E-2</c:v>
                </c:pt>
                <c:pt idx="273">
                  <c:v>7.6999999999999999E-2</c:v>
                </c:pt>
                <c:pt idx="274">
                  <c:v>5.1999999999999998E-2</c:v>
                </c:pt>
                <c:pt idx="275">
                  <c:v>7.5999999999999998E-2</c:v>
                </c:pt>
                <c:pt idx="276">
                  <c:v>0.14499999999999999</c:v>
                </c:pt>
                <c:pt idx="277">
                  <c:v>0.16500000000000001</c:v>
                </c:pt>
                <c:pt idx="278">
                  <c:v>8.8999999999999996E-2</c:v>
                </c:pt>
                <c:pt idx="279">
                  <c:v>0.11700000000000001</c:v>
                </c:pt>
                <c:pt idx="280">
                  <c:v>0.121</c:v>
                </c:pt>
                <c:pt idx="281">
                  <c:v>9.6000000000000002E-2</c:v>
                </c:pt>
                <c:pt idx="282">
                  <c:v>0.104</c:v>
                </c:pt>
                <c:pt idx="283">
                  <c:v>0.182</c:v>
                </c:pt>
                <c:pt idx="284">
                  <c:v>0.10299999999999999</c:v>
                </c:pt>
                <c:pt idx="285">
                  <c:v>0.13600000000000001</c:v>
                </c:pt>
                <c:pt idx="286">
                  <c:v>0.13800000000000001</c:v>
                </c:pt>
                <c:pt idx="287">
                  <c:v>9.4E-2</c:v>
                </c:pt>
                <c:pt idx="288">
                  <c:v>0.13100000000000001</c:v>
                </c:pt>
                <c:pt idx="289">
                  <c:v>0.13200000000000001</c:v>
                </c:pt>
                <c:pt idx="290">
                  <c:v>0.128</c:v>
                </c:pt>
                <c:pt idx="291">
                  <c:v>7.6999999999999999E-2</c:v>
                </c:pt>
                <c:pt idx="292">
                  <c:v>0.17199999999999999</c:v>
                </c:pt>
                <c:pt idx="293">
                  <c:v>0.17199999999999999</c:v>
                </c:pt>
                <c:pt idx="294">
                  <c:v>7.9000000000000001E-2</c:v>
                </c:pt>
                <c:pt idx="295">
                  <c:v>0.14199999999999999</c:v>
                </c:pt>
                <c:pt idx="296">
                  <c:v>0.158</c:v>
                </c:pt>
                <c:pt idx="297">
                  <c:v>0.17</c:v>
                </c:pt>
                <c:pt idx="298">
                  <c:v>0.29399999999999998</c:v>
                </c:pt>
                <c:pt idx="299">
                  <c:v>0.158</c:v>
                </c:pt>
                <c:pt idx="300">
                  <c:v>0.14499999999999999</c:v>
                </c:pt>
                <c:pt idx="301">
                  <c:v>0.159</c:v>
                </c:pt>
                <c:pt idx="302">
                  <c:v>0.14499999999999999</c:v>
                </c:pt>
                <c:pt idx="303">
                  <c:v>0.14399999999999999</c:v>
                </c:pt>
                <c:pt idx="304">
                  <c:v>0.183</c:v>
                </c:pt>
                <c:pt idx="305">
                  <c:v>0.106</c:v>
                </c:pt>
                <c:pt idx="306">
                  <c:v>0.10199999999999999</c:v>
                </c:pt>
                <c:pt idx="307">
                  <c:v>0.14399999999999999</c:v>
                </c:pt>
                <c:pt idx="308">
                  <c:v>0.10299999999999999</c:v>
                </c:pt>
                <c:pt idx="309">
                  <c:v>0.154</c:v>
                </c:pt>
                <c:pt idx="310">
                  <c:v>0.186</c:v>
                </c:pt>
                <c:pt idx="311">
                  <c:v>0.16</c:v>
                </c:pt>
                <c:pt idx="312">
                  <c:v>0.28799999999999998</c:v>
                </c:pt>
                <c:pt idx="313">
                  <c:v>0.224</c:v>
                </c:pt>
                <c:pt idx="314">
                  <c:v>9.2999999999999999E-2</c:v>
                </c:pt>
                <c:pt idx="315">
                  <c:v>0.121</c:v>
                </c:pt>
                <c:pt idx="316">
                  <c:v>0.1</c:v>
                </c:pt>
                <c:pt idx="317">
                  <c:v>0.26700000000000002</c:v>
                </c:pt>
                <c:pt idx="318">
                  <c:v>0.20899999999999999</c:v>
                </c:pt>
                <c:pt idx="319">
                  <c:v>0.19700000000000001</c:v>
                </c:pt>
                <c:pt idx="320">
                  <c:v>7.5999999999999998E-2</c:v>
                </c:pt>
                <c:pt idx="321">
                  <c:v>8.3000000000000004E-2</c:v>
                </c:pt>
                <c:pt idx="322">
                  <c:v>4.1000000000000002E-2</c:v>
                </c:pt>
                <c:pt idx="323">
                  <c:v>0.15</c:v>
                </c:pt>
                <c:pt idx="324">
                  <c:v>9.8000000000000004E-2</c:v>
                </c:pt>
                <c:pt idx="325">
                  <c:v>0.112</c:v>
                </c:pt>
                <c:pt idx="326">
                  <c:v>9.5000000000000001E-2</c:v>
                </c:pt>
                <c:pt idx="327">
                  <c:v>0.159</c:v>
                </c:pt>
                <c:pt idx="328">
                  <c:v>0.13800000000000001</c:v>
                </c:pt>
                <c:pt idx="329">
                  <c:v>5.7000000000000002E-2</c:v>
                </c:pt>
                <c:pt idx="330">
                  <c:v>0.109</c:v>
                </c:pt>
                <c:pt idx="331">
                  <c:v>0.17799999999999999</c:v>
                </c:pt>
                <c:pt idx="332">
                  <c:v>0.16800000000000001</c:v>
                </c:pt>
                <c:pt idx="333">
                  <c:v>0.18099999999999999</c:v>
                </c:pt>
                <c:pt idx="334">
                  <c:v>0.11799999999999999</c:v>
                </c:pt>
                <c:pt idx="335">
                  <c:v>0.16900000000000001</c:v>
                </c:pt>
                <c:pt idx="336">
                  <c:v>0.114</c:v>
                </c:pt>
                <c:pt idx="337">
                  <c:v>0.13700000000000001</c:v>
                </c:pt>
                <c:pt idx="338">
                  <c:v>0.122</c:v>
                </c:pt>
                <c:pt idx="339">
                  <c:v>8.3000000000000004E-2</c:v>
                </c:pt>
                <c:pt idx="340">
                  <c:v>0.16500000000000001</c:v>
                </c:pt>
                <c:pt idx="341">
                  <c:v>0.16900000000000001</c:v>
                </c:pt>
                <c:pt idx="342">
                  <c:v>7.9000000000000001E-2</c:v>
                </c:pt>
                <c:pt idx="343">
                  <c:v>0.14699999999999999</c:v>
                </c:pt>
                <c:pt idx="344">
                  <c:v>0.154</c:v>
                </c:pt>
                <c:pt idx="345">
                  <c:v>0.217</c:v>
                </c:pt>
                <c:pt idx="346">
                  <c:v>0.161</c:v>
                </c:pt>
                <c:pt idx="347">
                  <c:v>0.16</c:v>
                </c:pt>
                <c:pt idx="348">
                  <c:v>0.14000000000000001</c:v>
                </c:pt>
                <c:pt idx="349">
                  <c:v>0.16</c:v>
                </c:pt>
                <c:pt idx="350">
                  <c:v>0.14799999999999999</c:v>
                </c:pt>
                <c:pt idx="351">
                  <c:v>0.14299999999999999</c:v>
                </c:pt>
                <c:pt idx="352">
                  <c:v>0.16300000000000001</c:v>
                </c:pt>
                <c:pt idx="353">
                  <c:v>0.13</c:v>
                </c:pt>
                <c:pt idx="354">
                  <c:v>9.8000000000000004E-2</c:v>
                </c:pt>
                <c:pt idx="355">
                  <c:v>0.14299999999999999</c:v>
                </c:pt>
                <c:pt idx="356">
                  <c:v>0.113</c:v>
                </c:pt>
                <c:pt idx="357">
                  <c:v>0.153</c:v>
                </c:pt>
                <c:pt idx="358">
                  <c:v>0.184</c:v>
                </c:pt>
                <c:pt idx="359">
                  <c:v>0.154</c:v>
                </c:pt>
                <c:pt idx="360">
                  <c:v>0.312</c:v>
                </c:pt>
                <c:pt idx="361">
                  <c:v>0.20499999999999999</c:v>
                </c:pt>
                <c:pt idx="362">
                  <c:v>9.2999999999999999E-2</c:v>
                </c:pt>
                <c:pt idx="363">
                  <c:v>0.122</c:v>
                </c:pt>
                <c:pt idx="364">
                  <c:v>9.9000000000000005E-2</c:v>
                </c:pt>
                <c:pt idx="365">
                  <c:v>0.26800000000000002</c:v>
                </c:pt>
                <c:pt idx="366">
                  <c:v>0.153</c:v>
                </c:pt>
                <c:pt idx="367">
                  <c:v>0.182</c:v>
                </c:pt>
                <c:pt idx="368">
                  <c:v>7.9000000000000001E-2</c:v>
                </c:pt>
                <c:pt idx="369">
                  <c:v>8.2000000000000003E-2</c:v>
                </c:pt>
                <c:pt idx="370">
                  <c:v>4.2000000000000003E-2</c:v>
                </c:pt>
                <c:pt idx="371">
                  <c:v>0.155</c:v>
                </c:pt>
                <c:pt idx="372">
                  <c:v>6.9000000000000006E-2</c:v>
                </c:pt>
                <c:pt idx="373">
                  <c:v>0.106</c:v>
                </c:pt>
                <c:pt idx="374">
                  <c:v>0.10100000000000001</c:v>
                </c:pt>
                <c:pt idx="375">
                  <c:v>0.13300000000000001</c:v>
                </c:pt>
                <c:pt idx="376">
                  <c:v>0.14399999999999999</c:v>
                </c:pt>
                <c:pt idx="377">
                  <c:v>5.6000000000000001E-2</c:v>
                </c:pt>
                <c:pt idx="378">
                  <c:v>0.113</c:v>
                </c:pt>
                <c:pt idx="379">
                  <c:v>0.16500000000000001</c:v>
                </c:pt>
                <c:pt idx="380">
                  <c:v>0.14599999999999999</c:v>
                </c:pt>
                <c:pt idx="381">
                  <c:v>0.152</c:v>
                </c:pt>
                <c:pt idx="382">
                  <c:v>0.126</c:v>
                </c:pt>
                <c:pt idx="383">
                  <c:v>0.13400000000000001</c:v>
                </c:pt>
              </c:numCache>
            </c:numRef>
          </c:xVal>
          <c:yVal>
            <c:numRef>
              <c:f>'Spring Correlation'!$C$2:$C$385</c:f>
              <c:numCache>
                <c:formatCode>General</c:formatCode>
                <c:ptCount val="384"/>
                <c:pt idx="1">
                  <c:v>3.71428571428571</c:v>
                </c:pt>
                <c:pt idx="2">
                  <c:v>3.38</c:v>
                </c:pt>
                <c:pt idx="3">
                  <c:v>9.8272727272727298</c:v>
                </c:pt>
                <c:pt idx="4">
                  <c:v>3.5909090909090899</c:v>
                </c:pt>
                <c:pt idx="5">
                  <c:v>15.8166666666667</c:v>
                </c:pt>
                <c:pt idx="6">
                  <c:v>4.0444444444444398</c:v>
                </c:pt>
                <c:pt idx="7">
                  <c:v>7.5090909090909097</c:v>
                </c:pt>
                <c:pt idx="8">
                  <c:v>11.345454545454499</c:v>
                </c:pt>
                <c:pt idx="9">
                  <c:v>11.675000000000001</c:v>
                </c:pt>
                <c:pt idx="10">
                  <c:v>3.38</c:v>
                </c:pt>
                <c:pt idx="11">
                  <c:v>2.78</c:v>
                </c:pt>
                <c:pt idx="12">
                  <c:v>2.4545454545454501</c:v>
                </c:pt>
                <c:pt idx="13">
                  <c:v>5.24</c:v>
                </c:pt>
                <c:pt idx="14">
                  <c:v>2.89</c:v>
                </c:pt>
                <c:pt idx="15">
                  <c:v>4.9636363636363603</c:v>
                </c:pt>
                <c:pt idx="17">
                  <c:v>1.6</c:v>
                </c:pt>
                <c:pt idx="18">
                  <c:v>3.4111111111111101</c:v>
                </c:pt>
                <c:pt idx="19">
                  <c:v>4.5999999999999996</c:v>
                </c:pt>
                <c:pt idx="20">
                  <c:v>3.25</c:v>
                </c:pt>
                <c:pt idx="21">
                  <c:v>2.44</c:v>
                </c:pt>
                <c:pt idx="22">
                  <c:v>1.9555555555555599</c:v>
                </c:pt>
                <c:pt idx="23">
                  <c:v>5.62</c:v>
                </c:pt>
                <c:pt idx="24">
                  <c:v>5.88</c:v>
                </c:pt>
                <c:pt idx="25">
                  <c:v>8.76</c:v>
                </c:pt>
                <c:pt idx="26">
                  <c:v>1.81</c:v>
                </c:pt>
                <c:pt idx="27">
                  <c:v>2.52</c:v>
                </c:pt>
                <c:pt idx="28">
                  <c:v>2.88</c:v>
                </c:pt>
                <c:pt idx="29">
                  <c:v>9.5444444444444407</c:v>
                </c:pt>
                <c:pt idx="30">
                  <c:v>2.88</c:v>
                </c:pt>
                <c:pt idx="31">
                  <c:v>3.8888888888888902</c:v>
                </c:pt>
                <c:pt idx="33">
                  <c:v>3.5727272727272701</c:v>
                </c:pt>
                <c:pt idx="34">
                  <c:v>3.33</c:v>
                </c:pt>
                <c:pt idx="35">
                  <c:v>2.76</c:v>
                </c:pt>
                <c:pt idx="36">
                  <c:v>3.68</c:v>
                </c:pt>
                <c:pt idx="37">
                  <c:v>3.6818181818181799</c:v>
                </c:pt>
                <c:pt idx="38">
                  <c:v>5.14</c:v>
                </c:pt>
                <c:pt idx="39">
                  <c:v>5.05</c:v>
                </c:pt>
                <c:pt idx="40">
                  <c:v>6.66</c:v>
                </c:pt>
                <c:pt idx="41">
                  <c:v>16.436363636363598</c:v>
                </c:pt>
                <c:pt idx="42">
                  <c:v>4.26</c:v>
                </c:pt>
                <c:pt idx="43">
                  <c:v>2.1800000000000002</c:v>
                </c:pt>
                <c:pt idx="44">
                  <c:v>2.88</c:v>
                </c:pt>
                <c:pt idx="45">
                  <c:v>7.4909090909090903</c:v>
                </c:pt>
                <c:pt idx="46">
                  <c:v>5.38</c:v>
                </c:pt>
                <c:pt idx="47">
                  <c:v>4.8899999999999997</c:v>
                </c:pt>
                <c:pt idx="48">
                  <c:v>4.516666667</c:v>
                </c:pt>
                <c:pt idx="49">
                  <c:v>3.72</c:v>
                </c:pt>
                <c:pt idx="50">
                  <c:v>4.2285714289999996</c:v>
                </c:pt>
                <c:pt idx="51">
                  <c:v>3.2909090910000001</c:v>
                </c:pt>
                <c:pt idx="52">
                  <c:v>4.1857142859999996</c:v>
                </c:pt>
                <c:pt idx="53">
                  <c:v>4.1399999999999997</c:v>
                </c:pt>
                <c:pt idx="54">
                  <c:v>3.6666666669999999</c:v>
                </c:pt>
                <c:pt idx="55">
                  <c:v>3.8727272730000002</c:v>
                </c:pt>
                <c:pt idx="56">
                  <c:v>4.7230769229999998</c:v>
                </c:pt>
                <c:pt idx="57">
                  <c:v>4.6142857140000002</c:v>
                </c:pt>
                <c:pt idx="58">
                  <c:v>6.1277777779999996</c:v>
                </c:pt>
                <c:pt idx="59">
                  <c:v>6.8760000000000003</c:v>
                </c:pt>
                <c:pt idx="60">
                  <c:v>7.1607843139999998</c:v>
                </c:pt>
                <c:pt idx="61">
                  <c:v>4.84</c:v>
                </c:pt>
                <c:pt idx="62">
                  <c:v>5.1705882350000003</c:v>
                </c:pt>
                <c:pt idx="63">
                  <c:v>3.9238095240000002</c:v>
                </c:pt>
                <c:pt idx="64">
                  <c:v>4.8250000000000002</c:v>
                </c:pt>
                <c:pt idx="65">
                  <c:v>3.766666667</c:v>
                </c:pt>
                <c:pt idx="66">
                  <c:v>3.5625</c:v>
                </c:pt>
                <c:pt idx="67">
                  <c:v>3.5750000000000002</c:v>
                </c:pt>
                <c:pt idx="68">
                  <c:v>3.6555555559999999</c:v>
                </c:pt>
                <c:pt idx="69">
                  <c:v>4.1428571429999996</c:v>
                </c:pt>
                <c:pt idx="70">
                  <c:v>4.49</c:v>
                </c:pt>
                <c:pt idx="71">
                  <c:v>3.7875000000000001</c:v>
                </c:pt>
                <c:pt idx="72">
                  <c:v>8.41</c:v>
                </c:pt>
                <c:pt idx="73">
                  <c:v>4.33</c:v>
                </c:pt>
                <c:pt idx="74">
                  <c:v>5.0235294120000002</c:v>
                </c:pt>
                <c:pt idx="75">
                  <c:v>5.6229166670000001</c:v>
                </c:pt>
                <c:pt idx="76">
                  <c:v>7.6666666670000003</c:v>
                </c:pt>
                <c:pt idx="77">
                  <c:v>4.6565217390000004</c:v>
                </c:pt>
                <c:pt idx="78">
                  <c:v>6.9076923079999997</c:v>
                </c:pt>
                <c:pt idx="79">
                  <c:v>3.2025000000000001</c:v>
                </c:pt>
                <c:pt idx="80">
                  <c:v>4.58</c:v>
                </c:pt>
                <c:pt idx="81">
                  <c:v>2.7818181819999999</c:v>
                </c:pt>
                <c:pt idx="82">
                  <c:v>4.488888889</c:v>
                </c:pt>
                <c:pt idx="83">
                  <c:v>5.1124999999999998</c:v>
                </c:pt>
                <c:pt idx="84">
                  <c:v>4.1500000000000004</c:v>
                </c:pt>
                <c:pt idx="85">
                  <c:v>3.4545454549999999</c:v>
                </c:pt>
                <c:pt idx="86">
                  <c:v>3.77</c:v>
                </c:pt>
                <c:pt idx="87">
                  <c:v>3.128571429</c:v>
                </c:pt>
                <c:pt idx="88">
                  <c:v>7.84</c:v>
                </c:pt>
                <c:pt idx="89">
                  <c:v>7.1483870969999996</c:v>
                </c:pt>
                <c:pt idx="90">
                  <c:v>5.0666666669999998</c:v>
                </c:pt>
                <c:pt idx="91">
                  <c:v>7.4065217390000004</c:v>
                </c:pt>
                <c:pt idx="92">
                  <c:v>7.4816326530000001</c:v>
                </c:pt>
                <c:pt idx="93">
                  <c:v>2.7392156860000001</c:v>
                </c:pt>
                <c:pt idx="94">
                  <c:v>5.2243243240000004</c:v>
                </c:pt>
                <c:pt idx="95">
                  <c:v>2.6124999999999998</c:v>
                </c:pt>
                <c:pt idx="96">
                  <c:v>4.8931034479999997</c:v>
                </c:pt>
                <c:pt idx="97">
                  <c:v>5.011111111</c:v>
                </c:pt>
                <c:pt idx="98">
                  <c:v>4.1692307690000003</c:v>
                </c:pt>
                <c:pt idx="99">
                  <c:v>4.2548387099999996</c:v>
                </c:pt>
                <c:pt idx="100">
                  <c:v>3.846666667</c:v>
                </c:pt>
                <c:pt idx="101">
                  <c:v>5.2066666670000004</c:v>
                </c:pt>
                <c:pt idx="103">
                  <c:v>4.1363636359999996</c:v>
                </c:pt>
                <c:pt idx="104">
                  <c:v>4.4000000000000004</c:v>
                </c:pt>
                <c:pt idx="105">
                  <c:v>4.2699999999999996</c:v>
                </c:pt>
                <c:pt idx="106">
                  <c:v>5.1451612899999999</c:v>
                </c:pt>
                <c:pt idx="107">
                  <c:v>6.3096774189999998</c:v>
                </c:pt>
                <c:pt idx="108">
                  <c:v>5.4777777780000001</c:v>
                </c:pt>
                <c:pt idx="109">
                  <c:v>4.8866666670000001</c:v>
                </c:pt>
                <c:pt idx="110">
                  <c:v>3.5705882350000002</c:v>
                </c:pt>
                <c:pt idx="111">
                  <c:v>1.63</c:v>
                </c:pt>
                <c:pt idx="112">
                  <c:v>4.0208333329999997</c:v>
                </c:pt>
                <c:pt idx="113">
                  <c:v>4.5999999999999996</c:v>
                </c:pt>
                <c:pt idx="114">
                  <c:v>4.7275862069999999</c:v>
                </c:pt>
                <c:pt idx="115">
                  <c:v>5.2466666670000004</c:v>
                </c:pt>
                <c:pt idx="116">
                  <c:v>4.516666667</c:v>
                </c:pt>
                <c:pt idx="117">
                  <c:v>4.673076923</c:v>
                </c:pt>
                <c:pt idx="119">
                  <c:v>4.74</c:v>
                </c:pt>
                <c:pt idx="120">
                  <c:v>7.67</c:v>
                </c:pt>
                <c:pt idx="121">
                  <c:v>5.1866666669999999</c:v>
                </c:pt>
                <c:pt idx="122">
                  <c:v>4.3821428569999998</c:v>
                </c:pt>
                <c:pt idx="123">
                  <c:v>3.7366666670000002</c:v>
                </c:pt>
                <c:pt idx="124">
                  <c:v>5.9517241380000003</c:v>
                </c:pt>
                <c:pt idx="125">
                  <c:v>6.8366666670000003</c:v>
                </c:pt>
                <c:pt idx="126">
                  <c:v>5.7320000000000002</c:v>
                </c:pt>
                <c:pt idx="127">
                  <c:v>1.983333333</c:v>
                </c:pt>
                <c:pt idx="128">
                  <c:v>3.878571429</c:v>
                </c:pt>
                <c:pt idx="129">
                  <c:v>3.2290322580000002</c:v>
                </c:pt>
                <c:pt idx="130">
                  <c:v>4.479310345</c:v>
                </c:pt>
                <c:pt idx="131">
                  <c:v>5.5233333330000001</c:v>
                </c:pt>
                <c:pt idx="132">
                  <c:v>4.2516129029999998</c:v>
                </c:pt>
                <c:pt idx="133">
                  <c:v>3.8</c:v>
                </c:pt>
                <c:pt idx="135">
                  <c:v>5.3428571429999998</c:v>
                </c:pt>
                <c:pt idx="136">
                  <c:v>9.3444444440000005</c:v>
                </c:pt>
                <c:pt idx="137">
                  <c:v>7.374193548</c:v>
                </c:pt>
                <c:pt idx="138">
                  <c:v>4.6967741939999996</c:v>
                </c:pt>
                <c:pt idx="139">
                  <c:v>4.9451612899999997</c:v>
                </c:pt>
                <c:pt idx="140">
                  <c:v>6.374193548</c:v>
                </c:pt>
                <c:pt idx="141">
                  <c:v>5.490322581</c:v>
                </c:pt>
                <c:pt idx="142">
                  <c:v>6.78</c:v>
                </c:pt>
                <c:pt idx="143">
                  <c:v>3.6129032259999998</c:v>
                </c:pt>
                <c:pt idx="144">
                  <c:v>5.14</c:v>
                </c:pt>
                <c:pt idx="145">
                  <c:v>6.9</c:v>
                </c:pt>
                <c:pt idx="146">
                  <c:v>6.5</c:v>
                </c:pt>
                <c:pt idx="147">
                  <c:v>4.1500000000000004</c:v>
                </c:pt>
                <c:pt idx="148">
                  <c:v>6.38</c:v>
                </c:pt>
                <c:pt idx="149">
                  <c:v>6.34</c:v>
                </c:pt>
                <c:pt idx="150">
                  <c:v>3.9</c:v>
                </c:pt>
                <c:pt idx="151">
                  <c:v>4.66</c:v>
                </c:pt>
                <c:pt idx="152">
                  <c:v>4.6500000000000004</c:v>
                </c:pt>
                <c:pt idx="153">
                  <c:v>6.68333333333333</c:v>
                </c:pt>
                <c:pt idx="154">
                  <c:v>8.5821428571428608</c:v>
                </c:pt>
                <c:pt idx="155">
                  <c:v>13.8633333333333</c:v>
                </c:pt>
                <c:pt idx="156">
                  <c:v>6.75</c:v>
                </c:pt>
                <c:pt idx="157">
                  <c:v>5.4193548387096797</c:v>
                </c:pt>
                <c:pt idx="158">
                  <c:v>5.3033333333333301</c:v>
                </c:pt>
                <c:pt idx="159">
                  <c:v>5.23870967741935</c:v>
                </c:pt>
                <c:pt idx="160">
                  <c:v>4.6399999999999997</c:v>
                </c:pt>
                <c:pt idx="161">
                  <c:v>5.44</c:v>
                </c:pt>
                <c:pt idx="162">
                  <c:v>5.54</c:v>
                </c:pt>
                <c:pt idx="163">
                  <c:v>6.95</c:v>
                </c:pt>
                <c:pt idx="164">
                  <c:v>4.8</c:v>
                </c:pt>
                <c:pt idx="165">
                  <c:v>5.5</c:v>
                </c:pt>
                <c:pt idx="166">
                  <c:v>6.45</c:v>
                </c:pt>
                <c:pt idx="167">
                  <c:v>6.125</c:v>
                </c:pt>
                <c:pt idx="168">
                  <c:v>7.66</c:v>
                </c:pt>
                <c:pt idx="169">
                  <c:v>7.2133333333333303</c:v>
                </c:pt>
                <c:pt idx="170">
                  <c:v>6.4749999999999996</c:v>
                </c:pt>
                <c:pt idx="171">
                  <c:v>12.8379310344828</c:v>
                </c:pt>
                <c:pt idx="172">
                  <c:v>8.2866666666666706</c:v>
                </c:pt>
                <c:pt idx="173">
                  <c:v>7.81666666666667</c:v>
                </c:pt>
                <c:pt idx="174">
                  <c:v>5.4533333333333296</c:v>
                </c:pt>
                <c:pt idx="175">
                  <c:v>6.0035714285714299</c:v>
                </c:pt>
                <c:pt idx="176">
                  <c:v>7.5750000000000002</c:v>
                </c:pt>
                <c:pt idx="177">
                  <c:v>4</c:v>
                </c:pt>
                <c:pt idx="178">
                  <c:v>5.9</c:v>
                </c:pt>
                <c:pt idx="179">
                  <c:v>8.98</c:v>
                </c:pt>
                <c:pt idx="180">
                  <c:v>4.625</c:v>
                </c:pt>
                <c:pt idx="181">
                  <c:v>4.8</c:v>
                </c:pt>
                <c:pt idx="182">
                  <c:v>5.86</c:v>
                </c:pt>
                <c:pt idx="183">
                  <c:v>4.5</c:v>
                </c:pt>
                <c:pt idx="184">
                  <c:v>6.96</c:v>
                </c:pt>
                <c:pt idx="185">
                  <c:v>8.1129032258064502</c:v>
                </c:pt>
                <c:pt idx="186">
                  <c:v>10.0655172413793</c:v>
                </c:pt>
                <c:pt idx="187">
                  <c:v>12.4428571428571</c:v>
                </c:pt>
                <c:pt idx="188">
                  <c:v>7.3129032258064504</c:v>
                </c:pt>
                <c:pt idx="189">
                  <c:v>6.9749999999999996</c:v>
                </c:pt>
                <c:pt idx="190">
                  <c:v>6.1516129032258098</c:v>
                </c:pt>
                <c:pt idx="191">
                  <c:v>4.90967741935484</c:v>
                </c:pt>
                <c:pt idx="192">
                  <c:v>4.5888888889999997</c:v>
                </c:pt>
                <c:pt idx="193">
                  <c:v>4.5592592590000001</c:v>
                </c:pt>
                <c:pt idx="194">
                  <c:v>4.6703703699999997</c:v>
                </c:pt>
                <c:pt idx="195">
                  <c:v>4.1878787879999999</c:v>
                </c:pt>
                <c:pt idx="196">
                  <c:v>3.7529411760000002</c:v>
                </c:pt>
                <c:pt idx="197">
                  <c:v>7.7130434780000003</c:v>
                </c:pt>
                <c:pt idx="198">
                  <c:v>4.457142857</c:v>
                </c:pt>
                <c:pt idx="199">
                  <c:v>4.8823529409999997</c:v>
                </c:pt>
                <c:pt idx="200">
                  <c:v>4.8529411759999999</c:v>
                </c:pt>
                <c:pt idx="201">
                  <c:v>5.1666666670000003</c:v>
                </c:pt>
                <c:pt idx="202">
                  <c:v>4.414285714</c:v>
                </c:pt>
                <c:pt idx="203">
                  <c:v>7.0129032259999997</c:v>
                </c:pt>
                <c:pt idx="204">
                  <c:v>6.010344828</c:v>
                </c:pt>
                <c:pt idx="205">
                  <c:v>9.2806451610000007</c:v>
                </c:pt>
                <c:pt idx="206">
                  <c:v>3.9892857140000002</c:v>
                </c:pt>
                <c:pt idx="207">
                  <c:v>4.9774193550000003</c:v>
                </c:pt>
                <c:pt idx="208">
                  <c:v>3.7703703700000002</c:v>
                </c:pt>
                <c:pt idx="209">
                  <c:v>4.585714286</c:v>
                </c:pt>
                <c:pt idx="210">
                  <c:v>4.4931034480000003</c:v>
                </c:pt>
                <c:pt idx="211">
                  <c:v>4.6827586209999996</c:v>
                </c:pt>
                <c:pt idx="212">
                  <c:v>4.3677419349999997</c:v>
                </c:pt>
                <c:pt idx="213">
                  <c:v>4.8</c:v>
                </c:pt>
                <c:pt idx="214">
                  <c:v>4.3214285710000002</c:v>
                </c:pt>
                <c:pt idx="215">
                  <c:v>5.457142857</c:v>
                </c:pt>
                <c:pt idx="216">
                  <c:v>7.66</c:v>
                </c:pt>
                <c:pt idx="217">
                  <c:v>4.1585365850000002</c:v>
                </c:pt>
                <c:pt idx="218">
                  <c:v>4.1857142859999996</c:v>
                </c:pt>
                <c:pt idx="219">
                  <c:v>5.7766666669999998</c:v>
                </c:pt>
                <c:pt idx="220">
                  <c:v>8.8366666669999994</c:v>
                </c:pt>
                <c:pt idx="221">
                  <c:v>7.7866666670000004</c:v>
                </c:pt>
                <c:pt idx="222">
                  <c:v>5.31</c:v>
                </c:pt>
                <c:pt idx="223">
                  <c:v>5.9533333329999998</c:v>
                </c:pt>
                <c:pt idx="224">
                  <c:v>3.7724137930000001</c:v>
                </c:pt>
                <c:pt idx="225">
                  <c:v>3.3413793100000002</c:v>
                </c:pt>
                <c:pt idx="226">
                  <c:v>4.2413793100000001</c:v>
                </c:pt>
                <c:pt idx="227">
                  <c:v>5.1454545449999998</c:v>
                </c:pt>
                <c:pt idx="228">
                  <c:v>4.4464285710000002</c:v>
                </c:pt>
                <c:pt idx="229">
                  <c:v>4.0342857140000001</c:v>
                </c:pt>
                <c:pt idx="230">
                  <c:v>5.1785714289999998</c:v>
                </c:pt>
                <c:pt idx="231">
                  <c:v>5.7916666670000003</c:v>
                </c:pt>
                <c:pt idx="232">
                  <c:v>7.5266666669999998</c:v>
                </c:pt>
                <c:pt idx="233">
                  <c:v>4.0024390240000001</c:v>
                </c:pt>
                <c:pt idx="234">
                  <c:v>5.8222222219999997</c:v>
                </c:pt>
                <c:pt idx="235">
                  <c:v>6.0538461540000004</c:v>
                </c:pt>
                <c:pt idx="236">
                  <c:v>6.7821428570000002</c:v>
                </c:pt>
                <c:pt idx="237">
                  <c:v>6.5451612900000002</c:v>
                </c:pt>
                <c:pt idx="238">
                  <c:v>5.9935483869999997</c:v>
                </c:pt>
                <c:pt idx="239">
                  <c:v>5.062068966</c:v>
                </c:pt>
                <c:pt idx="252">
                  <c:v>7.952</c:v>
                </c:pt>
                <c:pt idx="253">
                  <c:v>5.7903225806451601</c:v>
                </c:pt>
                <c:pt idx="254">
                  <c:v>3.4583333333333299</c:v>
                </c:pt>
                <c:pt idx="255">
                  <c:v>5.0129032258064496</c:v>
                </c:pt>
                <c:pt idx="267">
                  <c:v>5.2892857142857101</c:v>
                </c:pt>
                <c:pt idx="268">
                  <c:v>6.7033333333333296</c:v>
                </c:pt>
                <c:pt idx="269">
                  <c:v>7.1166666666666698</c:v>
                </c:pt>
                <c:pt idx="270">
                  <c:v>7.0166666666666702</c:v>
                </c:pt>
                <c:pt idx="271">
                  <c:v>6.3866666666666703</c:v>
                </c:pt>
                <c:pt idx="283">
                  <c:v>6.3838709677419399</c:v>
                </c:pt>
                <c:pt idx="284">
                  <c:v>8.1</c:v>
                </c:pt>
                <c:pt idx="285">
                  <c:v>3.35</c:v>
                </c:pt>
                <c:pt idx="286">
                  <c:v>5.7769230769230804</c:v>
                </c:pt>
                <c:pt idx="287">
                  <c:v>5.9884615384615403</c:v>
                </c:pt>
                <c:pt idx="288">
                  <c:v>5.5875000000000004</c:v>
                </c:pt>
                <c:pt idx="289">
                  <c:v>6.18333333333333</c:v>
                </c:pt>
                <c:pt idx="290">
                  <c:v>5.56666666666667</c:v>
                </c:pt>
                <c:pt idx="291">
                  <c:v>5.15</c:v>
                </c:pt>
                <c:pt idx="292">
                  <c:v>4.6375000000000002</c:v>
                </c:pt>
                <c:pt idx="293">
                  <c:v>4.68888888888889</c:v>
                </c:pt>
                <c:pt idx="294">
                  <c:v>5.0444444444444398</c:v>
                </c:pt>
                <c:pt idx="295">
                  <c:v>5.18</c:v>
                </c:pt>
                <c:pt idx="296">
                  <c:v>5.0125000000000002</c:v>
                </c:pt>
                <c:pt idx="297">
                  <c:v>3.3387096774193501</c:v>
                </c:pt>
                <c:pt idx="298">
                  <c:v>6.4903225806451603</c:v>
                </c:pt>
                <c:pt idx="299">
                  <c:v>6.04</c:v>
                </c:pt>
                <c:pt idx="300">
                  <c:v>6.26296296296296</c:v>
                </c:pt>
                <c:pt idx="301">
                  <c:v>6.50416666666667</c:v>
                </c:pt>
                <c:pt idx="302">
                  <c:v>5.3</c:v>
                </c:pt>
                <c:pt idx="303">
                  <c:v>2.35</c:v>
                </c:pt>
                <c:pt idx="304">
                  <c:v>5.4111111111111097</c:v>
                </c:pt>
                <c:pt idx="305">
                  <c:v>5.35</c:v>
                </c:pt>
                <c:pt idx="306">
                  <c:v>4.9800000000000004</c:v>
                </c:pt>
                <c:pt idx="307">
                  <c:v>7.2777777777777803</c:v>
                </c:pt>
                <c:pt idx="308">
                  <c:v>4.62</c:v>
                </c:pt>
                <c:pt idx="309">
                  <c:v>4.93333333333333</c:v>
                </c:pt>
                <c:pt idx="310">
                  <c:v>4.7300000000000004</c:v>
                </c:pt>
                <c:pt idx="311">
                  <c:v>5.22</c:v>
                </c:pt>
                <c:pt idx="312">
                  <c:v>6.55</c:v>
                </c:pt>
                <c:pt idx="313">
                  <c:v>5.1466666666666701</c:v>
                </c:pt>
                <c:pt idx="314">
                  <c:v>5.7</c:v>
                </c:pt>
                <c:pt idx="315">
                  <c:v>7.5888888888888903</c:v>
                </c:pt>
                <c:pt idx="316">
                  <c:v>6.7185185185185201</c:v>
                </c:pt>
                <c:pt idx="317">
                  <c:v>8.6133333333333297</c:v>
                </c:pt>
                <c:pt idx="318">
                  <c:v>5.5863636363636404</c:v>
                </c:pt>
                <c:pt idx="319">
                  <c:v>2.6111111111111098</c:v>
                </c:pt>
                <c:pt idx="320">
                  <c:v>5.9111111111111097</c:v>
                </c:pt>
                <c:pt idx="321">
                  <c:v>5.6181818181818199</c:v>
                </c:pt>
                <c:pt idx="322">
                  <c:v>5.4222222222222198</c:v>
                </c:pt>
                <c:pt idx="323">
                  <c:v>6.7</c:v>
                </c:pt>
                <c:pt idx="324">
                  <c:v>5.8222222222222202</c:v>
                </c:pt>
                <c:pt idx="325">
                  <c:v>4.76</c:v>
                </c:pt>
                <c:pt idx="326">
                  <c:v>3.5</c:v>
                </c:pt>
                <c:pt idx="327">
                  <c:v>6.56</c:v>
                </c:pt>
                <c:pt idx="328">
                  <c:v>6.52</c:v>
                </c:pt>
                <c:pt idx="329">
                  <c:v>7.2516129032258103</c:v>
                </c:pt>
                <c:pt idx="330">
                  <c:v>5.9870967741935504</c:v>
                </c:pt>
                <c:pt idx="331">
                  <c:v>6.4566666666666697</c:v>
                </c:pt>
                <c:pt idx="332">
                  <c:v>7.6333333333333302</c:v>
                </c:pt>
                <c:pt idx="333">
                  <c:v>5.7870967741935502</c:v>
                </c:pt>
                <c:pt idx="334">
                  <c:v>5.7096774193548399</c:v>
                </c:pt>
                <c:pt idx="335">
                  <c:v>6.6032258064516096</c:v>
                </c:pt>
                <c:pt idx="336">
                  <c:v>4.5555555555555598</c:v>
                </c:pt>
                <c:pt idx="337">
                  <c:v>3.23</c:v>
                </c:pt>
                <c:pt idx="338">
                  <c:v>3.28</c:v>
                </c:pt>
                <c:pt idx="339">
                  <c:v>3.0142857142857098</c:v>
                </c:pt>
                <c:pt idx="340">
                  <c:v>1.8181818181818199</c:v>
                </c:pt>
                <c:pt idx="341">
                  <c:v>2.1</c:v>
                </c:pt>
                <c:pt idx="342">
                  <c:v>2.71</c:v>
                </c:pt>
                <c:pt idx="343">
                  <c:v>3.13</c:v>
                </c:pt>
                <c:pt idx="344">
                  <c:v>3.1749999999999998</c:v>
                </c:pt>
                <c:pt idx="345">
                  <c:v>2.21</c:v>
                </c:pt>
                <c:pt idx="346">
                  <c:v>2.0555555555555598</c:v>
                </c:pt>
                <c:pt idx="347">
                  <c:v>2.1545454545454499</c:v>
                </c:pt>
                <c:pt idx="348">
                  <c:v>3.24545454545455</c:v>
                </c:pt>
                <c:pt idx="352">
                  <c:v>3.5</c:v>
                </c:pt>
                <c:pt idx="353">
                  <c:v>2.56</c:v>
                </c:pt>
                <c:pt idx="354">
                  <c:v>3.05</c:v>
                </c:pt>
                <c:pt idx="355">
                  <c:v>3.17</c:v>
                </c:pt>
                <c:pt idx="356">
                  <c:v>2.52</c:v>
                </c:pt>
                <c:pt idx="357">
                  <c:v>2.56</c:v>
                </c:pt>
                <c:pt idx="358">
                  <c:v>2.5299999999999998</c:v>
                </c:pt>
                <c:pt idx="359">
                  <c:v>2.68</c:v>
                </c:pt>
                <c:pt idx="360">
                  <c:v>5.31111111111111</c:v>
                </c:pt>
                <c:pt idx="361">
                  <c:v>3.5777777777777802</c:v>
                </c:pt>
                <c:pt idx="362">
                  <c:v>2.88</c:v>
                </c:pt>
                <c:pt idx="363">
                  <c:v>3.6444444444444399</c:v>
                </c:pt>
                <c:pt idx="364">
                  <c:v>3.2</c:v>
                </c:pt>
                <c:pt idx="368">
                  <c:v>3.9444444444444402</c:v>
                </c:pt>
                <c:pt idx="369">
                  <c:v>2.78</c:v>
                </c:pt>
                <c:pt idx="370">
                  <c:v>3.43333333333333</c:v>
                </c:pt>
                <c:pt idx="371">
                  <c:v>4.5750000000000002</c:v>
                </c:pt>
                <c:pt idx="372">
                  <c:v>2.6875</c:v>
                </c:pt>
                <c:pt idx="373">
                  <c:v>3.4454545454545502</c:v>
                </c:pt>
                <c:pt idx="374">
                  <c:v>2.35</c:v>
                </c:pt>
                <c:pt idx="375">
                  <c:v>3.53</c:v>
                </c:pt>
                <c:pt idx="376">
                  <c:v>5.4375</c:v>
                </c:pt>
                <c:pt idx="377">
                  <c:v>6.5571428571428596</c:v>
                </c:pt>
                <c:pt idx="378">
                  <c:v>3.71</c:v>
                </c:pt>
                <c:pt idx="379">
                  <c:v>3.02</c:v>
                </c:pt>
                <c:pt idx="380">
                  <c:v>3.5625</c:v>
                </c:pt>
              </c:numCache>
            </c:numRef>
          </c:yVal>
          <c:smooth val="0"/>
        </c:ser>
        <c:ser>
          <c:idx val="0"/>
          <c:order val="1"/>
          <c:tx>
            <c:v>Volcanoes National Park</c:v>
          </c:tx>
          <c:spPr>
            <a:ln w="28575">
              <a:noFill/>
            </a:ln>
          </c:spPr>
          <c:xVal>
            <c:numRef>
              <c:f>'Spring Correlation'!$D$2:$D$49</c:f>
              <c:numCache>
                <c:formatCode>General</c:formatCode>
                <c:ptCount val="48"/>
                <c:pt idx="0">
                  <c:v>0.152</c:v>
                </c:pt>
                <c:pt idx="1">
                  <c:v>0.13900000000000001</c:v>
                </c:pt>
                <c:pt idx="2">
                  <c:v>0.10199999999999999</c:v>
                </c:pt>
                <c:pt idx="3">
                  <c:v>0.106</c:v>
                </c:pt>
                <c:pt idx="4">
                  <c:v>0.153</c:v>
                </c:pt>
                <c:pt idx="5">
                  <c:v>0.13</c:v>
                </c:pt>
                <c:pt idx="6">
                  <c:v>0.156</c:v>
                </c:pt>
                <c:pt idx="7">
                  <c:v>0.14599999999999999</c:v>
                </c:pt>
                <c:pt idx="8">
                  <c:v>0.13800000000000001</c:v>
                </c:pt>
                <c:pt idx="9">
                  <c:v>0.17199999999999999</c:v>
                </c:pt>
                <c:pt idx="10">
                  <c:v>0.20699999999999999</c:v>
                </c:pt>
                <c:pt idx="11">
                  <c:v>0.2</c:v>
                </c:pt>
                <c:pt idx="12">
                  <c:v>0.16500000000000001</c:v>
                </c:pt>
                <c:pt idx="13">
                  <c:v>0.20499999999999999</c:v>
                </c:pt>
                <c:pt idx="14">
                  <c:v>0.13200000000000001</c:v>
                </c:pt>
                <c:pt idx="15">
                  <c:v>0.18</c:v>
                </c:pt>
                <c:pt idx="16">
                  <c:v>0.114</c:v>
                </c:pt>
                <c:pt idx="17">
                  <c:v>9.7000000000000003E-2</c:v>
                </c:pt>
                <c:pt idx="18">
                  <c:v>0.16900000000000001</c:v>
                </c:pt>
                <c:pt idx="19">
                  <c:v>0.12</c:v>
                </c:pt>
                <c:pt idx="20">
                  <c:v>0.128</c:v>
                </c:pt>
                <c:pt idx="21">
                  <c:v>0.17799999999999999</c:v>
                </c:pt>
                <c:pt idx="22">
                  <c:v>0.14499999999999999</c:v>
                </c:pt>
                <c:pt idx="23">
                  <c:v>0.14599999999999999</c:v>
                </c:pt>
                <c:pt idx="24">
                  <c:v>0.436</c:v>
                </c:pt>
                <c:pt idx="25">
                  <c:v>0.2</c:v>
                </c:pt>
                <c:pt idx="26">
                  <c:v>0.11</c:v>
                </c:pt>
                <c:pt idx="27">
                  <c:v>0.13200000000000001</c:v>
                </c:pt>
                <c:pt idx="28">
                  <c:v>0.15</c:v>
                </c:pt>
                <c:pt idx="29">
                  <c:v>0.20300000000000001</c:v>
                </c:pt>
                <c:pt idx="30">
                  <c:v>0.19</c:v>
                </c:pt>
                <c:pt idx="31">
                  <c:v>0.21099999999999999</c:v>
                </c:pt>
                <c:pt idx="32">
                  <c:v>0.13500000000000001</c:v>
                </c:pt>
                <c:pt idx="33">
                  <c:v>9.2999999999999999E-2</c:v>
                </c:pt>
                <c:pt idx="34">
                  <c:v>6.0999999999999999E-2</c:v>
                </c:pt>
                <c:pt idx="35">
                  <c:v>0.158</c:v>
                </c:pt>
                <c:pt idx="36">
                  <c:v>0.12</c:v>
                </c:pt>
                <c:pt idx="37">
                  <c:v>0.108</c:v>
                </c:pt>
                <c:pt idx="38">
                  <c:v>0.10299999999999999</c:v>
                </c:pt>
                <c:pt idx="39">
                  <c:v>0.13200000000000001</c:v>
                </c:pt>
                <c:pt idx="40">
                  <c:v>0.14000000000000001</c:v>
                </c:pt>
                <c:pt idx="41">
                  <c:v>9.8000000000000004E-2</c:v>
                </c:pt>
                <c:pt idx="42">
                  <c:v>9.8000000000000004E-2</c:v>
                </c:pt>
                <c:pt idx="43">
                  <c:v>0.13500000000000001</c:v>
                </c:pt>
                <c:pt idx="44">
                  <c:v>0.13900000000000001</c:v>
                </c:pt>
                <c:pt idx="45">
                  <c:v>0.20599999999999999</c:v>
                </c:pt>
                <c:pt idx="46">
                  <c:v>0.115</c:v>
                </c:pt>
                <c:pt idx="47">
                  <c:v>0</c:v>
                </c:pt>
              </c:numCache>
            </c:numRef>
          </c:xVal>
          <c:yVal>
            <c:numRef>
              <c:f>'Spring Correlation'!$C$2:$C$49</c:f>
              <c:numCache>
                <c:formatCode>General</c:formatCode>
                <c:ptCount val="48"/>
                <c:pt idx="1">
                  <c:v>3.71428571428571</c:v>
                </c:pt>
                <c:pt idx="2">
                  <c:v>3.38</c:v>
                </c:pt>
                <c:pt idx="3">
                  <c:v>9.8272727272727298</c:v>
                </c:pt>
                <c:pt idx="4">
                  <c:v>3.5909090909090899</c:v>
                </c:pt>
                <c:pt idx="5">
                  <c:v>15.8166666666667</c:v>
                </c:pt>
                <c:pt idx="6">
                  <c:v>4.0444444444444398</c:v>
                </c:pt>
                <c:pt idx="7">
                  <c:v>7.5090909090909097</c:v>
                </c:pt>
                <c:pt idx="8">
                  <c:v>11.345454545454499</c:v>
                </c:pt>
                <c:pt idx="9">
                  <c:v>11.675000000000001</c:v>
                </c:pt>
                <c:pt idx="10">
                  <c:v>3.38</c:v>
                </c:pt>
                <c:pt idx="11">
                  <c:v>2.78</c:v>
                </c:pt>
                <c:pt idx="12">
                  <c:v>2.4545454545454501</c:v>
                </c:pt>
                <c:pt idx="13">
                  <c:v>5.24</c:v>
                </c:pt>
                <c:pt idx="14">
                  <c:v>2.89</c:v>
                </c:pt>
                <c:pt idx="15">
                  <c:v>4.9636363636363603</c:v>
                </c:pt>
                <c:pt idx="17">
                  <c:v>1.6</c:v>
                </c:pt>
                <c:pt idx="18">
                  <c:v>3.4111111111111101</c:v>
                </c:pt>
                <c:pt idx="19">
                  <c:v>4.5999999999999996</c:v>
                </c:pt>
                <c:pt idx="20">
                  <c:v>3.25</c:v>
                </c:pt>
                <c:pt idx="21">
                  <c:v>2.44</c:v>
                </c:pt>
                <c:pt idx="22">
                  <c:v>1.9555555555555599</c:v>
                </c:pt>
                <c:pt idx="23">
                  <c:v>5.62</c:v>
                </c:pt>
                <c:pt idx="24">
                  <c:v>5.88</c:v>
                </c:pt>
                <c:pt idx="25">
                  <c:v>8.76</c:v>
                </c:pt>
                <c:pt idx="26">
                  <c:v>1.81</c:v>
                </c:pt>
                <c:pt idx="27">
                  <c:v>2.52</c:v>
                </c:pt>
                <c:pt idx="28">
                  <c:v>2.88</c:v>
                </c:pt>
                <c:pt idx="29">
                  <c:v>9.5444444444444407</c:v>
                </c:pt>
                <c:pt idx="30">
                  <c:v>2.88</c:v>
                </c:pt>
                <c:pt idx="31">
                  <c:v>3.8888888888888902</c:v>
                </c:pt>
                <c:pt idx="33">
                  <c:v>3.5727272727272701</c:v>
                </c:pt>
                <c:pt idx="34">
                  <c:v>3.33</c:v>
                </c:pt>
                <c:pt idx="35">
                  <c:v>2.76</c:v>
                </c:pt>
                <c:pt idx="36">
                  <c:v>3.68</c:v>
                </c:pt>
                <c:pt idx="37">
                  <c:v>3.6818181818181799</c:v>
                </c:pt>
                <c:pt idx="38">
                  <c:v>5.14</c:v>
                </c:pt>
                <c:pt idx="39">
                  <c:v>5.05</c:v>
                </c:pt>
                <c:pt idx="40">
                  <c:v>6.66</c:v>
                </c:pt>
                <c:pt idx="41">
                  <c:v>16.436363636363598</c:v>
                </c:pt>
                <c:pt idx="42">
                  <c:v>4.26</c:v>
                </c:pt>
                <c:pt idx="43">
                  <c:v>2.1800000000000002</c:v>
                </c:pt>
                <c:pt idx="44">
                  <c:v>2.88</c:v>
                </c:pt>
                <c:pt idx="45">
                  <c:v>7.4909090909090903</c:v>
                </c:pt>
                <c:pt idx="46">
                  <c:v>5.38</c:v>
                </c:pt>
                <c:pt idx="47">
                  <c:v>4.8899999999999997</c:v>
                </c:pt>
              </c:numCache>
            </c:numRef>
          </c:yVal>
          <c:smooth val="0"/>
        </c:ser>
        <c:ser>
          <c:idx val="1"/>
          <c:order val="2"/>
          <c:tx>
            <c:v>Kihei</c:v>
          </c:tx>
          <c:spPr>
            <a:ln w="28575">
              <a:noFill/>
            </a:ln>
          </c:spPr>
          <c:xVal>
            <c:numRef>
              <c:f>'Spring Correlation'!$D$290:$D$337</c:f>
              <c:numCache>
                <c:formatCode>General</c:formatCode>
                <c:ptCount val="48"/>
                <c:pt idx="0">
                  <c:v>0.13100000000000001</c:v>
                </c:pt>
                <c:pt idx="1">
                  <c:v>0.13200000000000001</c:v>
                </c:pt>
                <c:pt idx="2">
                  <c:v>0.128</c:v>
                </c:pt>
                <c:pt idx="3">
                  <c:v>7.6999999999999999E-2</c:v>
                </c:pt>
                <c:pt idx="4">
                  <c:v>0.17199999999999999</c:v>
                </c:pt>
                <c:pt idx="5">
                  <c:v>0.17199999999999999</c:v>
                </c:pt>
                <c:pt idx="6">
                  <c:v>7.9000000000000001E-2</c:v>
                </c:pt>
                <c:pt idx="7">
                  <c:v>0.14199999999999999</c:v>
                </c:pt>
                <c:pt idx="8">
                  <c:v>0.158</c:v>
                </c:pt>
                <c:pt idx="9">
                  <c:v>0.17</c:v>
                </c:pt>
                <c:pt idx="10">
                  <c:v>0.29399999999999998</c:v>
                </c:pt>
                <c:pt idx="11">
                  <c:v>0.158</c:v>
                </c:pt>
                <c:pt idx="12">
                  <c:v>0.14499999999999999</c:v>
                </c:pt>
                <c:pt idx="13">
                  <c:v>0.159</c:v>
                </c:pt>
                <c:pt idx="14">
                  <c:v>0.14499999999999999</c:v>
                </c:pt>
                <c:pt idx="15">
                  <c:v>0.14399999999999999</c:v>
                </c:pt>
                <c:pt idx="16">
                  <c:v>0.183</c:v>
                </c:pt>
                <c:pt idx="17">
                  <c:v>0.106</c:v>
                </c:pt>
                <c:pt idx="18">
                  <c:v>0.10199999999999999</c:v>
                </c:pt>
                <c:pt idx="19">
                  <c:v>0.14399999999999999</c:v>
                </c:pt>
                <c:pt idx="20">
                  <c:v>0.10299999999999999</c:v>
                </c:pt>
                <c:pt idx="21">
                  <c:v>0.154</c:v>
                </c:pt>
                <c:pt idx="22">
                  <c:v>0.186</c:v>
                </c:pt>
                <c:pt idx="23">
                  <c:v>0.16</c:v>
                </c:pt>
                <c:pt idx="24">
                  <c:v>0.28799999999999998</c:v>
                </c:pt>
                <c:pt idx="25">
                  <c:v>0.224</c:v>
                </c:pt>
                <c:pt idx="26">
                  <c:v>9.2999999999999999E-2</c:v>
                </c:pt>
                <c:pt idx="27">
                  <c:v>0.121</c:v>
                </c:pt>
                <c:pt idx="28">
                  <c:v>0.1</c:v>
                </c:pt>
                <c:pt idx="29">
                  <c:v>0.26700000000000002</c:v>
                </c:pt>
                <c:pt idx="30">
                  <c:v>0.20899999999999999</c:v>
                </c:pt>
                <c:pt idx="31">
                  <c:v>0.19700000000000001</c:v>
                </c:pt>
                <c:pt idx="32">
                  <c:v>7.5999999999999998E-2</c:v>
                </c:pt>
                <c:pt idx="33">
                  <c:v>8.3000000000000004E-2</c:v>
                </c:pt>
                <c:pt idx="34">
                  <c:v>4.1000000000000002E-2</c:v>
                </c:pt>
                <c:pt idx="35">
                  <c:v>0.15</c:v>
                </c:pt>
                <c:pt idx="36">
                  <c:v>9.8000000000000004E-2</c:v>
                </c:pt>
                <c:pt idx="37">
                  <c:v>0.112</c:v>
                </c:pt>
                <c:pt idx="38">
                  <c:v>9.5000000000000001E-2</c:v>
                </c:pt>
                <c:pt idx="39">
                  <c:v>0.159</c:v>
                </c:pt>
                <c:pt idx="40">
                  <c:v>0.13800000000000001</c:v>
                </c:pt>
                <c:pt idx="41">
                  <c:v>5.7000000000000002E-2</c:v>
                </c:pt>
                <c:pt idx="42">
                  <c:v>0.109</c:v>
                </c:pt>
                <c:pt idx="43">
                  <c:v>0.17799999999999999</c:v>
                </c:pt>
                <c:pt idx="44">
                  <c:v>0.16800000000000001</c:v>
                </c:pt>
                <c:pt idx="45">
                  <c:v>0.18099999999999999</c:v>
                </c:pt>
                <c:pt idx="46">
                  <c:v>0.11799999999999999</c:v>
                </c:pt>
                <c:pt idx="47">
                  <c:v>0.16900000000000001</c:v>
                </c:pt>
              </c:numCache>
            </c:numRef>
          </c:xVal>
          <c:yVal>
            <c:numRef>
              <c:f>'Winter Correlation'!$C$286:$C$332</c:f>
              <c:numCache>
                <c:formatCode>General</c:formatCode>
                <c:ptCount val="47"/>
                <c:pt idx="0">
                  <c:v>3.8875000000000002</c:v>
                </c:pt>
                <c:pt idx="1">
                  <c:v>3.6</c:v>
                </c:pt>
                <c:pt idx="2">
                  <c:v>4.8181818181818201</c:v>
                </c:pt>
                <c:pt idx="3">
                  <c:v>6.6444444444444404</c:v>
                </c:pt>
                <c:pt idx="4">
                  <c:v>3.2888888888888901</c:v>
                </c:pt>
                <c:pt idx="5">
                  <c:v>6.04</c:v>
                </c:pt>
                <c:pt idx="6">
                  <c:v>6.8454545454545501</c:v>
                </c:pt>
                <c:pt idx="7">
                  <c:v>3.6666666666666701</c:v>
                </c:pt>
                <c:pt idx="8">
                  <c:v>3.85161290322581</c:v>
                </c:pt>
                <c:pt idx="9">
                  <c:v>4.8645161290322596</c:v>
                </c:pt>
                <c:pt idx="10">
                  <c:v>4.4740740740740703</c:v>
                </c:pt>
                <c:pt idx="11">
                  <c:v>6.0555555555555598</c:v>
                </c:pt>
                <c:pt idx="12">
                  <c:v>5.9774193548387098</c:v>
                </c:pt>
                <c:pt idx="13">
                  <c:v>5.3689655172413797</c:v>
                </c:pt>
                <c:pt idx="14">
                  <c:v>4.7105263157894699</c:v>
                </c:pt>
                <c:pt idx="15">
                  <c:v>3.956</c:v>
                </c:pt>
                <c:pt idx="16">
                  <c:v>4.9625000000000004</c:v>
                </c:pt>
                <c:pt idx="17">
                  <c:v>3.97</c:v>
                </c:pt>
                <c:pt idx="18">
                  <c:v>5.33</c:v>
                </c:pt>
                <c:pt idx="19">
                  <c:v>4.38</c:v>
                </c:pt>
                <c:pt idx="20">
                  <c:v>3.4142857142857101</c:v>
                </c:pt>
                <c:pt idx="21">
                  <c:v>4.22</c:v>
                </c:pt>
                <c:pt idx="22">
                  <c:v>3.8714285714285701</c:v>
                </c:pt>
                <c:pt idx="23">
                  <c:v>3.8181818181818201</c:v>
                </c:pt>
                <c:pt idx="24">
                  <c:v>2.9074074074074101</c:v>
                </c:pt>
                <c:pt idx="25">
                  <c:v>5.6838709677419397</c:v>
                </c:pt>
                <c:pt idx="26">
                  <c:v>3.45384615384615</c:v>
                </c:pt>
                <c:pt idx="27">
                  <c:v>7.4310344827586201</c:v>
                </c:pt>
                <c:pt idx="28">
                  <c:v>7.4870967741935504</c:v>
                </c:pt>
                <c:pt idx="29">
                  <c:v>4.49583333333333</c:v>
                </c:pt>
                <c:pt idx="30">
                  <c:v>6.28125</c:v>
                </c:pt>
                <c:pt idx="31">
                  <c:v>6.43333333333333</c:v>
                </c:pt>
                <c:pt idx="32">
                  <c:v>5.375</c:v>
                </c:pt>
                <c:pt idx="33">
                  <c:v>4.2699999999999996</c:v>
                </c:pt>
                <c:pt idx="34">
                  <c:v>3.7</c:v>
                </c:pt>
                <c:pt idx="35">
                  <c:v>4.4555555555555602</c:v>
                </c:pt>
                <c:pt idx="36">
                  <c:v>4.9800000000000004</c:v>
                </c:pt>
                <c:pt idx="37">
                  <c:v>3.7749999999999999</c:v>
                </c:pt>
                <c:pt idx="38">
                  <c:v>4.8125</c:v>
                </c:pt>
                <c:pt idx="39">
                  <c:v>6.4444444444444402</c:v>
                </c:pt>
                <c:pt idx="40">
                  <c:v>3.04285714285714</c:v>
                </c:pt>
                <c:pt idx="41">
                  <c:v>3.87391304347826</c:v>
                </c:pt>
                <c:pt idx="42">
                  <c:v>7.0750000000000002</c:v>
                </c:pt>
                <c:pt idx="43">
                  <c:v>6.0931034482758601</c:v>
                </c:pt>
                <c:pt idx="44">
                  <c:v>6.875</c:v>
                </c:pt>
                <c:pt idx="45">
                  <c:v>4.9347826086956497</c:v>
                </c:pt>
                <c:pt idx="46">
                  <c:v>4.0599999999999996</c:v>
                </c:pt>
              </c:numCache>
            </c:numRef>
          </c:yVal>
          <c:smooth val="0"/>
        </c:ser>
        <c:ser>
          <c:idx val="2"/>
          <c:order val="3"/>
          <c:tx>
            <c:v>Kauai</c:v>
          </c:tx>
          <c:spPr>
            <a:ln w="28575">
              <a:noFill/>
            </a:ln>
          </c:spPr>
          <c:xVal>
            <c:numRef>
              <c:f>'Spring Correlation'!$D$242:$D$289</c:f>
              <c:numCache>
                <c:formatCode>General</c:formatCode>
                <c:ptCount val="48"/>
                <c:pt idx="0">
                  <c:v>0.14199999999999999</c:v>
                </c:pt>
                <c:pt idx="1">
                  <c:v>0.20699999999999999</c:v>
                </c:pt>
                <c:pt idx="2">
                  <c:v>0.11899999999999999</c:v>
                </c:pt>
                <c:pt idx="3">
                  <c:v>0.156</c:v>
                </c:pt>
                <c:pt idx="4">
                  <c:v>0.155</c:v>
                </c:pt>
                <c:pt idx="5">
                  <c:v>0.115</c:v>
                </c:pt>
                <c:pt idx="6">
                  <c:v>0.08</c:v>
                </c:pt>
                <c:pt idx="7">
                  <c:v>0.112</c:v>
                </c:pt>
                <c:pt idx="8">
                  <c:v>0.11700000000000001</c:v>
                </c:pt>
                <c:pt idx="9">
                  <c:v>0.24099999999999999</c:v>
                </c:pt>
                <c:pt idx="10">
                  <c:v>0.223</c:v>
                </c:pt>
                <c:pt idx="11">
                  <c:v>0.153</c:v>
                </c:pt>
                <c:pt idx="12">
                  <c:v>8.8999999999999996E-2</c:v>
                </c:pt>
                <c:pt idx="13">
                  <c:v>0.13300000000000001</c:v>
                </c:pt>
                <c:pt idx="14">
                  <c:v>0.16800000000000001</c:v>
                </c:pt>
                <c:pt idx="15">
                  <c:v>0.158</c:v>
                </c:pt>
                <c:pt idx="16">
                  <c:v>0.17199999999999999</c:v>
                </c:pt>
                <c:pt idx="17">
                  <c:v>0.26100000000000001</c:v>
                </c:pt>
                <c:pt idx="18">
                  <c:v>0.18</c:v>
                </c:pt>
                <c:pt idx="19">
                  <c:v>0.129</c:v>
                </c:pt>
                <c:pt idx="20">
                  <c:v>0.14199999999999999</c:v>
                </c:pt>
                <c:pt idx="21">
                  <c:v>0.14699999999999999</c:v>
                </c:pt>
                <c:pt idx="22">
                  <c:v>0.159</c:v>
                </c:pt>
                <c:pt idx="23">
                  <c:v>0.19900000000000001</c:v>
                </c:pt>
                <c:pt idx="24">
                  <c:v>9.9000000000000005E-2</c:v>
                </c:pt>
                <c:pt idx="25">
                  <c:v>0.16600000000000001</c:v>
                </c:pt>
                <c:pt idx="26">
                  <c:v>0.191</c:v>
                </c:pt>
                <c:pt idx="27">
                  <c:v>0.104</c:v>
                </c:pt>
                <c:pt idx="28">
                  <c:v>0.128</c:v>
                </c:pt>
                <c:pt idx="29">
                  <c:v>0.14000000000000001</c:v>
                </c:pt>
                <c:pt idx="30">
                  <c:v>0.22500000000000001</c:v>
                </c:pt>
                <c:pt idx="31">
                  <c:v>0.22600000000000001</c:v>
                </c:pt>
                <c:pt idx="32">
                  <c:v>9.1999999999999998E-2</c:v>
                </c:pt>
                <c:pt idx="33">
                  <c:v>7.6999999999999999E-2</c:v>
                </c:pt>
                <c:pt idx="34">
                  <c:v>5.1999999999999998E-2</c:v>
                </c:pt>
                <c:pt idx="35">
                  <c:v>7.5999999999999998E-2</c:v>
                </c:pt>
                <c:pt idx="36">
                  <c:v>0.14499999999999999</c:v>
                </c:pt>
                <c:pt idx="37">
                  <c:v>0.16500000000000001</c:v>
                </c:pt>
                <c:pt idx="38">
                  <c:v>8.8999999999999996E-2</c:v>
                </c:pt>
                <c:pt idx="39">
                  <c:v>0.11700000000000001</c:v>
                </c:pt>
                <c:pt idx="40">
                  <c:v>0.121</c:v>
                </c:pt>
                <c:pt idx="41">
                  <c:v>9.6000000000000002E-2</c:v>
                </c:pt>
                <c:pt idx="42">
                  <c:v>0.104</c:v>
                </c:pt>
                <c:pt idx="43">
                  <c:v>0.182</c:v>
                </c:pt>
                <c:pt idx="44">
                  <c:v>0.10299999999999999</c:v>
                </c:pt>
                <c:pt idx="45">
                  <c:v>0.13600000000000001</c:v>
                </c:pt>
                <c:pt idx="46">
                  <c:v>0.13800000000000001</c:v>
                </c:pt>
                <c:pt idx="47">
                  <c:v>9.4E-2</c:v>
                </c:pt>
              </c:numCache>
            </c:numRef>
          </c:xVal>
          <c:yVal>
            <c:numRef>
              <c:f>'Spring Correlation'!$C$242:$C$289</c:f>
              <c:numCache>
                <c:formatCode>General</c:formatCode>
                <c:ptCount val="48"/>
                <c:pt idx="12">
                  <c:v>7.952</c:v>
                </c:pt>
                <c:pt idx="13">
                  <c:v>5.7903225806451601</c:v>
                </c:pt>
                <c:pt idx="14">
                  <c:v>3.4583333333333299</c:v>
                </c:pt>
                <c:pt idx="15">
                  <c:v>5.0129032258064496</c:v>
                </c:pt>
                <c:pt idx="27">
                  <c:v>5.2892857142857101</c:v>
                </c:pt>
                <c:pt idx="28">
                  <c:v>6.7033333333333296</c:v>
                </c:pt>
                <c:pt idx="29">
                  <c:v>7.1166666666666698</c:v>
                </c:pt>
                <c:pt idx="30">
                  <c:v>7.0166666666666702</c:v>
                </c:pt>
                <c:pt idx="31">
                  <c:v>6.3866666666666703</c:v>
                </c:pt>
                <c:pt idx="43">
                  <c:v>6.3838709677419399</c:v>
                </c:pt>
                <c:pt idx="44">
                  <c:v>8.1</c:v>
                </c:pt>
                <c:pt idx="45">
                  <c:v>3.35</c:v>
                </c:pt>
                <c:pt idx="46">
                  <c:v>5.7769230769230804</c:v>
                </c:pt>
                <c:pt idx="47">
                  <c:v>5.9884615384615403</c:v>
                </c:pt>
              </c:numCache>
            </c:numRef>
          </c:yVal>
          <c:smooth val="0"/>
        </c:ser>
        <c:ser>
          <c:idx val="3"/>
          <c:order val="4"/>
          <c:tx>
            <c:v>Outside Honolulu</c:v>
          </c:tx>
          <c:spPr>
            <a:ln w="28575">
              <a:noFill/>
            </a:ln>
          </c:spPr>
          <c:marker>
            <c:symbol val="circle"/>
            <c:size val="7"/>
          </c:marker>
          <c:xVal>
            <c:numRef>
              <c:f>'Spring Correlation'!$D$50:$D$97</c:f>
              <c:numCache>
                <c:formatCode>General</c:formatCode>
                <c:ptCount val="48"/>
                <c:pt idx="0">
                  <c:v>0.14099999999999999</c:v>
                </c:pt>
                <c:pt idx="1">
                  <c:v>0.13800000000000001</c:v>
                </c:pt>
                <c:pt idx="2">
                  <c:v>0.115</c:v>
                </c:pt>
                <c:pt idx="3">
                  <c:v>0.14899999999999999</c:v>
                </c:pt>
                <c:pt idx="4">
                  <c:v>0.14399999999999999</c:v>
                </c:pt>
                <c:pt idx="5">
                  <c:v>0.1</c:v>
                </c:pt>
                <c:pt idx="6">
                  <c:v>0.126</c:v>
                </c:pt>
                <c:pt idx="7">
                  <c:v>0.14399999999999999</c:v>
                </c:pt>
                <c:pt idx="8">
                  <c:v>0.16400000000000001</c:v>
                </c:pt>
                <c:pt idx="9">
                  <c:v>0.217</c:v>
                </c:pt>
                <c:pt idx="10">
                  <c:v>0.20599999999999999</c:v>
                </c:pt>
                <c:pt idx="11">
                  <c:v>0.153</c:v>
                </c:pt>
                <c:pt idx="12">
                  <c:v>0.113</c:v>
                </c:pt>
                <c:pt idx="13">
                  <c:v>0.14299999999999999</c:v>
                </c:pt>
                <c:pt idx="14">
                  <c:v>0.14399999999999999</c:v>
                </c:pt>
                <c:pt idx="15">
                  <c:v>0.14599999999999999</c:v>
                </c:pt>
                <c:pt idx="16">
                  <c:v>0.17299999999999999</c:v>
                </c:pt>
                <c:pt idx="17">
                  <c:v>0.19600000000000001</c:v>
                </c:pt>
                <c:pt idx="18">
                  <c:v>0.18099999999999999</c:v>
                </c:pt>
                <c:pt idx="19">
                  <c:v>0.13200000000000001</c:v>
                </c:pt>
                <c:pt idx="20">
                  <c:v>0.14199999999999999</c:v>
                </c:pt>
                <c:pt idx="21">
                  <c:v>0.13800000000000001</c:v>
                </c:pt>
                <c:pt idx="22">
                  <c:v>0.11700000000000001</c:v>
                </c:pt>
                <c:pt idx="23">
                  <c:v>0.154</c:v>
                </c:pt>
                <c:pt idx="24">
                  <c:v>0.14499999999999999</c:v>
                </c:pt>
                <c:pt idx="25">
                  <c:v>0.219</c:v>
                </c:pt>
                <c:pt idx="26">
                  <c:v>0.15</c:v>
                </c:pt>
                <c:pt idx="27">
                  <c:v>0.13200000000000001</c:v>
                </c:pt>
                <c:pt idx="28">
                  <c:v>0.13600000000000001</c:v>
                </c:pt>
                <c:pt idx="29">
                  <c:v>0.122</c:v>
                </c:pt>
                <c:pt idx="30">
                  <c:v>0.20799999999999999</c:v>
                </c:pt>
                <c:pt idx="31">
                  <c:v>0.23</c:v>
                </c:pt>
                <c:pt idx="32">
                  <c:v>7.0000000000000007E-2</c:v>
                </c:pt>
                <c:pt idx="33">
                  <c:v>7.8E-2</c:v>
                </c:pt>
                <c:pt idx="34">
                  <c:v>4.8000000000000001E-2</c:v>
                </c:pt>
                <c:pt idx="35">
                  <c:v>0.20599999999999999</c:v>
                </c:pt>
                <c:pt idx="36">
                  <c:v>0.10199999999999999</c:v>
                </c:pt>
                <c:pt idx="37">
                  <c:v>0.14099999999999999</c:v>
                </c:pt>
                <c:pt idx="38">
                  <c:v>0.11899999999999999</c:v>
                </c:pt>
                <c:pt idx="39">
                  <c:v>0.17499999999999999</c:v>
                </c:pt>
                <c:pt idx="40">
                  <c:v>0.126</c:v>
                </c:pt>
                <c:pt idx="41">
                  <c:v>5.3999999999999999E-2</c:v>
                </c:pt>
                <c:pt idx="42">
                  <c:v>0.114</c:v>
                </c:pt>
                <c:pt idx="43">
                  <c:v>0.187</c:v>
                </c:pt>
                <c:pt idx="44">
                  <c:v>0.124</c:v>
                </c:pt>
                <c:pt idx="45">
                  <c:v>0.11600000000000001</c:v>
                </c:pt>
                <c:pt idx="46">
                  <c:v>0.11899999999999999</c:v>
                </c:pt>
                <c:pt idx="47">
                  <c:v>0.08</c:v>
                </c:pt>
              </c:numCache>
            </c:numRef>
          </c:xVal>
          <c:yVal>
            <c:numRef>
              <c:f>('Spring Correlation'!$C$51:$C$97,'Spring Correlation'!$C$50)</c:f>
              <c:numCache>
                <c:formatCode>General</c:formatCode>
                <c:ptCount val="48"/>
                <c:pt idx="0">
                  <c:v>3.72</c:v>
                </c:pt>
                <c:pt idx="1">
                  <c:v>4.2285714289999996</c:v>
                </c:pt>
                <c:pt idx="2">
                  <c:v>3.2909090910000001</c:v>
                </c:pt>
                <c:pt idx="3">
                  <c:v>4.1857142859999996</c:v>
                </c:pt>
                <c:pt idx="4">
                  <c:v>4.1399999999999997</c:v>
                </c:pt>
                <c:pt idx="5">
                  <c:v>3.6666666669999999</c:v>
                </c:pt>
                <c:pt idx="6">
                  <c:v>3.8727272730000002</c:v>
                </c:pt>
                <c:pt idx="7">
                  <c:v>4.7230769229999998</c:v>
                </c:pt>
                <c:pt idx="8">
                  <c:v>4.6142857140000002</c:v>
                </c:pt>
                <c:pt idx="9">
                  <c:v>6.1277777779999996</c:v>
                </c:pt>
                <c:pt idx="10">
                  <c:v>6.8760000000000003</c:v>
                </c:pt>
                <c:pt idx="11">
                  <c:v>7.1607843139999998</c:v>
                </c:pt>
                <c:pt idx="12">
                  <c:v>4.84</c:v>
                </c:pt>
                <c:pt idx="13">
                  <c:v>5.1705882350000003</c:v>
                </c:pt>
                <c:pt idx="14">
                  <c:v>3.9238095240000002</c:v>
                </c:pt>
                <c:pt idx="15">
                  <c:v>4.8250000000000002</c:v>
                </c:pt>
                <c:pt idx="16">
                  <c:v>3.766666667</c:v>
                </c:pt>
                <c:pt idx="17">
                  <c:v>3.5625</c:v>
                </c:pt>
                <c:pt idx="18">
                  <c:v>3.5750000000000002</c:v>
                </c:pt>
                <c:pt idx="19">
                  <c:v>3.6555555559999999</c:v>
                </c:pt>
                <c:pt idx="20">
                  <c:v>4.1428571429999996</c:v>
                </c:pt>
                <c:pt idx="21">
                  <c:v>4.49</c:v>
                </c:pt>
                <c:pt idx="22">
                  <c:v>3.7875000000000001</c:v>
                </c:pt>
                <c:pt idx="23">
                  <c:v>8.41</c:v>
                </c:pt>
                <c:pt idx="24">
                  <c:v>4.33</c:v>
                </c:pt>
                <c:pt idx="25">
                  <c:v>5.0235294120000002</c:v>
                </c:pt>
                <c:pt idx="26">
                  <c:v>5.6229166670000001</c:v>
                </c:pt>
                <c:pt idx="27">
                  <c:v>7.6666666670000003</c:v>
                </c:pt>
                <c:pt idx="28">
                  <c:v>4.6565217390000004</c:v>
                </c:pt>
                <c:pt idx="29">
                  <c:v>6.9076923079999997</c:v>
                </c:pt>
                <c:pt idx="30">
                  <c:v>3.2025000000000001</c:v>
                </c:pt>
                <c:pt idx="31">
                  <c:v>4.58</c:v>
                </c:pt>
                <c:pt idx="32">
                  <c:v>2.7818181819999999</c:v>
                </c:pt>
                <c:pt idx="33">
                  <c:v>4.488888889</c:v>
                </c:pt>
                <c:pt idx="34">
                  <c:v>5.1124999999999998</c:v>
                </c:pt>
                <c:pt idx="35">
                  <c:v>4.1500000000000004</c:v>
                </c:pt>
                <c:pt idx="36">
                  <c:v>3.4545454549999999</c:v>
                </c:pt>
                <c:pt idx="37">
                  <c:v>3.77</c:v>
                </c:pt>
                <c:pt idx="38">
                  <c:v>3.128571429</c:v>
                </c:pt>
                <c:pt idx="39">
                  <c:v>7.84</c:v>
                </c:pt>
                <c:pt idx="40">
                  <c:v>7.1483870969999996</c:v>
                </c:pt>
                <c:pt idx="41">
                  <c:v>5.0666666669999998</c:v>
                </c:pt>
                <c:pt idx="42">
                  <c:v>7.4065217390000004</c:v>
                </c:pt>
                <c:pt idx="43">
                  <c:v>7.4816326530000001</c:v>
                </c:pt>
                <c:pt idx="44">
                  <c:v>2.7392156860000001</c:v>
                </c:pt>
                <c:pt idx="45">
                  <c:v>5.2243243240000004</c:v>
                </c:pt>
                <c:pt idx="46">
                  <c:v>2.6124999999999998</c:v>
                </c:pt>
                <c:pt idx="47">
                  <c:v>4.516666667</c:v>
                </c:pt>
              </c:numCache>
            </c:numRef>
          </c:yVal>
          <c:smooth val="0"/>
        </c:ser>
        <c:ser>
          <c:idx val="4"/>
          <c:order val="5"/>
          <c:tx>
            <c:v>Honolulu</c:v>
          </c:tx>
          <c:spPr>
            <a:ln w="28575">
              <a:noFill/>
            </a:ln>
          </c:spPr>
          <c:marker>
            <c:symbol val="square"/>
            <c:size val="7"/>
          </c:marker>
          <c:xVal>
            <c:numRef>
              <c:f>('Spring Correlation'!$D$98:$D$144,'Spring Correlation'!$D$145)</c:f>
              <c:numCache>
                <c:formatCode>General</c:formatCode>
                <c:ptCount val="48"/>
                <c:pt idx="0">
                  <c:v>0.153</c:v>
                </c:pt>
                <c:pt idx="1">
                  <c:v>0.13400000000000001</c:v>
                </c:pt>
                <c:pt idx="2">
                  <c:v>0.13100000000000001</c:v>
                </c:pt>
                <c:pt idx="3">
                  <c:v>0.13600000000000001</c:v>
                </c:pt>
                <c:pt idx="4">
                  <c:v>0.157</c:v>
                </c:pt>
                <c:pt idx="5">
                  <c:v>0.105</c:v>
                </c:pt>
                <c:pt idx="6">
                  <c:v>0.17399999999999999</c:v>
                </c:pt>
                <c:pt idx="7">
                  <c:v>0.10100000000000001</c:v>
                </c:pt>
                <c:pt idx="8">
                  <c:v>0.154</c:v>
                </c:pt>
                <c:pt idx="9">
                  <c:v>0.155</c:v>
                </c:pt>
                <c:pt idx="10">
                  <c:v>0.17100000000000001</c:v>
                </c:pt>
                <c:pt idx="11">
                  <c:v>0.155</c:v>
                </c:pt>
                <c:pt idx="12">
                  <c:v>0.106</c:v>
                </c:pt>
                <c:pt idx="13">
                  <c:v>0.13700000000000001</c:v>
                </c:pt>
                <c:pt idx="14">
                  <c:v>0.13800000000000001</c:v>
                </c:pt>
                <c:pt idx="15">
                  <c:v>0.14599999999999999</c:v>
                </c:pt>
                <c:pt idx="16">
                  <c:v>0.159</c:v>
                </c:pt>
                <c:pt idx="17">
                  <c:v>0.157</c:v>
                </c:pt>
                <c:pt idx="18">
                  <c:v>8.3000000000000004E-2</c:v>
                </c:pt>
                <c:pt idx="19">
                  <c:v>0.113</c:v>
                </c:pt>
                <c:pt idx="20">
                  <c:v>0.13700000000000001</c:v>
                </c:pt>
                <c:pt idx="21">
                  <c:v>0.128</c:v>
                </c:pt>
                <c:pt idx="22">
                  <c:v>0.11</c:v>
                </c:pt>
                <c:pt idx="23">
                  <c:v>0.16200000000000001</c:v>
                </c:pt>
                <c:pt idx="24">
                  <c:v>0.156</c:v>
                </c:pt>
                <c:pt idx="25">
                  <c:v>0.188</c:v>
                </c:pt>
                <c:pt idx="26">
                  <c:v>0.14399999999999999</c:v>
                </c:pt>
                <c:pt idx="27">
                  <c:v>0.11600000000000001</c:v>
                </c:pt>
                <c:pt idx="28">
                  <c:v>0.10299999999999999</c:v>
                </c:pt>
                <c:pt idx="29">
                  <c:v>0.14099999999999999</c:v>
                </c:pt>
                <c:pt idx="30">
                  <c:v>0.16</c:v>
                </c:pt>
                <c:pt idx="31">
                  <c:v>0.152</c:v>
                </c:pt>
                <c:pt idx="32">
                  <c:v>8.4000000000000005E-2</c:v>
                </c:pt>
                <c:pt idx="33">
                  <c:v>8.2000000000000003E-2</c:v>
                </c:pt>
                <c:pt idx="34">
                  <c:v>4.2999999999999997E-2</c:v>
                </c:pt>
                <c:pt idx="35">
                  <c:v>0.126</c:v>
                </c:pt>
                <c:pt idx="36">
                  <c:v>0.13</c:v>
                </c:pt>
                <c:pt idx="37">
                  <c:v>0.13600000000000001</c:v>
                </c:pt>
                <c:pt idx="38">
                  <c:v>0.115</c:v>
                </c:pt>
                <c:pt idx="39">
                  <c:v>0.12</c:v>
                </c:pt>
                <c:pt idx="40">
                  <c:v>0.115</c:v>
                </c:pt>
                <c:pt idx="41">
                  <c:v>5.8999999999999997E-2</c:v>
                </c:pt>
                <c:pt idx="42">
                  <c:v>0.11799999999999999</c:v>
                </c:pt>
                <c:pt idx="43">
                  <c:v>0.16600000000000001</c:v>
                </c:pt>
                <c:pt idx="44">
                  <c:v>0.17699999999999999</c:v>
                </c:pt>
                <c:pt idx="45">
                  <c:v>0.122</c:v>
                </c:pt>
                <c:pt idx="46">
                  <c:v>0.114</c:v>
                </c:pt>
                <c:pt idx="47">
                  <c:v>8.4000000000000005E-2</c:v>
                </c:pt>
              </c:numCache>
            </c:numRef>
          </c:xVal>
          <c:yVal>
            <c:numRef>
              <c:f>('Spring Correlation'!$C$98:$C$144,'Spring Correlation'!$C$145)</c:f>
              <c:numCache>
                <c:formatCode>General</c:formatCode>
                <c:ptCount val="48"/>
                <c:pt idx="0">
                  <c:v>4.8931034479999997</c:v>
                </c:pt>
                <c:pt idx="1">
                  <c:v>5.011111111</c:v>
                </c:pt>
                <c:pt idx="2">
                  <c:v>4.1692307690000003</c:v>
                </c:pt>
                <c:pt idx="3">
                  <c:v>4.2548387099999996</c:v>
                </c:pt>
                <c:pt idx="4">
                  <c:v>3.846666667</c:v>
                </c:pt>
                <c:pt idx="5">
                  <c:v>5.2066666670000004</c:v>
                </c:pt>
                <c:pt idx="7">
                  <c:v>4.1363636359999996</c:v>
                </c:pt>
                <c:pt idx="8">
                  <c:v>4.4000000000000004</c:v>
                </c:pt>
                <c:pt idx="9">
                  <c:v>4.2699999999999996</c:v>
                </c:pt>
                <c:pt idx="10">
                  <c:v>5.1451612899999999</c:v>
                </c:pt>
                <c:pt idx="11">
                  <c:v>6.3096774189999998</c:v>
                </c:pt>
                <c:pt idx="12">
                  <c:v>5.4777777780000001</c:v>
                </c:pt>
                <c:pt idx="13">
                  <c:v>4.8866666670000001</c:v>
                </c:pt>
                <c:pt idx="14">
                  <c:v>3.5705882350000002</c:v>
                </c:pt>
                <c:pt idx="15">
                  <c:v>1.63</c:v>
                </c:pt>
                <c:pt idx="16">
                  <c:v>4.0208333329999997</c:v>
                </c:pt>
                <c:pt idx="17">
                  <c:v>4.5999999999999996</c:v>
                </c:pt>
                <c:pt idx="18">
                  <c:v>4.7275862069999999</c:v>
                </c:pt>
                <c:pt idx="19">
                  <c:v>5.2466666670000004</c:v>
                </c:pt>
                <c:pt idx="20">
                  <c:v>4.516666667</c:v>
                </c:pt>
                <c:pt idx="21">
                  <c:v>4.673076923</c:v>
                </c:pt>
                <c:pt idx="23">
                  <c:v>4.74</c:v>
                </c:pt>
                <c:pt idx="24">
                  <c:v>7.67</c:v>
                </c:pt>
                <c:pt idx="25">
                  <c:v>5.1866666669999999</c:v>
                </c:pt>
                <c:pt idx="26">
                  <c:v>4.3821428569999998</c:v>
                </c:pt>
                <c:pt idx="27">
                  <c:v>3.7366666670000002</c:v>
                </c:pt>
                <c:pt idx="28">
                  <c:v>5.9517241380000003</c:v>
                </c:pt>
                <c:pt idx="29">
                  <c:v>6.8366666670000003</c:v>
                </c:pt>
                <c:pt idx="30">
                  <c:v>5.7320000000000002</c:v>
                </c:pt>
                <c:pt idx="31">
                  <c:v>1.983333333</c:v>
                </c:pt>
                <c:pt idx="32">
                  <c:v>3.878571429</c:v>
                </c:pt>
                <c:pt idx="33">
                  <c:v>3.2290322580000002</c:v>
                </c:pt>
                <c:pt idx="34">
                  <c:v>4.479310345</c:v>
                </c:pt>
                <c:pt idx="35">
                  <c:v>5.5233333330000001</c:v>
                </c:pt>
                <c:pt idx="36">
                  <c:v>4.2516129029999998</c:v>
                </c:pt>
                <c:pt idx="37">
                  <c:v>3.8</c:v>
                </c:pt>
                <c:pt idx="39">
                  <c:v>5.3428571429999998</c:v>
                </c:pt>
                <c:pt idx="40">
                  <c:v>9.3444444440000005</c:v>
                </c:pt>
                <c:pt idx="41">
                  <c:v>7.374193548</c:v>
                </c:pt>
                <c:pt idx="42">
                  <c:v>4.6967741939999996</c:v>
                </c:pt>
                <c:pt idx="43">
                  <c:v>4.9451612899999997</c:v>
                </c:pt>
                <c:pt idx="44">
                  <c:v>6.374193548</c:v>
                </c:pt>
                <c:pt idx="45">
                  <c:v>5.490322581</c:v>
                </c:pt>
                <c:pt idx="46">
                  <c:v>6.78</c:v>
                </c:pt>
                <c:pt idx="47">
                  <c:v>3.6129032259999998</c:v>
                </c:pt>
              </c:numCache>
            </c:numRef>
          </c:yVal>
          <c:smooth val="0"/>
        </c:ser>
        <c:ser>
          <c:idx val="5"/>
          <c:order val="6"/>
          <c:tx>
            <c:v>Honolulu</c:v>
          </c:tx>
          <c:spPr>
            <a:ln w="28575">
              <a:noFill/>
            </a:ln>
          </c:spPr>
          <c:xVal>
            <c:numRef>
              <c:f>('Spring Correlation'!$D$145:$D$191,'Spring Correlation'!$D$145,'Spring Correlation'!$D$192:$D$193)</c:f>
              <c:numCache>
                <c:formatCode>General</c:formatCode>
                <c:ptCount val="50"/>
                <c:pt idx="0">
                  <c:v>8.4000000000000005E-2</c:v>
                </c:pt>
                <c:pt idx="1">
                  <c:v>0.153</c:v>
                </c:pt>
                <c:pt idx="2">
                  <c:v>0.13400000000000001</c:v>
                </c:pt>
                <c:pt idx="3">
                  <c:v>0.13100000000000001</c:v>
                </c:pt>
                <c:pt idx="4">
                  <c:v>0.14899999999999999</c:v>
                </c:pt>
                <c:pt idx="5">
                  <c:v>0.157</c:v>
                </c:pt>
                <c:pt idx="6">
                  <c:v>0.105</c:v>
                </c:pt>
                <c:pt idx="7">
                  <c:v>0.14799999999999999</c:v>
                </c:pt>
                <c:pt idx="8">
                  <c:v>0.10100000000000001</c:v>
                </c:pt>
                <c:pt idx="9">
                  <c:v>0.154</c:v>
                </c:pt>
                <c:pt idx="10">
                  <c:v>0.155</c:v>
                </c:pt>
                <c:pt idx="11">
                  <c:v>0.17100000000000001</c:v>
                </c:pt>
                <c:pt idx="12">
                  <c:v>0.155</c:v>
                </c:pt>
                <c:pt idx="13">
                  <c:v>0.106</c:v>
                </c:pt>
                <c:pt idx="14">
                  <c:v>0.13700000000000001</c:v>
                </c:pt>
                <c:pt idx="15">
                  <c:v>0.13800000000000001</c:v>
                </c:pt>
                <c:pt idx="16">
                  <c:v>0.14599999999999999</c:v>
                </c:pt>
                <c:pt idx="17">
                  <c:v>0.159</c:v>
                </c:pt>
                <c:pt idx="18">
                  <c:v>0.157</c:v>
                </c:pt>
                <c:pt idx="19">
                  <c:v>8.3000000000000004E-2</c:v>
                </c:pt>
                <c:pt idx="20">
                  <c:v>0.113</c:v>
                </c:pt>
                <c:pt idx="21">
                  <c:v>0.13700000000000001</c:v>
                </c:pt>
                <c:pt idx="22">
                  <c:v>0.128</c:v>
                </c:pt>
                <c:pt idx="23">
                  <c:v>0.11</c:v>
                </c:pt>
                <c:pt idx="24">
                  <c:v>0.161</c:v>
                </c:pt>
                <c:pt idx="25">
                  <c:v>0.156</c:v>
                </c:pt>
                <c:pt idx="26">
                  <c:v>0.20599999999999999</c:v>
                </c:pt>
                <c:pt idx="27">
                  <c:v>0.14399999999999999</c:v>
                </c:pt>
                <c:pt idx="28">
                  <c:v>0.11600000000000001</c:v>
                </c:pt>
                <c:pt idx="29">
                  <c:v>0.10299999999999999</c:v>
                </c:pt>
                <c:pt idx="30">
                  <c:v>0.124</c:v>
                </c:pt>
                <c:pt idx="31">
                  <c:v>0.16</c:v>
                </c:pt>
                <c:pt idx="32">
                  <c:v>0.152</c:v>
                </c:pt>
                <c:pt idx="33">
                  <c:v>8.4000000000000005E-2</c:v>
                </c:pt>
                <c:pt idx="34">
                  <c:v>8.2000000000000003E-2</c:v>
                </c:pt>
                <c:pt idx="35">
                  <c:v>4.2999999999999997E-2</c:v>
                </c:pt>
                <c:pt idx="36">
                  <c:v>0.126</c:v>
                </c:pt>
                <c:pt idx="37">
                  <c:v>0.13</c:v>
                </c:pt>
                <c:pt idx="38">
                  <c:v>0.13600000000000001</c:v>
                </c:pt>
                <c:pt idx="39">
                  <c:v>0.115</c:v>
                </c:pt>
                <c:pt idx="40">
                  <c:v>0.12</c:v>
                </c:pt>
                <c:pt idx="41">
                  <c:v>0.115</c:v>
                </c:pt>
                <c:pt idx="42">
                  <c:v>5.7000000000000002E-2</c:v>
                </c:pt>
                <c:pt idx="43">
                  <c:v>0.11799999999999999</c:v>
                </c:pt>
                <c:pt idx="44">
                  <c:v>0.16600000000000001</c:v>
                </c:pt>
                <c:pt idx="45">
                  <c:v>0.16400000000000001</c:v>
                </c:pt>
                <c:pt idx="46">
                  <c:v>0.122</c:v>
                </c:pt>
                <c:pt idx="47">
                  <c:v>8.4000000000000005E-2</c:v>
                </c:pt>
                <c:pt idx="48">
                  <c:v>0.114</c:v>
                </c:pt>
                <c:pt idx="49">
                  <c:v>8.4000000000000005E-2</c:v>
                </c:pt>
              </c:numCache>
            </c:numRef>
          </c:xVal>
          <c:yVal>
            <c:numRef>
              <c:f>('Spring Correlation'!$C$145:$C$191,'Spring Correlation'!$C$192:$C$193,'Spring Correlation'!$C$145)</c:f>
              <c:numCache>
                <c:formatCode>General</c:formatCode>
                <c:ptCount val="50"/>
                <c:pt idx="0">
                  <c:v>3.6129032259999998</c:v>
                </c:pt>
                <c:pt idx="1">
                  <c:v>5.14</c:v>
                </c:pt>
                <c:pt idx="2">
                  <c:v>6.9</c:v>
                </c:pt>
                <c:pt idx="3">
                  <c:v>6.5</c:v>
                </c:pt>
                <c:pt idx="4">
                  <c:v>4.1500000000000004</c:v>
                </c:pt>
                <c:pt idx="5">
                  <c:v>6.38</c:v>
                </c:pt>
                <c:pt idx="6">
                  <c:v>6.34</c:v>
                </c:pt>
                <c:pt idx="7">
                  <c:v>3.9</c:v>
                </c:pt>
                <c:pt idx="8">
                  <c:v>4.66</c:v>
                </c:pt>
                <c:pt idx="9">
                  <c:v>4.6500000000000004</c:v>
                </c:pt>
                <c:pt idx="10">
                  <c:v>6.68333333333333</c:v>
                </c:pt>
                <c:pt idx="11">
                  <c:v>8.5821428571428608</c:v>
                </c:pt>
                <c:pt idx="12">
                  <c:v>13.8633333333333</c:v>
                </c:pt>
                <c:pt idx="13">
                  <c:v>6.75</c:v>
                </c:pt>
                <c:pt idx="14">
                  <c:v>5.4193548387096797</c:v>
                </c:pt>
                <c:pt idx="15">
                  <c:v>5.3033333333333301</c:v>
                </c:pt>
                <c:pt idx="16">
                  <c:v>5.23870967741935</c:v>
                </c:pt>
                <c:pt idx="17">
                  <c:v>4.6399999999999997</c:v>
                </c:pt>
                <c:pt idx="18">
                  <c:v>5.44</c:v>
                </c:pt>
                <c:pt idx="19">
                  <c:v>5.54</c:v>
                </c:pt>
                <c:pt idx="20">
                  <c:v>6.95</c:v>
                </c:pt>
                <c:pt idx="21">
                  <c:v>4.8</c:v>
                </c:pt>
                <c:pt idx="22">
                  <c:v>5.5</c:v>
                </c:pt>
                <c:pt idx="23">
                  <c:v>6.45</c:v>
                </c:pt>
                <c:pt idx="24">
                  <c:v>6.125</c:v>
                </c:pt>
                <c:pt idx="25">
                  <c:v>7.66</c:v>
                </c:pt>
                <c:pt idx="26">
                  <c:v>7.2133333333333303</c:v>
                </c:pt>
                <c:pt idx="27">
                  <c:v>6.4749999999999996</c:v>
                </c:pt>
                <c:pt idx="28">
                  <c:v>12.8379310344828</c:v>
                </c:pt>
                <c:pt idx="29">
                  <c:v>8.2866666666666706</c:v>
                </c:pt>
                <c:pt idx="30">
                  <c:v>7.81666666666667</c:v>
                </c:pt>
                <c:pt idx="31">
                  <c:v>5.4533333333333296</c:v>
                </c:pt>
                <c:pt idx="32">
                  <c:v>6.0035714285714299</c:v>
                </c:pt>
                <c:pt idx="33">
                  <c:v>7.5750000000000002</c:v>
                </c:pt>
                <c:pt idx="34">
                  <c:v>4</c:v>
                </c:pt>
                <c:pt idx="35">
                  <c:v>5.9</c:v>
                </c:pt>
                <c:pt idx="36">
                  <c:v>8.98</c:v>
                </c:pt>
                <c:pt idx="37">
                  <c:v>4.625</c:v>
                </c:pt>
                <c:pt idx="38">
                  <c:v>4.8</c:v>
                </c:pt>
                <c:pt idx="39">
                  <c:v>5.86</c:v>
                </c:pt>
                <c:pt idx="40">
                  <c:v>4.5</c:v>
                </c:pt>
                <c:pt idx="41">
                  <c:v>6.96</c:v>
                </c:pt>
                <c:pt idx="42">
                  <c:v>8.1129032258064502</c:v>
                </c:pt>
                <c:pt idx="43">
                  <c:v>10.0655172413793</c:v>
                </c:pt>
                <c:pt idx="44">
                  <c:v>12.4428571428571</c:v>
                </c:pt>
                <c:pt idx="45">
                  <c:v>7.3129032258064504</c:v>
                </c:pt>
                <c:pt idx="46">
                  <c:v>6.9749999999999996</c:v>
                </c:pt>
                <c:pt idx="47">
                  <c:v>6.1516129032258098</c:v>
                </c:pt>
                <c:pt idx="48">
                  <c:v>4.90967741935484</c:v>
                </c:pt>
                <c:pt idx="49">
                  <c:v>3.6129032259999998</c:v>
                </c:pt>
              </c:numCache>
            </c:numRef>
          </c:yVal>
          <c:smooth val="0"/>
        </c:ser>
        <c:ser>
          <c:idx val="6"/>
          <c:order val="7"/>
          <c:tx>
            <c:v>Pearl City</c:v>
          </c:tx>
          <c:spPr>
            <a:ln w="28575">
              <a:noFill/>
            </a:ln>
          </c:spPr>
          <c:marker>
            <c:symbol val="triangle"/>
            <c:size val="7"/>
          </c:marker>
          <c:xVal>
            <c:numRef>
              <c:f>('Spring Correlation'!$D$192:$D$238,'Spring Correlation'!$D$192,'Spring Correlation'!$D$193,'Spring Correlation'!$D$239,'Spring Correlation'!$D$240,'Spring Correlation'!$D$241)</c:f>
              <c:numCache>
                <c:formatCode>General</c:formatCode>
                <c:ptCount val="52"/>
                <c:pt idx="0">
                  <c:v>0.114</c:v>
                </c:pt>
                <c:pt idx="1">
                  <c:v>8.4000000000000005E-2</c:v>
                </c:pt>
                <c:pt idx="2">
                  <c:v>0.127</c:v>
                </c:pt>
                <c:pt idx="3">
                  <c:v>0.14299999999999999</c:v>
                </c:pt>
                <c:pt idx="4">
                  <c:v>0.114</c:v>
                </c:pt>
                <c:pt idx="5">
                  <c:v>0.156</c:v>
                </c:pt>
                <c:pt idx="6">
                  <c:v>0.14299999999999999</c:v>
                </c:pt>
                <c:pt idx="7">
                  <c:v>9.6000000000000002E-2</c:v>
                </c:pt>
                <c:pt idx="8">
                  <c:v>0.14000000000000001</c:v>
                </c:pt>
                <c:pt idx="9">
                  <c:v>0.11700000000000001</c:v>
                </c:pt>
                <c:pt idx="10">
                  <c:v>0.17199999999999999</c:v>
                </c:pt>
                <c:pt idx="11">
                  <c:v>0.155</c:v>
                </c:pt>
                <c:pt idx="12">
                  <c:v>0.245</c:v>
                </c:pt>
                <c:pt idx="13">
                  <c:v>0.13200000000000001</c:v>
                </c:pt>
                <c:pt idx="14">
                  <c:v>0.11</c:v>
                </c:pt>
                <c:pt idx="15">
                  <c:v>0.14299999999999999</c:v>
                </c:pt>
                <c:pt idx="16">
                  <c:v>0.14599999999999999</c:v>
                </c:pt>
                <c:pt idx="17">
                  <c:v>0.17399999999999999</c:v>
                </c:pt>
                <c:pt idx="18">
                  <c:v>0.17</c:v>
                </c:pt>
                <c:pt idx="19">
                  <c:v>0.16</c:v>
                </c:pt>
                <c:pt idx="20">
                  <c:v>0.13600000000000001</c:v>
                </c:pt>
                <c:pt idx="21">
                  <c:v>0.12</c:v>
                </c:pt>
                <c:pt idx="22">
                  <c:v>0.14399999999999999</c:v>
                </c:pt>
                <c:pt idx="23">
                  <c:v>0.13600000000000001</c:v>
                </c:pt>
                <c:pt idx="24">
                  <c:v>0.115</c:v>
                </c:pt>
                <c:pt idx="25">
                  <c:v>0.153</c:v>
                </c:pt>
                <c:pt idx="26">
                  <c:v>0.14299999999999999</c:v>
                </c:pt>
                <c:pt idx="27">
                  <c:v>0.23499999999999999</c:v>
                </c:pt>
                <c:pt idx="28">
                  <c:v>0.17100000000000001</c:v>
                </c:pt>
                <c:pt idx="29">
                  <c:v>0.13500000000000001</c:v>
                </c:pt>
                <c:pt idx="30">
                  <c:v>0.152</c:v>
                </c:pt>
                <c:pt idx="31">
                  <c:v>0.13800000000000001</c:v>
                </c:pt>
                <c:pt idx="32">
                  <c:v>0.20399999999999999</c:v>
                </c:pt>
                <c:pt idx="33">
                  <c:v>0.23400000000000001</c:v>
                </c:pt>
                <c:pt idx="34">
                  <c:v>0.08</c:v>
                </c:pt>
                <c:pt idx="35">
                  <c:v>7.1999999999999995E-2</c:v>
                </c:pt>
                <c:pt idx="36">
                  <c:v>4.7E-2</c:v>
                </c:pt>
                <c:pt idx="37">
                  <c:v>0.11799999999999999</c:v>
                </c:pt>
                <c:pt idx="38">
                  <c:v>0.11899999999999999</c:v>
                </c:pt>
                <c:pt idx="39">
                  <c:v>0.14599999999999999</c:v>
                </c:pt>
                <c:pt idx="40">
                  <c:v>0.113</c:v>
                </c:pt>
                <c:pt idx="41">
                  <c:v>0.13800000000000001</c:v>
                </c:pt>
                <c:pt idx="42">
                  <c:v>0.109</c:v>
                </c:pt>
                <c:pt idx="43">
                  <c:v>5.1999999999999998E-2</c:v>
                </c:pt>
                <c:pt idx="44">
                  <c:v>0.11700000000000001</c:v>
                </c:pt>
                <c:pt idx="45">
                  <c:v>0.16900000000000001</c:v>
                </c:pt>
                <c:pt idx="46">
                  <c:v>0.152</c:v>
                </c:pt>
                <c:pt idx="47">
                  <c:v>0.114</c:v>
                </c:pt>
                <c:pt idx="48">
                  <c:v>8.4000000000000005E-2</c:v>
                </c:pt>
                <c:pt idx="49">
                  <c:v>0.126</c:v>
                </c:pt>
                <c:pt idx="50">
                  <c:v>0.115</c:v>
                </c:pt>
                <c:pt idx="51">
                  <c:v>7.5999999999999998E-2</c:v>
                </c:pt>
              </c:numCache>
            </c:numRef>
          </c:xVal>
          <c:yVal>
            <c:numRef>
              <c:f>('Spring Correlation'!$C$192:$C$238,'Spring Correlation'!$C$239:$C$241,'Spring Correlation'!$C$192,'Spring Correlation'!$C$193)</c:f>
              <c:numCache>
                <c:formatCode>General</c:formatCode>
                <c:ptCount val="52"/>
                <c:pt idx="0">
                  <c:v>6.1516129032258098</c:v>
                </c:pt>
                <c:pt idx="1">
                  <c:v>4.90967741935484</c:v>
                </c:pt>
                <c:pt idx="2">
                  <c:v>4.5888888889999997</c:v>
                </c:pt>
                <c:pt idx="3">
                  <c:v>4.5592592590000001</c:v>
                </c:pt>
                <c:pt idx="4">
                  <c:v>4.6703703699999997</c:v>
                </c:pt>
                <c:pt idx="5">
                  <c:v>4.1878787879999999</c:v>
                </c:pt>
                <c:pt idx="6">
                  <c:v>3.7529411760000002</c:v>
                </c:pt>
                <c:pt idx="7">
                  <c:v>7.7130434780000003</c:v>
                </c:pt>
                <c:pt idx="8">
                  <c:v>4.457142857</c:v>
                </c:pt>
                <c:pt idx="9">
                  <c:v>4.8823529409999997</c:v>
                </c:pt>
                <c:pt idx="10">
                  <c:v>4.8529411759999999</c:v>
                </c:pt>
                <c:pt idx="11">
                  <c:v>5.1666666670000003</c:v>
                </c:pt>
                <c:pt idx="12">
                  <c:v>4.414285714</c:v>
                </c:pt>
                <c:pt idx="13">
                  <c:v>7.0129032259999997</c:v>
                </c:pt>
                <c:pt idx="14">
                  <c:v>6.010344828</c:v>
                </c:pt>
                <c:pt idx="15">
                  <c:v>9.2806451610000007</c:v>
                </c:pt>
                <c:pt idx="16">
                  <c:v>3.9892857140000002</c:v>
                </c:pt>
                <c:pt idx="17">
                  <c:v>4.9774193550000003</c:v>
                </c:pt>
                <c:pt idx="18">
                  <c:v>3.7703703700000002</c:v>
                </c:pt>
                <c:pt idx="19">
                  <c:v>4.585714286</c:v>
                </c:pt>
                <c:pt idx="20">
                  <c:v>4.4931034480000003</c:v>
                </c:pt>
                <c:pt idx="21">
                  <c:v>4.6827586209999996</c:v>
                </c:pt>
                <c:pt idx="22">
                  <c:v>4.3677419349999997</c:v>
                </c:pt>
                <c:pt idx="23">
                  <c:v>4.8</c:v>
                </c:pt>
                <c:pt idx="24">
                  <c:v>4.3214285710000002</c:v>
                </c:pt>
                <c:pt idx="25">
                  <c:v>5.457142857</c:v>
                </c:pt>
                <c:pt idx="26">
                  <c:v>7.66</c:v>
                </c:pt>
                <c:pt idx="27">
                  <c:v>4.1585365850000002</c:v>
                </c:pt>
                <c:pt idx="28">
                  <c:v>4.1857142859999996</c:v>
                </c:pt>
                <c:pt idx="29">
                  <c:v>5.7766666669999998</c:v>
                </c:pt>
                <c:pt idx="30">
                  <c:v>8.8366666669999994</c:v>
                </c:pt>
                <c:pt idx="31">
                  <c:v>7.7866666670000004</c:v>
                </c:pt>
                <c:pt idx="32">
                  <c:v>5.31</c:v>
                </c:pt>
                <c:pt idx="33">
                  <c:v>5.9533333329999998</c:v>
                </c:pt>
                <c:pt idx="34">
                  <c:v>3.7724137930000001</c:v>
                </c:pt>
                <c:pt idx="35">
                  <c:v>3.3413793100000002</c:v>
                </c:pt>
                <c:pt idx="36">
                  <c:v>4.2413793100000001</c:v>
                </c:pt>
                <c:pt idx="37">
                  <c:v>5.1454545449999998</c:v>
                </c:pt>
                <c:pt idx="38">
                  <c:v>4.4464285710000002</c:v>
                </c:pt>
                <c:pt idx="39">
                  <c:v>4.0342857140000001</c:v>
                </c:pt>
                <c:pt idx="40">
                  <c:v>5.1785714289999998</c:v>
                </c:pt>
                <c:pt idx="41">
                  <c:v>5.7916666670000003</c:v>
                </c:pt>
                <c:pt idx="42">
                  <c:v>7.5266666669999998</c:v>
                </c:pt>
                <c:pt idx="43">
                  <c:v>4.0024390240000001</c:v>
                </c:pt>
                <c:pt idx="44">
                  <c:v>5.8222222219999997</c:v>
                </c:pt>
                <c:pt idx="45">
                  <c:v>6.0538461540000004</c:v>
                </c:pt>
                <c:pt idx="46">
                  <c:v>6.7821428570000002</c:v>
                </c:pt>
                <c:pt idx="47">
                  <c:v>6.5451612900000002</c:v>
                </c:pt>
                <c:pt idx="48">
                  <c:v>5.9935483869999997</c:v>
                </c:pt>
                <c:pt idx="49">
                  <c:v>5.062068966</c:v>
                </c:pt>
                <c:pt idx="50">
                  <c:v>6.1516129032258098</c:v>
                </c:pt>
                <c:pt idx="51">
                  <c:v>4.90967741935484</c:v>
                </c:pt>
              </c:numCache>
            </c:numRef>
          </c:yVal>
          <c:smooth val="0"/>
        </c:ser>
        <c:ser>
          <c:idx val="7"/>
          <c:order val="8"/>
          <c:tx>
            <c:v>Kahului-Wailuku</c:v>
          </c:tx>
          <c:spPr>
            <a:ln w="28575">
              <a:noFill/>
            </a:ln>
          </c:spPr>
          <c:marker>
            <c:symbol val="triangle"/>
            <c:size val="7"/>
          </c:marker>
          <c:xVal>
            <c:numRef>
              <c:f>('Spring Correlation'!$D$333:$D$379,'Spring Correlation'!$D$333:$D$337,'Spring Correlation'!$D$380:$D$385)</c:f>
              <c:numCache>
                <c:formatCode>General</c:formatCode>
                <c:ptCount val="58"/>
                <c:pt idx="0">
                  <c:v>0.17799999999999999</c:v>
                </c:pt>
                <c:pt idx="1">
                  <c:v>0.16800000000000001</c:v>
                </c:pt>
                <c:pt idx="2">
                  <c:v>0.18099999999999999</c:v>
                </c:pt>
                <c:pt idx="3">
                  <c:v>0.11799999999999999</c:v>
                </c:pt>
                <c:pt idx="4">
                  <c:v>0.16900000000000001</c:v>
                </c:pt>
                <c:pt idx="5">
                  <c:v>0.114</c:v>
                </c:pt>
                <c:pt idx="6">
                  <c:v>0.13700000000000001</c:v>
                </c:pt>
                <c:pt idx="7">
                  <c:v>0.122</c:v>
                </c:pt>
                <c:pt idx="8">
                  <c:v>8.3000000000000004E-2</c:v>
                </c:pt>
                <c:pt idx="9">
                  <c:v>0.16500000000000001</c:v>
                </c:pt>
                <c:pt idx="10">
                  <c:v>0.16900000000000001</c:v>
                </c:pt>
                <c:pt idx="11">
                  <c:v>7.9000000000000001E-2</c:v>
                </c:pt>
                <c:pt idx="12">
                  <c:v>0.14699999999999999</c:v>
                </c:pt>
                <c:pt idx="13">
                  <c:v>0.154</c:v>
                </c:pt>
                <c:pt idx="14">
                  <c:v>0.217</c:v>
                </c:pt>
                <c:pt idx="15">
                  <c:v>0.161</c:v>
                </c:pt>
                <c:pt idx="16">
                  <c:v>0.16</c:v>
                </c:pt>
                <c:pt idx="17">
                  <c:v>0.14000000000000001</c:v>
                </c:pt>
                <c:pt idx="18">
                  <c:v>0.16</c:v>
                </c:pt>
                <c:pt idx="19">
                  <c:v>0.14799999999999999</c:v>
                </c:pt>
                <c:pt idx="20">
                  <c:v>0.14299999999999999</c:v>
                </c:pt>
                <c:pt idx="21">
                  <c:v>0.16300000000000001</c:v>
                </c:pt>
                <c:pt idx="22">
                  <c:v>0.13</c:v>
                </c:pt>
                <c:pt idx="23">
                  <c:v>9.8000000000000004E-2</c:v>
                </c:pt>
                <c:pt idx="24">
                  <c:v>0.14299999999999999</c:v>
                </c:pt>
                <c:pt idx="25">
                  <c:v>0.113</c:v>
                </c:pt>
                <c:pt idx="26">
                  <c:v>0.153</c:v>
                </c:pt>
                <c:pt idx="27">
                  <c:v>0.184</c:v>
                </c:pt>
                <c:pt idx="28">
                  <c:v>0.154</c:v>
                </c:pt>
                <c:pt idx="29">
                  <c:v>0.312</c:v>
                </c:pt>
                <c:pt idx="30">
                  <c:v>0.20499999999999999</c:v>
                </c:pt>
                <c:pt idx="31">
                  <c:v>9.2999999999999999E-2</c:v>
                </c:pt>
                <c:pt idx="32">
                  <c:v>0.122</c:v>
                </c:pt>
                <c:pt idx="33">
                  <c:v>9.9000000000000005E-2</c:v>
                </c:pt>
                <c:pt idx="34">
                  <c:v>0.26800000000000002</c:v>
                </c:pt>
                <c:pt idx="35">
                  <c:v>0.153</c:v>
                </c:pt>
                <c:pt idx="36">
                  <c:v>0.182</c:v>
                </c:pt>
                <c:pt idx="37">
                  <c:v>7.9000000000000001E-2</c:v>
                </c:pt>
                <c:pt idx="38">
                  <c:v>8.2000000000000003E-2</c:v>
                </c:pt>
                <c:pt idx="39">
                  <c:v>4.2000000000000003E-2</c:v>
                </c:pt>
                <c:pt idx="40">
                  <c:v>0.155</c:v>
                </c:pt>
                <c:pt idx="41">
                  <c:v>6.9000000000000006E-2</c:v>
                </c:pt>
                <c:pt idx="42">
                  <c:v>0.106</c:v>
                </c:pt>
                <c:pt idx="43">
                  <c:v>0.10100000000000001</c:v>
                </c:pt>
                <c:pt idx="44">
                  <c:v>0.13300000000000001</c:v>
                </c:pt>
                <c:pt idx="45">
                  <c:v>0.14399999999999999</c:v>
                </c:pt>
                <c:pt idx="46">
                  <c:v>5.6000000000000001E-2</c:v>
                </c:pt>
                <c:pt idx="47">
                  <c:v>0.17799999999999999</c:v>
                </c:pt>
                <c:pt idx="48">
                  <c:v>0.16800000000000001</c:v>
                </c:pt>
                <c:pt idx="49">
                  <c:v>0.18099999999999999</c:v>
                </c:pt>
                <c:pt idx="50">
                  <c:v>0.11799999999999999</c:v>
                </c:pt>
                <c:pt idx="51">
                  <c:v>0.16900000000000001</c:v>
                </c:pt>
                <c:pt idx="52">
                  <c:v>0.113</c:v>
                </c:pt>
                <c:pt idx="53">
                  <c:v>0.16500000000000001</c:v>
                </c:pt>
                <c:pt idx="54">
                  <c:v>0.14599999999999999</c:v>
                </c:pt>
                <c:pt idx="55">
                  <c:v>0.152</c:v>
                </c:pt>
                <c:pt idx="56">
                  <c:v>0.126</c:v>
                </c:pt>
                <c:pt idx="57">
                  <c:v>0.13400000000000001</c:v>
                </c:pt>
              </c:numCache>
            </c:numRef>
          </c:xVal>
          <c:yVal>
            <c:numRef>
              <c:f>('Spring Correlation'!$C$333:$C$379,'Spring Correlation'!$C$380:$C$385,'Spring Correlation'!$C$333:$C$337)</c:f>
              <c:numCache>
                <c:formatCode>General</c:formatCode>
                <c:ptCount val="58"/>
                <c:pt idx="0">
                  <c:v>6.4566666666666697</c:v>
                </c:pt>
                <c:pt idx="1">
                  <c:v>7.6333333333333302</c:v>
                </c:pt>
                <c:pt idx="2">
                  <c:v>5.7870967741935502</c:v>
                </c:pt>
                <c:pt idx="3">
                  <c:v>5.7096774193548399</c:v>
                </c:pt>
                <c:pt idx="4">
                  <c:v>6.6032258064516096</c:v>
                </c:pt>
                <c:pt idx="5">
                  <c:v>4.5555555555555598</c:v>
                </c:pt>
                <c:pt idx="6">
                  <c:v>3.23</c:v>
                </c:pt>
                <c:pt idx="7">
                  <c:v>3.28</c:v>
                </c:pt>
                <c:pt idx="8">
                  <c:v>3.0142857142857098</c:v>
                </c:pt>
                <c:pt idx="9">
                  <c:v>1.8181818181818199</c:v>
                </c:pt>
                <c:pt idx="10">
                  <c:v>2.1</c:v>
                </c:pt>
                <c:pt idx="11">
                  <c:v>2.71</c:v>
                </c:pt>
                <c:pt idx="12">
                  <c:v>3.13</c:v>
                </c:pt>
                <c:pt idx="13">
                  <c:v>3.1749999999999998</c:v>
                </c:pt>
                <c:pt idx="14">
                  <c:v>2.21</c:v>
                </c:pt>
                <c:pt idx="15">
                  <c:v>2.0555555555555598</c:v>
                </c:pt>
                <c:pt idx="16">
                  <c:v>2.1545454545454499</c:v>
                </c:pt>
                <c:pt idx="17">
                  <c:v>3.24545454545455</c:v>
                </c:pt>
                <c:pt idx="21">
                  <c:v>3.5</c:v>
                </c:pt>
                <c:pt idx="22">
                  <c:v>2.56</c:v>
                </c:pt>
                <c:pt idx="23">
                  <c:v>3.05</c:v>
                </c:pt>
                <c:pt idx="24">
                  <c:v>3.17</c:v>
                </c:pt>
                <c:pt idx="25">
                  <c:v>2.52</c:v>
                </c:pt>
                <c:pt idx="26">
                  <c:v>2.56</c:v>
                </c:pt>
                <c:pt idx="27">
                  <c:v>2.5299999999999998</c:v>
                </c:pt>
                <c:pt idx="28">
                  <c:v>2.68</c:v>
                </c:pt>
                <c:pt idx="29">
                  <c:v>5.31111111111111</c:v>
                </c:pt>
                <c:pt idx="30">
                  <c:v>3.5777777777777802</c:v>
                </c:pt>
                <c:pt idx="31">
                  <c:v>2.88</c:v>
                </c:pt>
                <c:pt idx="32">
                  <c:v>3.6444444444444399</c:v>
                </c:pt>
                <c:pt idx="33">
                  <c:v>3.2</c:v>
                </c:pt>
                <c:pt idx="37">
                  <c:v>3.9444444444444402</c:v>
                </c:pt>
                <c:pt idx="38">
                  <c:v>2.78</c:v>
                </c:pt>
                <c:pt idx="39">
                  <c:v>3.43333333333333</c:v>
                </c:pt>
                <c:pt idx="40">
                  <c:v>4.5750000000000002</c:v>
                </c:pt>
                <c:pt idx="41">
                  <c:v>2.6875</c:v>
                </c:pt>
                <c:pt idx="42">
                  <c:v>3.4454545454545502</c:v>
                </c:pt>
                <c:pt idx="43">
                  <c:v>2.35</c:v>
                </c:pt>
                <c:pt idx="44">
                  <c:v>3.53</c:v>
                </c:pt>
                <c:pt idx="45">
                  <c:v>5.4375</c:v>
                </c:pt>
                <c:pt idx="46">
                  <c:v>6.5571428571428596</c:v>
                </c:pt>
                <c:pt idx="47">
                  <c:v>3.71</c:v>
                </c:pt>
                <c:pt idx="48">
                  <c:v>3.02</c:v>
                </c:pt>
                <c:pt idx="49">
                  <c:v>3.5625</c:v>
                </c:pt>
                <c:pt idx="53">
                  <c:v>6.4566666666666697</c:v>
                </c:pt>
                <c:pt idx="54">
                  <c:v>7.6333333333333302</c:v>
                </c:pt>
                <c:pt idx="55">
                  <c:v>5.7870967741935502</c:v>
                </c:pt>
                <c:pt idx="56">
                  <c:v>5.7096774193548399</c:v>
                </c:pt>
                <c:pt idx="57">
                  <c:v>6.6032258064516096</c:v>
                </c:pt>
              </c:numCache>
            </c:numRef>
          </c:yVal>
          <c:smooth val="0"/>
        </c:ser>
        <c:dLbls>
          <c:showLegendKey val="0"/>
          <c:showVal val="0"/>
          <c:showCatName val="0"/>
          <c:showSerName val="0"/>
          <c:showPercent val="0"/>
          <c:showBubbleSize val="0"/>
        </c:dLbls>
        <c:axId val="59436416"/>
        <c:axId val="59438592"/>
      </c:scatterChart>
      <c:valAx>
        <c:axId val="59436416"/>
        <c:scaling>
          <c:orientation val="minMax"/>
          <c:max val="0.5"/>
          <c:min val="0"/>
        </c:scaling>
        <c:delete val="0"/>
        <c:axPos val="b"/>
        <c:title>
          <c:tx>
            <c:rich>
              <a:bodyPr/>
              <a:lstStyle/>
              <a:p>
                <a:pPr>
                  <a:defRPr/>
                </a:pPr>
                <a:r>
                  <a:rPr lang="en-US" sz="1600" b="0" dirty="0"/>
                  <a:t>Aerosol Optical Depth</a:t>
                </a:r>
              </a:p>
            </c:rich>
          </c:tx>
          <c:layout>
            <c:manualLayout>
              <c:xMode val="edge"/>
              <c:yMode val="edge"/>
              <c:x val="0.23086379152687725"/>
              <c:y val="0.91921636844475851"/>
            </c:manualLayout>
          </c:layout>
          <c:overlay val="0"/>
        </c:title>
        <c:numFmt formatCode="General" sourceLinked="1"/>
        <c:majorTickMark val="none"/>
        <c:minorTickMark val="none"/>
        <c:tickLblPos val="nextTo"/>
        <c:crossAx val="59438592"/>
        <c:crosses val="autoZero"/>
        <c:crossBetween val="midCat"/>
      </c:valAx>
      <c:valAx>
        <c:axId val="59438592"/>
        <c:scaling>
          <c:orientation val="minMax"/>
          <c:max val="25"/>
          <c:min val="0"/>
        </c:scaling>
        <c:delete val="0"/>
        <c:axPos val="l"/>
        <c:majorGridlines/>
        <c:numFmt formatCode="General" sourceLinked="1"/>
        <c:majorTickMark val="none"/>
        <c:minorTickMark val="none"/>
        <c:tickLblPos val="nextTo"/>
        <c:crossAx val="59436416"/>
        <c:crosses val="autoZero"/>
        <c:crossBetween val="midCat"/>
      </c:valAx>
    </c:plotArea>
    <c:legend>
      <c:legendPos val="r"/>
      <c:legendEntry>
        <c:idx val="0"/>
        <c:delete val="1"/>
      </c:legendEntry>
      <c:layout>
        <c:manualLayout>
          <c:xMode val="edge"/>
          <c:yMode val="edge"/>
          <c:x val="0.75596354845078284"/>
          <c:y val="0.21003534792989759"/>
          <c:w val="0.24185073707992755"/>
          <c:h val="0.58262138316934953"/>
        </c:manualLayout>
      </c:layout>
      <c:overlay val="0"/>
      <c:txPr>
        <a:bodyPr/>
        <a:lstStyle/>
        <a:p>
          <a:pPr>
            <a:defRPr sz="1100"/>
          </a:pPr>
          <a:endParaRPr lang="en-US"/>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Winter </a:t>
            </a:r>
            <a:r>
              <a:rPr lang="en-US" dirty="0" smtClean="0"/>
              <a:t>(DJF) Hawaii</a:t>
            </a:r>
            <a:r>
              <a:rPr lang="en-US" dirty="0"/>
              <a:t>: PM2.5 -</a:t>
            </a:r>
            <a:r>
              <a:rPr lang="en-US" baseline="0" dirty="0"/>
              <a:t> MODIS AOD (2000-2015) </a:t>
            </a:r>
            <a:endParaRPr lang="en-US" dirty="0"/>
          </a:p>
        </c:rich>
      </c:tx>
      <c:layout>
        <c:manualLayout>
          <c:xMode val="edge"/>
          <c:yMode val="edge"/>
          <c:x val="0.18437918581922427"/>
          <c:y val="1.8090997360601831E-2"/>
        </c:manualLayout>
      </c:layout>
      <c:overlay val="0"/>
    </c:title>
    <c:autoTitleDeleted val="0"/>
    <c:plotArea>
      <c:layout/>
      <c:scatterChart>
        <c:scatterStyle val="lineMarker"/>
        <c:varyColors val="0"/>
        <c:ser>
          <c:idx val="8"/>
          <c:order val="0"/>
          <c:tx>
            <c:v>Winter</c:v>
          </c:tx>
          <c:spPr>
            <a:ln w="28575">
              <a:noFill/>
            </a:ln>
          </c:spPr>
          <c:marker>
            <c:symbol val="circle"/>
            <c:size val="2"/>
          </c:marker>
          <c:dPt>
            <c:idx val="1086"/>
            <c:marker>
              <c:symbol val="square"/>
              <c:size val="2"/>
            </c:marker>
            <c:bubble3D val="0"/>
          </c:dPt>
          <c:trendline>
            <c:trendlineType val="linear"/>
            <c:dispRSqr val="1"/>
            <c:dispEq val="1"/>
            <c:trendlineLbl>
              <c:layout>
                <c:manualLayout>
                  <c:x val="0.37232900342529729"/>
                  <c:y val="-0.31672813629073659"/>
                </c:manualLayout>
              </c:layout>
              <c:numFmt formatCode="General" sourceLinked="0"/>
              <c:txPr>
                <a:bodyPr/>
                <a:lstStyle/>
                <a:p>
                  <a:pPr>
                    <a:defRPr sz="1400"/>
                  </a:pPr>
                  <a:endParaRPr lang="en-US"/>
                </a:p>
              </c:txPr>
            </c:trendlineLbl>
          </c:trendline>
          <c:xVal>
            <c:numRef>
              <c:f>'Winter Correlation'!$D$2:$D$379</c:f>
              <c:numCache>
                <c:formatCode>General</c:formatCode>
                <c:ptCount val="378"/>
                <c:pt idx="0">
                  <c:v>8.8999999999999996E-2</c:v>
                </c:pt>
                <c:pt idx="1">
                  <c:v>6.3E-2</c:v>
                </c:pt>
                <c:pt idx="2">
                  <c:v>6.9000000000000006E-2</c:v>
                </c:pt>
                <c:pt idx="3">
                  <c:v>8.2000000000000003E-2</c:v>
                </c:pt>
                <c:pt idx="4">
                  <c:v>8.5999999999999993E-2</c:v>
                </c:pt>
                <c:pt idx="5">
                  <c:v>0.14099999999999999</c:v>
                </c:pt>
                <c:pt idx="6">
                  <c:v>7.0000000000000007E-2</c:v>
                </c:pt>
                <c:pt idx="7">
                  <c:v>7.0000000000000007E-2</c:v>
                </c:pt>
                <c:pt idx="8">
                  <c:v>0.13</c:v>
                </c:pt>
                <c:pt idx="9">
                  <c:v>0.107</c:v>
                </c:pt>
                <c:pt idx="10">
                  <c:v>0.17</c:v>
                </c:pt>
                <c:pt idx="11">
                  <c:v>0.11799999999999999</c:v>
                </c:pt>
                <c:pt idx="12">
                  <c:v>0.11</c:v>
                </c:pt>
                <c:pt idx="13">
                  <c:v>0.14499999999999999</c:v>
                </c:pt>
                <c:pt idx="14">
                  <c:v>0.1</c:v>
                </c:pt>
                <c:pt idx="15">
                  <c:v>0.193</c:v>
                </c:pt>
                <c:pt idx="16">
                  <c:v>9.8000000000000004E-2</c:v>
                </c:pt>
                <c:pt idx="17">
                  <c:v>8.8999999999999996E-2</c:v>
                </c:pt>
                <c:pt idx="18">
                  <c:v>9.2999999999999999E-2</c:v>
                </c:pt>
                <c:pt idx="19">
                  <c:v>0.14099999999999999</c:v>
                </c:pt>
                <c:pt idx="20">
                  <c:v>0.13100000000000001</c:v>
                </c:pt>
                <c:pt idx="21">
                  <c:v>9.7000000000000003E-2</c:v>
                </c:pt>
                <c:pt idx="22">
                  <c:v>0.128</c:v>
                </c:pt>
                <c:pt idx="23">
                  <c:v>7.2999999999999995E-2</c:v>
                </c:pt>
                <c:pt idx="24">
                  <c:v>7.5999999999999998E-2</c:v>
                </c:pt>
                <c:pt idx="25">
                  <c:v>0.151</c:v>
                </c:pt>
                <c:pt idx="26">
                  <c:v>9.5000000000000001E-2</c:v>
                </c:pt>
                <c:pt idx="27">
                  <c:v>0.127</c:v>
                </c:pt>
                <c:pt idx="28">
                  <c:v>0.21099999999999999</c:v>
                </c:pt>
                <c:pt idx="29">
                  <c:v>0.11799999999999999</c:v>
                </c:pt>
                <c:pt idx="30">
                  <c:v>0.108</c:v>
                </c:pt>
                <c:pt idx="31">
                  <c:v>0.113</c:v>
                </c:pt>
                <c:pt idx="32">
                  <c:v>0.11899999999999999</c:v>
                </c:pt>
                <c:pt idx="33">
                  <c:v>8.8999999999999996E-2</c:v>
                </c:pt>
                <c:pt idx="34">
                  <c:v>0.14199999999999999</c:v>
                </c:pt>
                <c:pt idx="35">
                  <c:v>0.09</c:v>
                </c:pt>
                <c:pt idx="36">
                  <c:v>7.9000000000000001E-2</c:v>
                </c:pt>
                <c:pt idx="37">
                  <c:v>0.122</c:v>
                </c:pt>
                <c:pt idx="38">
                  <c:v>9.5000000000000001E-2</c:v>
                </c:pt>
                <c:pt idx="39">
                  <c:v>7.4999999999999997E-2</c:v>
                </c:pt>
                <c:pt idx="40">
                  <c:v>0.13400000000000001</c:v>
                </c:pt>
                <c:pt idx="41">
                  <c:v>0.13700000000000001</c:v>
                </c:pt>
                <c:pt idx="42">
                  <c:v>6.9000000000000006E-2</c:v>
                </c:pt>
                <c:pt idx="43">
                  <c:v>6.8000000000000005E-2</c:v>
                </c:pt>
                <c:pt idx="44">
                  <c:v>0.13400000000000001</c:v>
                </c:pt>
                <c:pt idx="45">
                  <c:v>0.17599999999999999</c:v>
                </c:pt>
                <c:pt idx="46">
                  <c:v>0.156</c:v>
                </c:pt>
                <c:pt idx="47">
                  <c:v>0.14099999999999999</c:v>
                </c:pt>
                <c:pt idx="48">
                  <c:v>0.115</c:v>
                </c:pt>
                <c:pt idx="49">
                  <c:v>4.2000000000000003E-2</c:v>
                </c:pt>
                <c:pt idx="50">
                  <c:v>0.14599999999999999</c:v>
                </c:pt>
                <c:pt idx="51">
                  <c:v>0.106</c:v>
                </c:pt>
                <c:pt idx="52">
                  <c:v>6.9000000000000006E-2</c:v>
                </c:pt>
                <c:pt idx="53">
                  <c:v>7.4999999999999997E-2</c:v>
                </c:pt>
                <c:pt idx="54">
                  <c:v>0.08</c:v>
                </c:pt>
                <c:pt idx="55">
                  <c:v>6.3E-2</c:v>
                </c:pt>
                <c:pt idx="56">
                  <c:v>0.14299999999999999</c:v>
                </c:pt>
                <c:pt idx="57">
                  <c:v>9.1999999999999998E-2</c:v>
                </c:pt>
                <c:pt idx="58">
                  <c:v>7.6999999999999999E-2</c:v>
                </c:pt>
                <c:pt idx="59">
                  <c:v>0.16200000000000001</c:v>
                </c:pt>
                <c:pt idx="60">
                  <c:v>0.14399999999999999</c:v>
                </c:pt>
                <c:pt idx="61">
                  <c:v>8.2000000000000003E-2</c:v>
                </c:pt>
                <c:pt idx="62">
                  <c:v>0.11799999999999999</c:v>
                </c:pt>
                <c:pt idx="63">
                  <c:v>0.127</c:v>
                </c:pt>
                <c:pt idx="64">
                  <c:v>0.11700000000000001</c:v>
                </c:pt>
                <c:pt idx="65">
                  <c:v>0.13400000000000001</c:v>
                </c:pt>
                <c:pt idx="66">
                  <c:v>8.6999999999999994E-2</c:v>
                </c:pt>
                <c:pt idx="67">
                  <c:v>0.13100000000000001</c:v>
                </c:pt>
                <c:pt idx="68">
                  <c:v>0.11899999999999999</c:v>
                </c:pt>
                <c:pt idx="69">
                  <c:v>0.14499999999999999</c:v>
                </c:pt>
                <c:pt idx="70">
                  <c:v>9.7000000000000003E-2</c:v>
                </c:pt>
                <c:pt idx="71">
                  <c:v>0.106</c:v>
                </c:pt>
                <c:pt idx="72">
                  <c:v>0.14399999999999999</c:v>
                </c:pt>
                <c:pt idx="73">
                  <c:v>0.1</c:v>
                </c:pt>
                <c:pt idx="74">
                  <c:v>9.6000000000000002E-2</c:v>
                </c:pt>
                <c:pt idx="75">
                  <c:v>0.13500000000000001</c:v>
                </c:pt>
                <c:pt idx="76">
                  <c:v>7.9000000000000001E-2</c:v>
                </c:pt>
                <c:pt idx="77">
                  <c:v>0.183</c:v>
                </c:pt>
                <c:pt idx="78">
                  <c:v>9.4E-2</c:v>
                </c:pt>
                <c:pt idx="79">
                  <c:v>0.108</c:v>
                </c:pt>
                <c:pt idx="80">
                  <c:v>7.6999999999999999E-2</c:v>
                </c:pt>
                <c:pt idx="81">
                  <c:v>0.13300000000000001</c:v>
                </c:pt>
                <c:pt idx="82">
                  <c:v>0.105</c:v>
                </c:pt>
                <c:pt idx="83">
                  <c:v>0.09</c:v>
                </c:pt>
                <c:pt idx="84">
                  <c:v>9.9000000000000005E-2</c:v>
                </c:pt>
                <c:pt idx="85">
                  <c:v>0.124</c:v>
                </c:pt>
                <c:pt idx="86">
                  <c:v>0.20100000000000001</c:v>
                </c:pt>
                <c:pt idx="87">
                  <c:v>9.1999999999999998E-2</c:v>
                </c:pt>
                <c:pt idx="88">
                  <c:v>9.4E-2</c:v>
                </c:pt>
                <c:pt idx="89">
                  <c:v>0.10100000000000001</c:v>
                </c:pt>
                <c:pt idx="90">
                  <c:v>9.0999999999999998E-2</c:v>
                </c:pt>
                <c:pt idx="91">
                  <c:v>0.1</c:v>
                </c:pt>
                <c:pt idx="92">
                  <c:v>0.17100000000000001</c:v>
                </c:pt>
                <c:pt idx="93">
                  <c:v>0.14899999999999999</c:v>
                </c:pt>
                <c:pt idx="94">
                  <c:v>0.14000000000000001</c:v>
                </c:pt>
                <c:pt idx="95">
                  <c:v>0.16600000000000001</c:v>
                </c:pt>
                <c:pt idx="96">
                  <c:v>0.03</c:v>
                </c:pt>
                <c:pt idx="97">
                  <c:v>0.14499999999999999</c:v>
                </c:pt>
                <c:pt idx="98">
                  <c:v>0.10199999999999999</c:v>
                </c:pt>
                <c:pt idx="99">
                  <c:v>0.14799999999999999</c:v>
                </c:pt>
                <c:pt idx="100">
                  <c:v>7.0000000000000007E-2</c:v>
                </c:pt>
                <c:pt idx="101">
                  <c:v>6.8000000000000005E-2</c:v>
                </c:pt>
                <c:pt idx="102">
                  <c:v>5.5E-2</c:v>
                </c:pt>
                <c:pt idx="103">
                  <c:v>0.123</c:v>
                </c:pt>
                <c:pt idx="104">
                  <c:v>8.2000000000000003E-2</c:v>
                </c:pt>
                <c:pt idx="105">
                  <c:v>9.5000000000000001E-2</c:v>
                </c:pt>
                <c:pt idx="106">
                  <c:v>0.14699999999999999</c:v>
                </c:pt>
                <c:pt idx="107">
                  <c:v>0.11</c:v>
                </c:pt>
                <c:pt idx="108">
                  <c:v>0.14399999999999999</c:v>
                </c:pt>
                <c:pt idx="109">
                  <c:v>0.13200000000000001</c:v>
                </c:pt>
                <c:pt idx="110">
                  <c:v>0.123</c:v>
                </c:pt>
                <c:pt idx="111">
                  <c:v>0.129</c:v>
                </c:pt>
                <c:pt idx="112">
                  <c:v>0.113</c:v>
                </c:pt>
                <c:pt idx="113">
                  <c:v>0.10299999999999999</c:v>
                </c:pt>
                <c:pt idx="114">
                  <c:v>6.9000000000000006E-2</c:v>
                </c:pt>
                <c:pt idx="115">
                  <c:v>8.2000000000000003E-2</c:v>
                </c:pt>
                <c:pt idx="116">
                  <c:v>0.11</c:v>
                </c:pt>
                <c:pt idx="117">
                  <c:v>0.11</c:v>
                </c:pt>
                <c:pt idx="118">
                  <c:v>9.9000000000000005E-2</c:v>
                </c:pt>
                <c:pt idx="119">
                  <c:v>0.123</c:v>
                </c:pt>
                <c:pt idx="120">
                  <c:v>9.6000000000000002E-2</c:v>
                </c:pt>
                <c:pt idx="121">
                  <c:v>0.17</c:v>
                </c:pt>
                <c:pt idx="122">
                  <c:v>6.8000000000000005E-2</c:v>
                </c:pt>
                <c:pt idx="123">
                  <c:v>0.10199999999999999</c:v>
                </c:pt>
                <c:pt idx="124">
                  <c:v>0.18099999999999999</c:v>
                </c:pt>
                <c:pt idx="125">
                  <c:v>8.5000000000000006E-2</c:v>
                </c:pt>
                <c:pt idx="126">
                  <c:v>0.108</c:v>
                </c:pt>
                <c:pt idx="127">
                  <c:v>8.3000000000000004E-2</c:v>
                </c:pt>
                <c:pt idx="128">
                  <c:v>0.115</c:v>
                </c:pt>
                <c:pt idx="129">
                  <c:v>0.09</c:v>
                </c:pt>
                <c:pt idx="130">
                  <c:v>7.6999999999999999E-2</c:v>
                </c:pt>
                <c:pt idx="131">
                  <c:v>0.06</c:v>
                </c:pt>
                <c:pt idx="132">
                  <c:v>0.126</c:v>
                </c:pt>
                <c:pt idx="133">
                  <c:v>0.184</c:v>
                </c:pt>
                <c:pt idx="134">
                  <c:v>9.0999999999999998E-2</c:v>
                </c:pt>
                <c:pt idx="135">
                  <c:v>9.9000000000000005E-2</c:v>
                </c:pt>
                <c:pt idx="136">
                  <c:v>9.5000000000000001E-2</c:v>
                </c:pt>
                <c:pt idx="137">
                  <c:v>8.8999999999999996E-2</c:v>
                </c:pt>
                <c:pt idx="138">
                  <c:v>0.123</c:v>
                </c:pt>
                <c:pt idx="139">
                  <c:v>0.187</c:v>
                </c:pt>
                <c:pt idx="140">
                  <c:v>0.13700000000000001</c:v>
                </c:pt>
                <c:pt idx="141">
                  <c:v>0.14199999999999999</c:v>
                </c:pt>
                <c:pt idx="142">
                  <c:v>0</c:v>
                </c:pt>
                <c:pt idx="143">
                  <c:v>0.03</c:v>
                </c:pt>
                <c:pt idx="144">
                  <c:v>0.14099999999999999</c:v>
                </c:pt>
                <c:pt idx="145">
                  <c:v>0.10199999999999999</c:v>
                </c:pt>
                <c:pt idx="146">
                  <c:v>0.14799999999999999</c:v>
                </c:pt>
                <c:pt idx="147">
                  <c:v>7.6999999999999999E-2</c:v>
                </c:pt>
                <c:pt idx="148">
                  <c:v>6.8000000000000005E-2</c:v>
                </c:pt>
                <c:pt idx="149">
                  <c:v>5.5E-2</c:v>
                </c:pt>
                <c:pt idx="150">
                  <c:v>0.123</c:v>
                </c:pt>
                <c:pt idx="151">
                  <c:v>8.2000000000000003E-2</c:v>
                </c:pt>
                <c:pt idx="152">
                  <c:v>9.5000000000000001E-2</c:v>
                </c:pt>
                <c:pt idx="153">
                  <c:v>0.14699999999999999</c:v>
                </c:pt>
                <c:pt idx="154">
                  <c:v>0.112</c:v>
                </c:pt>
                <c:pt idx="155">
                  <c:v>0.14399999999999999</c:v>
                </c:pt>
                <c:pt idx="156">
                  <c:v>0.108</c:v>
                </c:pt>
                <c:pt idx="157">
                  <c:v>0.123</c:v>
                </c:pt>
                <c:pt idx="158">
                  <c:v>0.129</c:v>
                </c:pt>
                <c:pt idx="159">
                  <c:v>0.113</c:v>
                </c:pt>
                <c:pt idx="160">
                  <c:v>9.5000000000000001E-2</c:v>
                </c:pt>
                <c:pt idx="161">
                  <c:v>6.9000000000000006E-2</c:v>
                </c:pt>
                <c:pt idx="162">
                  <c:v>8.2000000000000003E-2</c:v>
                </c:pt>
                <c:pt idx="163">
                  <c:v>0.11</c:v>
                </c:pt>
                <c:pt idx="164">
                  <c:v>0.11</c:v>
                </c:pt>
                <c:pt idx="165">
                  <c:v>9.9000000000000005E-2</c:v>
                </c:pt>
                <c:pt idx="166">
                  <c:v>0.121</c:v>
                </c:pt>
                <c:pt idx="167">
                  <c:v>9.6000000000000002E-2</c:v>
                </c:pt>
                <c:pt idx="168">
                  <c:v>0.17</c:v>
                </c:pt>
                <c:pt idx="169">
                  <c:v>6.8000000000000005E-2</c:v>
                </c:pt>
                <c:pt idx="170">
                  <c:v>0.10199999999999999</c:v>
                </c:pt>
                <c:pt idx="171">
                  <c:v>0.18099999999999999</c:v>
                </c:pt>
                <c:pt idx="172">
                  <c:v>8.5000000000000006E-2</c:v>
                </c:pt>
                <c:pt idx="173">
                  <c:v>0.108</c:v>
                </c:pt>
                <c:pt idx="174">
                  <c:v>8.3000000000000004E-2</c:v>
                </c:pt>
                <c:pt idx="175">
                  <c:v>0.115</c:v>
                </c:pt>
                <c:pt idx="176">
                  <c:v>0.09</c:v>
                </c:pt>
                <c:pt idx="177">
                  <c:v>8.5000000000000006E-2</c:v>
                </c:pt>
                <c:pt idx="178">
                  <c:v>0.107</c:v>
                </c:pt>
                <c:pt idx="179">
                  <c:v>0.126</c:v>
                </c:pt>
                <c:pt idx="180">
                  <c:v>0.184</c:v>
                </c:pt>
                <c:pt idx="181">
                  <c:v>9.0999999999999998E-2</c:v>
                </c:pt>
                <c:pt idx="182">
                  <c:v>9.9000000000000005E-2</c:v>
                </c:pt>
                <c:pt idx="183">
                  <c:v>9.7000000000000003E-2</c:v>
                </c:pt>
                <c:pt idx="184">
                  <c:v>8.8999999999999996E-2</c:v>
                </c:pt>
                <c:pt idx="185">
                  <c:v>0.123</c:v>
                </c:pt>
                <c:pt idx="186">
                  <c:v>0.187</c:v>
                </c:pt>
                <c:pt idx="187">
                  <c:v>0.13700000000000001</c:v>
                </c:pt>
                <c:pt idx="188">
                  <c:v>0.14199999999999999</c:v>
                </c:pt>
                <c:pt idx="189">
                  <c:v>0</c:v>
                </c:pt>
                <c:pt idx="190">
                  <c:v>3.5999999999999997E-2</c:v>
                </c:pt>
                <c:pt idx="191">
                  <c:v>0.14899999999999999</c:v>
                </c:pt>
                <c:pt idx="192">
                  <c:v>0.1</c:v>
                </c:pt>
                <c:pt idx="193">
                  <c:v>7.0999999999999994E-2</c:v>
                </c:pt>
                <c:pt idx="194">
                  <c:v>6.8000000000000005E-2</c:v>
                </c:pt>
                <c:pt idx="195">
                  <c:v>7.6999999999999999E-2</c:v>
                </c:pt>
                <c:pt idx="196">
                  <c:v>5.1999999999999998E-2</c:v>
                </c:pt>
                <c:pt idx="197">
                  <c:v>0.13100000000000001</c:v>
                </c:pt>
                <c:pt idx="198">
                  <c:v>9.5000000000000001E-2</c:v>
                </c:pt>
                <c:pt idx="199">
                  <c:v>7.8E-2</c:v>
                </c:pt>
                <c:pt idx="200">
                  <c:v>0.20300000000000001</c:v>
                </c:pt>
                <c:pt idx="201">
                  <c:v>0.14599999999999999</c:v>
                </c:pt>
                <c:pt idx="202">
                  <c:v>8.1000000000000003E-2</c:v>
                </c:pt>
                <c:pt idx="203">
                  <c:v>0.125</c:v>
                </c:pt>
                <c:pt idx="204">
                  <c:v>0.14399999999999999</c:v>
                </c:pt>
                <c:pt idx="205">
                  <c:v>0.11600000000000001</c:v>
                </c:pt>
                <c:pt idx="206">
                  <c:v>0.109</c:v>
                </c:pt>
                <c:pt idx="207">
                  <c:v>8.5000000000000006E-2</c:v>
                </c:pt>
                <c:pt idx="208">
                  <c:v>7.5999999999999998E-2</c:v>
                </c:pt>
                <c:pt idx="209">
                  <c:v>0.104</c:v>
                </c:pt>
                <c:pt idx="210">
                  <c:v>0.114</c:v>
                </c:pt>
                <c:pt idx="211">
                  <c:v>0.11</c:v>
                </c:pt>
                <c:pt idx="212">
                  <c:v>9.7000000000000003E-2</c:v>
                </c:pt>
                <c:pt idx="213">
                  <c:v>0.11</c:v>
                </c:pt>
                <c:pt idx="214">
                  <c:v>8.8999999999999996E-2</c:v>
                </c:pt>
                <c:pt idx="215">
                  <c:v>0.17499999999999999</c:v>
                </c:pt>
                <c:pt idx="216">
                  <c:v>5.8000000000000003E-2</c:v>
                </c:pt>
                <c:pt idx="217">
                  <c:v>7.6999999999999999E-2</c:v>
                </c:pt>
                <c:pt idx="218">
                  <c:v>0.161</c:v>
                </c:pt>
                <c:pt idx="219">
                  <c:v>8.3000000000000004E-2</c:v>
                </c:pt>
                <c:pt idx="220">
                  <c:v>9.9000000000000005E-2</c:v>
                </c:pt>
                <c:pt idx="221">
                  <c:v>6.5000000000000002E-2</c:v>
                </c:pt>
                <c:pt idx="222">
                  <c:v>0.14099999999999999</c:v>
                </c:pt>
                <c:pt idx="223">
                  <c:v>0.105</c:v>
                </c:pt>
                <c:pt idx="224">
                  <c:v>8.1000000000000003E-2</c:v>
                </c:pt>
                <c:pt idx="225">
                  <c:v>0.11</c:v>
                </c:pt>
                <c:pt idx="226">
                  <c:v>9.7000000000000003E-2</c:v>
                </c:pt>
                <c:pt idx="227">
                  <c:v>0.157</c:v>
                </c:pt>
                <c:pt idx="228">
                  <c:v>0.106</c:v>
                </c:pt>
                <c:pt idx="229">
                  <c:v>9.9000000000000005E-2</c:v>
                </c:pt>
                <c:pt idx="230">
                  <c:v>0.10299999999999999</c:v>
                </c:pt>
                <c:pt idx="231">
                  <c:v>8.8999999999999996E-2</c:v>
                </c:pt>
                <c:pt idx="232">
                  <c:v>0.09</c:v>
                </c:pt>
                <c:pt idx="233">
                  <c:v>0.158</c:v>
                </c:pt>
                <c:pt idx="234">
                  <c:v>0.14299999999999999</c:v>
                </c:pt>
                <c:pt idx="235">
                  <c:v>0.151</c:v>
                </c:pt>
                <c:pt idx="236">
                  <c:v>0.22800000000000001</c:v>
                </c:pt>
                <c:pt idx="237">
                  <c:v>4.1000000000000002E-2</c:v>
                </c:pt>
                <c:pt idx="238">
                  <c:v>0.14099999999999999</c:v>
                </c:pt>
                <c:pt idx="239">
                  <c:v>9.2999999999999999E-2</c:v>
                </c:pt>
                <c:pt idx="240">
                  <c:v>0.16800000000000001</c:v>
                </c:pt>
                <c:pt idx="241">
                  <c:v>0.16400000000000001</c:v>
                </c:pt>
                <c:pt idx="242">
                  <c:v>9.7000000000000003E-2</c:v>
                </c:pt>
                <c:pt idx="243">
                  <c:v>6.3E-2</c:v>
                </c:pt>
                <c:pt idx="244">
                  <c:v>0.1</c:v>
                </c:pt>
                <c:pt idx="245">
                  <c:v>0.111</c:v>
                </c:pt>
                <c:pt idx="246">
                  <c:v>0.161</c:v>
                </c:pt>
                <c:pt idx="247">
                  <c:v>0.109</c:v>
                </c:pt>
                <c:pt idx="248">
                  <c:v>0.10100000000000001</c:v>
                </c:pt>
                <c:pt idx="249">
                  <c:v>5.2999999999999999E-2</c:v>
                </c:pt>
                <c:pt idx="250">
                  <c:v>7.1999999999999995E-2</c:v>
                </c:pt>
                <c:pt idx="251">
                  <c:v>0.104</c:v>
                </c:pt>
                <c:pt idx="252">
                  <c:v>9.7000000000000003E-2</c:v>
                </c:pt>
                <c:pt idx="253">
                  <c:v>9.7000000000000003E-2</c:v>
                </c:pt>
                <c:pt idx="254">
                  <c:v>5.7000000000000002E-2</c:v>
                </c:pt>
                <c:pt idx="255">
                  <c:v>0.08</c:v>
                </c:pt>
                <c:pt idx="256">
                  <c:v>9.5000000000000001E-2</c:v>
                </c:pt>
                <c:pt idx="257">
                  <c:v>9.7000000000000003E-2</c:v>
                </c:pt>
                <c:pt idx="258">
                  <c:v>0.113</c:v>
                </c:pt>
                <c:pt idx="259">
                  <c:v>0.17699999999999999</c:v>
                </c:pt>
                <c:pt idx="260">
                  <c:v>6.5000000000000002E-2</c:v>
                </c:pt>
                <c:pt idx="261">
                  <c:v>0.115</c:v>
                </c:pt>
                <c:pt idx="262">
                  <c:v>7.6999999999999999E-2</c:v>
                </c:pt>
                <c:pt idx="263">
                  <c:v>7.8E-2</c:v>
                </c:pt>
                <c:pt idx="264">
                  <c:v>8.5000000000000006E-2</c:v>
                </c:pt>
                <c:pt idx="265">
                  <c:v>7.8E-2</c:v>
                </c:pt>
                <c:pt idx="266">
                  <c:v>8.5999999999999993E-2</c:v>
                </c:pt>
                <c:pt idx="267">
                  <c:v>9.7000000000000003E-2</c:v>
                </c:pt>
                <c:pt idx="268">
                  <c:v>6.9000000000000006E-2</c:v>
                </c:pt>
                <c:pt idx="269">
                  <c:v>0.17299999999999999</c:v>
                </c:pt>
                <c:pt idx="270">
                  <c:v>0.123</c:v>
                </c:pt>
                <c:pt idx="271">
                  <c:v>0.122</c:v>
                </c:pt>
                <c:pt idx="272">
                  <c:v>0.107</c:v>
                </c:pt>
                <c:pt idx="273">
                  <c:v>0.11600000000000001</c:v>
                </c:pt>
                <c:pt idx="274">
                  <c:v>0.17699999999999999</c:v>
                </c:pt>
                <c:pt idx="275">
                  <c:v>0.11</c:v>
                </c:pt>
                <c:pt idx="276">
                  <c:v>0.16300000000000001</c:v>
                </c:pt>
                <c:pt idx="277">
                  <c:v>0.16900000000000001</c:v>
                </c:pt>
                <c:pt idx="278">
                  <c:v>0.114</c:v>
                </c:pt>
                <c:pt idx="279">
                  <c:v>8.4000000000000005E-2</c:v>
                </c:pt>
                <c:pt idx="280">
                  <c:v>0.13100000000000001</c:v>
                </c:pt>
                <c:pt idx="281">
                  <c:v>0.15</c:v>
                </c:pt>
                <c:pt idx="282">
                  <c:v>0.14799999999999999</c:v>
                </c:pt>
                <c:pt idx="283">
                  <c:v>0.11799999999999999</c:v>
                </c:pt>
                <c:pt idx="284">
                  <c:v>6.9000000000000006E-2</c:v>
                </c:pt>
                <c:pt idx="285">
                  <c:v>0.13900000000000001</c:v>
                </c:pt>
                <c:pt idx="286">
                  <c:v>0.10199999999999999</c:v>
                </c:pt>
                <c:pt idx="287">
                  <c:v>0.18</c:v>
                </c:pt>
                <c:pt idx="288">
                  <c:v>0.06</c:v>
                </c:pt>
                <c:pt idx="289">
                  <c:v>8.8999999999999996E-2</c:v>
                </c:pt>
                <c:pt idx="290">
                  <c:v>8.7999999999999995E-2</c:v>
                </c:pt>
                <c:pt idx="291">
                  <c:v>0.105</c:v>
                </c:pt>
                <c:pt idx="292">
                  <c:v>0.11799999999999999</c:v>
                </c:pt>
                <c:pt idx="293">
                  <c:v>0.14699999999999999</c:v>
                </c:pt>
                <c:pt idx="294">
                  <c:v>0.11</c:v>
                </c:pt>
                <c:pt idx="295">
                  <c:v>0.105</c:v>
                </c:pt>
                <c:pt idx="296">
                  <c:v>0.152</c:v>
                </c:pt>
                <c:pt idx="297">
                  <c:v>0.16900000000000001</c:v>
                </c:pt>
                <c:pt idx="298">
                  <c:v>0.104</c:v>
                </c:pt>
                <c:pt idx="299">
                  <c:v>0.13300000000000001</c:v>
                </c:pt>
                <c:pt idx="300">
                  <c:v>0.109</c:v>
                </c:pt>
                <c:pt idx="301">
                  <c:v>0.14699999999999999</c:v>
                </c:pt>
                <c:pt idx="302">
                  <c:v>0.11899999999999999</c:v>
                </c:pt>
                <c:pt idx="303">
                  <c:v>8.8999999999999996E-2</c:v>
                </c:pt>
                <c:pt idx="304">
                  <c:v>0.124</c:v>
                </c:pt>
                <c:pt idx="305">
                  <c:v>0.11700000000000001</c:v>
                </c:pt>
                <c:pt idx="306">
                  <c:v>5.1999999999999998E-2</c:v>
                </c:pt>
                <c:pt idx="307">
                  <c:v>0.11899999999999999</c:v>
                </c:pt>
                <c:pt idx="308">
                  <c:v>7.0999999999999994E-2</c:v>
                </c:pt>
                <c:pt idx="309">
                  <c:v>0.11</c:v>
                </c:pt>
                <c:pt idx="310">
                  <c:v>0.14399999999999999</c:v>
                </c:pt>
                <c:pt idx="311">
                  <c:v>7.4999999999999997E-2</c:v>
                </c:pt>
                <c:pt idx="312">
                  <c:v>0.14399999999999999</c:v>
                </c:pt>
                <c:pt idx="313">
                  <c:v>0.115</c:v>
                </c:pt>
                <c:pt idx="314">
                  <c:v>0.16700000000000001</c:v>
                </c:pt>
                <c:pt idx="315">
                  <c:v>4.7E-2</c:v>
                </c:pt>
                <c:pt idx="316">
                  <c:v>9.7000000000000003E-2</c:v>
                </c:pt>
                <c:pt idx="317">
                  <c:v>0.09</c:v>
                </c:pt>
                <c:pt idx="318">
                  <c:v>0.112</c:v>
                </c:pt>
                <c:pt idx="319">
                  <c:v>7.6999999999999999E-2</c:v>
                </c:pt>
                <c:pt idx="320">
                  <c:v>0.111</c:v>
                </c:pt>
                <c:pt idx="321">
                  <c:v>9.1999999999999998E-2</c:v>
                </c:pt>
                <c:pt idx="322">
                  <c:v>0.10299999999999999</c:v>
                </c:pt>
                <c:pt idx="323">
                  <c:v>0.124</c:v>
                </c:pt>
                <c:pt idx="324">
                  <c:v>9.6000000000000002E-2</c:v>
                </c:pt>
                <c:pt idx="325">
                  <c:v>7.0000000000000007E-2</c:v>
                </c:pt>
                <c:pt idx="326">
                  <c:v>0.13</c:v>
                </c:pt>
                <c:pt idx="327">
                  <c:v>0.124</c:v>
                </c:pt>
                <c:pt idx="328">
                  <c:v>0.14499999999999999</c:v>
                </c:pt>
                <c:pt idx="329">
                  <c:v>0.154</c:v>
                </c:pt>
                <c:pt idx="330">
                  <c:v>0.1</c:v>
                </c:pt>
                <c:pt idx="331">
                  <c:v>6.6000000000000003E-2</c:v>
                </c:pt>
                <c:pt idx="332">
                  <c:v>0.128</c:v>
                </c:pt>
                <c:pt idx="333">
                  <c:v>9.2999999999999999E-2</c:v>
                </c:pt>
                <c:pt idx="334">
                  <c:v>0.13300000000000001</c:v>
                </c:pt>
                <c:pt idx="335">
                  <c:v>5.7000000000000002E-2</c:v>
                </c:pt>
                <c:pt idx="336">
                  <c:v>8.8999999999999996E-2</c:v>
                </c:pt>
                <c:pt idx="337">
                  <c:v>7.9000000000000001E-2</c:v>
                </c:pt>
                <c:pt idx="338">
                  <c:v>6.6000000000000003E-2</c:v>
                </c:pt>
                <c:pt idx="339">
                  <c:v>0.14399999999999999</c:v>
                </c:pt>
                <c:pt idx="340">
                  <c:v>8.8999999999999996E-2</c:v>
                </c:pt>
                <c:pt idx="341">
                  <c:v>0.11799999999999999</c:v>
                </c:pt>
                <c:pt idx="342">
                  <c:v>0.124</c:v>
                </c:pt>
                <c:pt idx="343">
                  <c:v>9.4E-2</c:v>
                </c:pt>
                <c:pt idx="344">
                  <c:v>0.18</c:v>
                </c:pt>
                <c:pt idx="345">
                  <c:v>0.113</c:v>
                </c:pt>
                <c:pt idx="346">
                  <c:v>0.152</c:v>
                </c:pt>
                <c:pt idx="347">
                  <c:v>0.105</c:v>
                </c:pt>
                <c:pt idx="348">
                  <c:v>0.13900000000000001</c:v>
                </c:pt>
                <c:pt idx="349">
                  <c:v>0.13800000000000001</c:v>
                </c:pt>
                <c:pt idx="350">
                  <c:v>9.0999999999999998E-2</c:v>
                </c:pt>
                <c:pt idx="351">
                  <c:v>9.9000000000000005E-2</c:v>
                </c:pt>
                <c:pt idx="352">
                  <c:v>0.115</c:v>
                </c:pt>
                <c:pt idx="353">
                  <c:v>5.7000000000000002E-2</c:v>
                </c:pt>
                <c:pt idx="354">
                  <c:v>0.14699999999999999</c:v>
                </c:pt>
                <c:pt idx="355">
                  <c:v>6.6000000000000003E-2</c:v>
                </c:pt>
                <c:pt idx="356">
                  <c:v>0.14899999999999999</c:v>
                </c:pt>
                <c:pt idx="357">
                  <c:v>0.13300000000000001</c:v>
                </c:pt>
                <c:pt idx="358">
                  <c:v>9.4E-2</c:v>
                </c:pt>
                <c:pt idx="359">
                  <c:v>0.13700000000000001</c:v>
                </c:pt>
                <c:pt idx="360">
                  <c:v>9.4E-2</c:v>
                </c:pt>
                <c:pt idx="361">
                  <c:v>0.2</c:v>
                </c:pt>
                <c:pt idx="362">
                  <c:v>5.1999999999999998E-2</c:v>
                </c:pt>
                <c:pt idx="363">
                  <c:v>0.17899999999999999</c:v>
                </c:pt>
                <c:pt idx="364">
                  <c:v>9.5000000000000001E-2</c:v>
                </c:pt>
                <c:pt idx="365">
                  <c:v>0.108</c:v>
                </c:pt>
                <c:pt idx="366">
                  <c:v>7.9000000000000001E-2</c:v>
                </c:pt>
                <c:pt idx="367">
                  <c:v>8.5999999999999993E-2</c:v>
                </c:pt>
                <c:pt idx="368">
                  <c:v>9.8000000000000004E-2</c:v>
                </c:pt>
                <c:pt idx="369">
                  <c:v>0.10299999999999999</c:v>
                </c:pt>
                <c:pt idx="370">
                  <c:v>0.14099999999999999</c:v>
                </c:pt>
                <c:pt idx="371">
                  <c:v>0.08</c:v>
                </c:pt>
                <c:pt idx="372">
                  <c:v>0.11700000000000001</c:v>
                </c:pt>
                <c:pt idx="373">
                  <c:v>0.14099999999999999</c:v>
                </c:pt>
                <c:pt idx="374">
                  <c:v>0.112</c:v>
                </c:pt>
                <c:pt idx="375">
                  <c:v>0.14399999999999999</c:v>
                </c:pt>
                <c:pt idx="376">
                  <c:v>0.17100000000000001</c:v>
                </c:pt>
                <c:pt idx="377">
                  <c:v>0.189</c:v>
                </c:pt>
              </c:numCache>
            </c:numRef>
          </c:xVal>
          <c:yVal>
            <c:numRef>
              <c:f>'Winter Correlation'!$C$2:$C$379</c:f>
              <c:numCache>
                <c:formatCode>General</c:formatCode>
                <c:ptCount val="378"/>
                <c:pt idx="2">
                  <c:v>3.07</c:v>
                </c:pt>
                <c:pt idx="3">
                  <c:v>3.3545454545454501</c:v>
                </c:pt>
                <c:pt idx="4">
                  <c:v>3.37</c:v>
                </c:pt>
                <c:pt idx="5">
                  <c:v>3.3888888888888902</c:v>
                </c:pt>
                <c:pt idx="6">
                  <c:v>4.91</c:v>
                </c:pt>
                <c:pt idx="7">
                  <c:v>2.8636363636363602</c:v>
                </c:pt>
                <c:pt idx="8">
                  <c:v>2.5888888888888899</c:v>
                </c:pt>
                <c:pt idx="9">
                  <c:v>3.32</c:v>
                </c:pt>
                <c:pt idx="10">
                  <c:v>13.54</c:v>
                </c:pt>
                <c:pt idx="11">
                  <c:v>6.0090909090909097</c:v>
                </c:pt>
                <c:pt idx="12">
                  <c:v>1.78</c:v>
                </c:pt>
                <c:pt idx="13">
                  <c:v>3.02</c:v>
                </c:pt>
                <c:pt idx="14">
                  <c:v>2.27</c:v>
                </c:pt>
                <c:pt idx="15">
                  <c:v>4.1749999999999998</c:v>
                </c:pt>
                <c:pt idx="18">
                  <c:v>2.04</c:v>
                </c:pt>
                <c:pt idx="19">
                  <c:v>2.8624999999999998</c:v>
                </c:pt>
                <c:pt idx="20">
                  <c:v>7.78</c:v>
                </c:pt>
                <c:pt idx="21">
                  <c:v>5.4090909090909101</c:v>
                </c:pt>
                <c:pt idx="22">
                  <c:v>7.6454545454545499</c:v>
                </c:pt>
                <c:pt idx="23">
                  <c:v>3.95</c:v>
                </c:pt>
                <c:pt idx="24">
                  <c:v>1.8</c:v>
                </c:pt>
                <c:pt idx="25">
                  <c:v>4.5</c:v>
                </c:pt>
                <c:pt idx="26">
                  <c:v>14.363636363636401</c:v>
                </c:pt>
                <c:pt idx="27">
                  <c:v>24.24</c:v>
                </c:pt>
                <c:pt idx="28">
                  <c:v>7.58</c:v>
                </c:pt>
                <c:pt idx="29">
                  <c:v>5.8363636363636404</c:v>
                </c:pt>
                <c:pt idx="30">
                  <c:v>3.9545454545454501</c:v>
                </c:pt>
                <c:pt idx="31">
                  <c:v>6.47</c:v>
                </c:pt>
                <c:pt idx="32">
                  <c:v>12.7125</c:v>
                </c:pt>
                <c:pt idx="34">
                  <c:v>8.2333333333333307</c:v>
                </c:pt>
                <c:pt idx="35">
                  <c:v>3.08</c:v>
                </c:pt>
                <c:pt idx="36">
                  <c:v>1.9666666666666699</c:v>
                </c:pt>
                <c:pt idx="37">
                  <c:v>3.8250000000000002</c:v>
                </c:pt>
                <c:pt idx="38">
                  <c:v>2.6875</c:v>
                </c:pt>
                <c:pt idx="39">
                  <c:v>4.87</c:v>
                </c:pt>
                <c:pt idx="40">
                  <c:v>6.4444444444444402</c:v>
                </c:pt>
                <c:pt idx="41">
                  <c:v>21.425000000000001</c:v>
                </c:pt>
                <c:pt idx="42">
                  <c:v>5.62222222222222</c:v>
                </c:pt>
                <c:pt idx="43">
                  <c:v>7.93</c:v>
                </c:pt>
                <c:pt idx="44">
                  <c:v>7.2777777777777803</c:v>
                </c:pt>
                <c:pt idx="45">
                  <c:v>5.2333333333333298</c:v>
                </c:pt>
                <c:pt idx="46">
                  <c:v>1.18888888888889</c:v>
                </c:pt>
                <c:pt idx="47">
                  <c:v>7.94</c:v>
                </c:pt>
                <c:pt idx="48">
                  <c:v>11.6222222222222</c:v>
                </c:pt>
                <c:pt idx="49">
                  <c:v>3.08</c:v>
                </c:pt>
                <c:pt idx="50">
                  <c:v>4.7181818179999997</c:v>
                </c:pt>
                <c:pt idx="51">
                  <c:v>3.6555555559999999</c:v>
                </c:pt>
                <c:pt idx="52">
                  <c:v>2.6777777779999998</c:v>
                </c:pt>
                <c:pt idx="53">
                  <c:v>3.4624999999999999</c:v>
                </c:pt>
                <c:pt idx="54">
                  <c:v>6.0555555559999998</c:v>
                </c:pt>
                <c:pt idx="55">
                  <c:v>5.9727272730000003</c:v>
                </c:pt>
                <c:pt idx="56">
                  <c:v>3.0888888890000001</c:v>
                </c:pt>
                <c:pt idx="57">
                  <c:v>2.377777778</c:v>
                </c:pt>
                <c:pt idx="58">
                  <c:v>8.3171428570000003</c:v>
                </c:pt>
                <c:pt idx="59">
                  <c:v>4.3911764709999996</c:v>
                </c:pt>
                <c:pt idx="60">
                  <c:v>5.0088888889999996</c:v>
                </c:pt>
                <c:pt idx="61">
                  <c:v>7.4745098040000002</c:v>
                </c:pt>
                <c:pt idx="62">
                  <c:v>2.1326086960000001</c:v>
                </c:pt>
                <c:pt idx="63">
                  <c:v>2.755555556</c:v>
                </c:pt>
                <c:pt idx="64">
                  <c:v>5.9249999999999998</c:v>
                </c:pt>
                <c:pt idx="65">
                  <c:v>3.4181818179999999</c:v>
                </c:pt>
                <c:pt idx="66">
                  <c:v>3.95</c:v>
                </c:pt>
                <c:pt idx="67">
                  <c:v>4.76</c:v>
                </c:pt>
                <c:pt idx="68">
                  <c:v>4.988888889</c:v>
                </c:pt>
                <c:pt idx="69">
                  <c:v>12.114285710000001</c:v>
                </c:pt>
                <c:pt idx="70">
                  <c:v>3.76</c:v>
                </c:pt>
                <c:pt idx="71">
                  <c:v>4.16</c:v>
                </c:pt>
                <c:pt idx="72">
                  <c:v>7.2</c:v>
                </c:pt>
                <c:pt idx="73">
                  <c:v>5.0379310339999996</c:v>
                </c:pt>
                <c:pt idx="74">
                  <c:v>8.5944444440000005</c:v>
                </c:pt>
                <c:pt idx="75">
                  <c:v>5.7595744680000003</c:v>
                </c:pt>
                <c:pt idx="76">
                  <c:v>6.6156862749999998</c:v>
                </c:pt>
                <c:pt idx="77">
                  <c:v>7.1882352940000001</c:v>
                </c:pt>
                <c:pt idx="78">
                  <c:v>2.9972972969999998</c:v>
                </c:pt>
                <c:pt idx="79">
                  <c:v>3.0750000000000002</c:v>
                </c:pt>
                <c:pt idx="80">
                  <c:v>3</c:v>
                </c:pt>
                <c:pt idx="81">
                  <c:v>5.2874999999999996</c:v>
                </c:pt>
                <c:pt idx="82">
                  <c:v>3.5555555559999998</c:v>
                </c:pt>
                <c:pt idx="83">
                  <c:v>2.1</c:v>
                </c:pt>
                <c:pt idx="84">
                  <c:v>2.8166666669999998</c:v>
                </c:pt>
                <c:pt idx="85">
                  <c:v>2.8</c:v>
                </c:pt>
                <c:pt idx="86">
                  <c:v>4</c:v>
                </c:pt>
                <c:pt idx="87">
                  <c:v>3.988888889</c:v>
                </c:pt>
                <c:pt idx="88">
                  <c:v>5.6124999999999998</c:v>
                </c:pt>
                <c:pt idx="89">
                  <c:v>5.3142857140000004</c:v>
                </c:pt>
                <c:pt idx="90">
                  <c:v>5.4727272730000003</c:v>
                </c:pt>
                <c:pt idx="91">
                  <c:v>6.6644444439999999</c:v>
                </c:pt>
                <c:pt idx="92">
                  <c:v>6.6191489360000002</c:v>
                </c:pt>
                <c:pt idx="93">
                  <c:v>4.6916666669999998</c:v>
                </c:pt>
                <c:pt idx="94">
                  <c:v>4.0548387100000003</c:v>
                </c:pt>
                <c:pt idx="95">
                  <c:v>3.9257142859999998</c:v>
                </c:pt>
                <c:pt idx="96">
                  <c:v>3.8230769229999999</c:v>
                </c:pt>
                <c:pt idx="97">
                  <c:v>6.5032258059999997</c:v>
                </c:pt>
                <c:pt idx="98">
                  <c:v>5.1064516129999999</c:v>
                </c:pt>
                <c:pt idx="99">
                  <c:v>4.42</c:v>
                </c:pt>
                <c:pt idx="100">
                  <c:v>4.4566666670000004</c:v>
                </c:pt>
                <c:pt idx="102">
                  <c:v>3.7818181819999999</c:v>
                </c:pt>
                <c:pt idx="103">
                  <c:v>4.78</c:v>
                </c:pt>
                <c:pt idx="104">
                  <c:v>3.2777777779999999</c:v>
                </c:pt>
                <c:pt idx="105">
                  <c:v>7.4935483869999997</c:v>
                </c:pt>
                <c:pt idx="106">
                  <c:v>5.3032258060000004</c:v>
                </c:pt>
                <c:pt idx="107">
                  <c:v>5.8166666669999998</c:v>
                </c:pt>
                <c:pt idx="108">
                  <c:v>6.5279999999999996</c:v>
                </c:pt>
                <c:pt idx="109">
                  <c:v>5.3296296300000003</c:v>
                </c:pt>
                <c:pt idx="110">
                  <c:v>3.75</c:v>
                </c:pt>
                <c:pt idx="111">
                  <c:v>4.0833333329999997</c:v>
                </c:pt>
                <c:pt idx="112">
                  <c:v>3.6833333330000002</c:v>
                </c:pt>
                <c:pt idx="113">
                  <c:v>5.86</c:v>
                </c:pt>
                <c:pt idx="114">
                  <c:v>6.2870967740000001</c:v>
                </c:pt>
                <c:pt idx="115">
                  <c:v>5.4965517239999997</c:v>
                </c:pt>
                <c:pt idx="116">
                  <c:v>5.9</c:v>
                </c:pt>
                <c:pt idx="118">
                  <c:v>4.1900000000000004</c:v>
                </c:pt>
                <c:pt idx="119">
                  <c:v>5.0545454550000004</c:v>
                </c:pt>
                <c:pt idx="120">
                  <c:v>4.5272727269999997</c:v>
                </c:pt>
                <c:pt idx="121">
                  <c:v>8.9741935480000006</c:v>
                </c:pt>
                <c:pt idx="122">
                  <c:v>5.1838709679999999</c:v>
                </c:pt>
                <c:pt idx="123">
                  <c:v>6.9576923080000004</c:v>
                </c:pt>
                <c:pt idx="124">
                  <c:v>5.7451612900000004</c:v>
                </c:pt>
                <c:pt idx="125">
                  <c:v>4.9161290319999997</c:v>
                </c:pt>
                <c:pt idx="126">
                  <c:v>6.5225806449999997</c:v>
                </c:pt>
                <c:pt idx="127">
                  <c:v>6.164285714</c:v>
                </c:pt>
                <c:pt idx="128">
                  <c:v>6.1040000000000001</c:v>
                </c:pt>
                <c:pt idx="129">
                  <c:v>3.8153846150000001</c:v>
                </c:pt>
                <c:pt idx="130">
                  <c:v>3.2642857140000001</c:v>
                </c:pt>
                <c:pt idx="131">
                  <c:v>3.9222222219999998</c:v>
                </c:pt>
                <c:pt idx="132">
                  <c:v>3</c:v>
                </c:pt>
                <c:pt idx="134">
                  <c:v>4.4000000000000004</c:v>
                </c:pt>
                <c:pt idx="135">
                  <c:v>5.011111111</c:v>
                </c:pt>
                <c:pt idx="136">
                  <c:v>4.3555555559999997</c:v>
                </c:pt>
                <c:pt idx="137">
                  <c:v>4.5678571430000003</c:v>
                </c:pt>
                <c:pt idx="138">
                  <c:v>7.0107142859999998</c:v>
                </c:pt>
                <c:pt idx="139">
                  <c:v>6.917241379</c:v>
                </c:pt>
                <c:pt idx="140">
                  <c:v>4.6821428569999997</c:v>
                </c:pt>
                <c:pt idx="141">
                  <c:v>5.2458333330000002</c:v>
                </c:pt>
                <c:pt idx="142">
                  <c:v>6.7304347829999998</c:v>
                </c:pt>
                <c:pt idx="143">
                  <c:v>5.6666666666666696</c:v>
                </c:pt>
                <c:pt idx="144">
                  <c:v>5.78</c:v>
                </c:pt>
                <c:pt idx="145">
                  <c:v>4.4400000000000004</c:v>
                </c:pt>
                <c:pt idx="146">
                  <c:v>5.2</c:v>
                </c:pt>
                <c:pt idx="147">
                  <c:v>5</c:v>
                </c:pt>
                <c:pt idx="148">
                  <c:v>7.26</c:v>
                </c:pt>
                <c:pt idx="149">
                  <c:v>4.95</c:v>
                </c:pt>
                <c:pt idx="150">
                  <c:v>6.42</c:v>
                </c:pt>
                <c:pt idx="151">
                  <c:v>4.7249999999999996</c:v>
                </c:pt>
                <c:pt idx="152">
                  <c:v>8.0870967741935509</c:v>
                </c:pt>
                <c:pt idx="153">
                  <c:v>12.0225806451613</c:v>
                </c:pt>
                <c:pt idx="154">
                  <c:v>7.94</c:v>
                </c:pt>
                <c:pt idx="155">
                  <c:v>6.5758620689655203</c:v>
                </c:pt>
                <c:pt idx="156">
                  <c:v>4.5999999999999996</c:v>
                </c:pt>
                <c:pt idx="157">
                  <c:v>5.7290322580645201</c:v>
                </c:pt>
                <c:pt idx="158">
                  <c:v>5.3967741935483904</c:v>
                </c:pt>
                <c:pt idx="159">
                  <c:v>5.56666666666667</c:v>
                </c:pt>
                <c:pt idx="160">
                  <c:v>5.92</c:v>
                </c:pt>
                <c:pt idx="161">
                  <c:v>7.8</c:v>
                </c:pt>
                <c:pt idx="162">
                  <c:v>5.42</c:v>
                </c:pt>
                <c:pt idx="163">
                  <c:v>5.8</c:v>
                </c:pt>
                <c:pt idx="164">
                  <c:v>4.54</c:v>
                </c:pt>
                <c:pt idx="165">
                  <c:v>5.9249999999999998</c:v>
                </c:pt>
                <c:pt idx="166">
                  <c:v>6.1333333333333302</c:v>
                </c:pt>
                <c:pt idx="167">
                  <c:v>5.9882352941176498</c:v>
                </c:pt>
                <c:pt idx="168">
                  <c:v>10.2741935483871</c:v>
                </c:pt>
                <c:pt idx="169">
                  <c:v>13.214814814814799</c:v>
                </c:pt>
                <c:pt idx="170">
                  <c:v>8.2483870967741897</c:v>
                </c:pt>
                <c:pt idx="171">
                  <c:v>6.2677419354838699</c:v>
                </c:pt>
                <c:pt idx="172">
                  <c:v>5.3814814814814804</c:v>
                </c:pt>
                <c:pt idx="173">
                  <c:v>7.0119999999999996</c:v>
                </c:pt>
                <c:pt idx="174">
                  <c:v>7.6666666666666696</c:v>
                </c:pt>
                <c:pt idx="175">
                  <c:v>7.6</c:v>
                </c:pt>
                <c:pt idx="176">
                  <c:v>4.9800000000000004</c:v>
                </c:pt>
                <c:pt idx="177">
                  <c:v>3.72</c:v>
                </c:pt>
                <c:pt idx="178">
                  <c:v>4.6500000000000004</c:v>
                </c:pt>
                <c:pt idx="179">
                  <c:v>3.55</c:v>
                </c:pt>
                <c:pt idx="180">
                  <c:v>4.75</c:v>
                </c:pt>
                <c:pt idx="181">
                  <c:v>6.0750000000000002</c:v>
                </c:pt>
                <c:pt idx="182">
                  <c:v>6</c:v>
                </c:pt>
                <c:pt idx="183">
                  <c:v>6.0965517241379299</c:v>
                </c:pt>
                <c:pt idx="184">
                  <c:v>7.7392857142857103</c:v>
                </c:pt>
                <c:pt idx="185">
                  <c:v>15.675000000000001</c:v>
                </c:pt>
                <c:pt idx="186">
                  <c:v>7.9</c:v>
                </c:pt>
                <c:pt idx="187">
                  <c:v>4.8607142857142902</c:v>
                </c:pt>
                <c:pt idx="188">
                  <c:v>5.6384615384615397</c:v>
                </c:pt>
                <c:pt idx="189">
                  <c:v>8.1892857142857096</c:v>
                </c:pt>
                <c:pt idx="190">
                  <c:v>8.0066666669999993</c:v>
                </c:pt>
                <c:pt idx="191">
                  <c:v>7.1387096769999996</c:v>
                </c:pt>
                <c:pt idx="192">
                  <c:v>9.4545454549999999</c:v>
                </c:pt>
                <c:pt idx="193">
                  <c:v>6.5272727269999997</c:v>
                </c:pt>
                <c:pt idx="194">
                  <c:v>7.2277777780000001</c:v>
                </c:pt>
                <c:pt idx="195">
                  <c:v>8.8117647059999999</c:v>
                </c:pt>
                <c:pt idx="196">
                  <c:v>9.5705882350000007</c:v>
                </c:pt>
                <c:pt idx="197">
                  <c:v>4.0733333329999999</c:v>
                </c:pt>
                <c:pt idx="198">
                  <c:v>3.1333333329999999</c:v>
                </c:pt>
                <c:pt idx="199">
                  <c:v>3.5060606060000001</c:v>
                </c:pt>
                <c:pt idx="200">
                  <c:v>5.7083333329999997</c:v>
                </c:pt>
                <c:pt idx="201">
                  <c:v>4.0612903229999997</c:v>
                </c:pt>
                <c:pt idx="202">
                  <c:v>8.7774193549999993</c:v>
                </c:pt>
                <c:pt idx="203">
                  <c:v>4.3419354840000004</c:v>
                </c:pt>
                <c:pt idx="204">
                  <c:v>2.9870967739999998</c:v>
                </c:pt>
                <c:pt idx="205">
                  <c:v>3.8533333330000001</c:v>
                </c:pt>
                <c:pt idx="206">
                  <c:v>8.9851851850000006</c:v>
                </c:pt>
                <c:pt idx="207">
                  <c:v>5.7653846150000003</c:v>
                </c:pt>
                <c:pt idx="208">
                  <c:v>7.1148148149999999</c:v>
                </c:pt>
                <c:pt idx="209">
                  <c:v>6.3343749999999996</c:v>
                </c:pt>
                <c:pt idx="210">
                  <c:v>3.9533333329999998</c:v>
                </c:pt>
                <c:pt idx="211">
                  <c:v>3.692307692</c:v>
                </c:pt>
                <c:pt idx="212">
                  <c:v>4.3133333330000001</c:v>
                </c:pt>
                <c:pt idx="213">
                  <c:v>7.22</c:v>
                </c:pt>
                <c:pt idx="214">
                  <c:v>5.3866666670000001</c:v>
                </c:pt>
                <c:pt idx="215">
                  <c:v>8.2057142859999992</c:v>
                </c:pt>
                <c:pt idx="216">
                  <c:v>6.2258064519999996</c:v>
                </c:pt>
                <c:pt idx="217">
                  <c:v>7.7766666669999998</c:v>
                </c:pt>
                <c:pt idx="218">
                  <c:v>8.0354838710000003</c:v>
                </c:pt>
                <c:pt idx="219">
                  <c:v>5.2225806449999999</c:v>
                </c:pt>
                <c:pt idx="220">
                  <c:v>7.0935483870000002</c:v>
                </c:pt>
                <c:pt idx="221">
                  <c:v>6.4749999999999996</c:v>
                </c:pt>
                <c:pt idx="222">
                  <c:v>4.9769230770000004</c:v>
                </c:pt>
                <c:pt idx="223">
                  <c:v>3.9052631579999999</c:v>
                </c:pt>
                <c:pt idx="224">
                  <c:v>3.2225806449999999</c:v>
                </c:pt>
                <c:pt idx="225">
                  <c:v>4.05</c:v>
                </c:pt>
                <c:pt idx="226">
                  <c:v>2.8642857140000002</c:v>
                </c:pt>
                <c:pt idx="227">
                  <c:v>3.983333333</c:v>
                </c:pt>
                <c:pt idx="228">
                  <c:v>4.7076923080000004</c:v>
                </c:pt>
                <c:pt idx="229">
                  <c:v>4.4769230770000004</c:v>
                </c:pt>
                <c:pt idx="230">
                  <c:v>7.0687499999999996</c:v>
                </c:pt>
                <c:pt idx="231">
                  <c:v>4.115151515</c:v>
                </c:pt>
                <c:pt idx="232">
                  <c:v>5.582142857</c:v>
                </c:pt>
                <c:pt idx="233">
                  <c:v>5.5607142859999996</c:v>
                </c:pt>
                <c:pt idx="234">
                  <c:v>7.4928571430000002</c:v>
                </c:pt>
                <c:pt idx="235">
                  <c:v>6.6892857140000004</c:v>
                </c:pt>
                <c:pt idx="236">
                  <c:v>6.4538461539999998</c:v>
                </c:pt>
                <c:pt idx="248">
                  <c:v>6.9354838709677402</c:v>
                </c:pt>
                <c:pt idx="249">
                  <c:v>6.1741935483871</c:v>
                </c:pt>
                <c:pt idx="250">
                  <c:v>2.3451612903225798</c:v>
                </c:pt>
                <c:pt idx="251">
                  <c:v>5.4935483870967703</c:v>
                </c:pt>
                <c:pt idx="252">
                  <c:v>2.4451612903225799</c:v>
                </c:pt>
                <c:pt idx="264">
                  <c:v>5.3391304347826098</c:v>
                </c:pt>
                <c:pt idx="265">
                  <c:v>4.8499999999999996</c:v>
                </c:pt>
                <c:pt idx="266">
                  <c:v>3.2451612903225802</c:v>
                </c:pt>
                <c:pt idx="267">
                  <c:v>6.6882352941176499</c:v>
                </c:pt>
                <c:pt idx="280">
                  <c:v>5.5482758620689703</c:v>
                </c:pt>
                <c:pt idx="281">
                  <c:v>6.8928571428571397</c:v>
                </c:pt>
                <c:pt idx="282">
                  <c:v>3.1178571428571402</c:v>
                </c:pt>
                <c:pt idx="283">
                  <c:v>5.3719999999999999</c:v>
                </c:pt>
                <c:pt idx="284">
                  <c:v>3.8875000000000002</c:v>
                </c:pt>
                <c:pt idx="285">
                  <c:v>3.6</c:v>
                </c:pt>
                <c:pt idx="286">
                  <c:v>4.8181818181818201</c:v>
                </c:pt>
                <c:pt idx="287">
                  <c:v>6.6444444444444404</c:v>
                </c:pt>
                <c:pt idx="288">
                  <c:v>3.2888888888888901</c:v>
                </c:pt>
                <c:pt idx="289">
                  <c:v>6.04</c:v>
                </c:pt>
                <c:pt idx="290">
                  <c:v>6.8454545454545501</c:v>
                </c:pt>
                <c:pt idx="291">
                  <c:v>3.6666666666666701</c:v>
                </c:pt>
                <c:pt idx="292">
                  <c:v>3.85161290322581</c:v>
                </c:pt>
                <c:pt idx="293">
                  <c:v>4.8645161290322596</c:v>
                </c:pt>
                <c:pt idx="294">
                  <c:v>4.4740740740740703</c:v>
                </c:pt>
                <c:pt idx="295">
                  <c:v>6.0555555555555598</c:v>
                </c:pt>
                <c:pt idx="296">
                  <c:v>5.9774193548387098</c:v>
                </c:pt>
                <c:pt idx="297">
                  <c:v>5.3689655172413797</c:v>
                </c:pt>
                <c:pt idx="298">
                  <c:v>4.7105263157894699</c:v>
                </c:pt>
                <c:pt idx="299">
                  <c:v>3.956</c:v>
                </c:pt>
                <c:pt idx="300">
                  <c:v>4.9625000000000004</c:v>
                </c:pt>
                <c:pt idx="301">
                  <c:v>3.97</c:v>
                </c:pt>
                <c:pt idx="302">
                  <c:v>5.33</c:v>
                </c:pt>
                <c:pt idx="303">
                  <c:v>4.38</c:v>
                </c:pt>
                <c:pt idx="304">
                  <c:v>3.4142857142857101</c:v>
                </c:pt>
                <c:pt idx="305">
                  <c:v>4.22</c:v>
                </c:pt>
                <c:pt idx="306">
                  <c:v>3.8714285714285701</c:v>
                </c:pt>
                <c:pt idx="307">
                  <c:v>3.8181818181818201</c:v>
                </c:pt>
                <c:pt idx="308">
                  <c:v>2.9074074074074101</c:v>
                </c:pt>
                <c:pt idx="309">
                  <c:v>5.6838709677419397</c:v>
                </c:pt>
                <c:pt idx="310">
                  <c:v>3.45384615384615</c:v>
                </c:pt>
                <c:pt idx="311">
                  <c:v>7.4310344827586201</c:v>
                </c:pt>
                <c:pt idx="312">
                  <c:v>7.4870967741935504</c:v>
                </c:pt>
                <c:pt idx="313">
                  <c:v>4.49583333333333</c:v>
                </c:pt>
                <c:pt idx="314">
                  <c:v>6.28125</c:v>
                </c:pt>
                <c:pt idx="315">
                  <c:v>6.43333333333333</c:v>
                </c:pt>
                <c:pt idx="316">
                  <c:v>5.375</c:v>
                </c:pt>
                <c:pt idx="317">
                  <c:v>4.2699999999999996</c:v>
                </c:pt>
                <c:pt idx="318">
                  <c:v>3.7</c:v>
                </c:pt>
                <c:pt idx="319">
                  <c:v>4.4555555555555602</c:v>
                </c:pt>
                <c:pt idx="320">
                  <c:v>4.9800000000000004</c:v>
                </c:pt>
                <c:pt idx="321">
                  <c:v>3.7749999999999999</c:v>
                </c:pt>
                <c:pt idx="322">
                  <c:v>4.8125</c:v>
                </c:pt>
                <c:pt idx="323">
                  <c:v>6.4444444444444402</c:v>
                </c:pt>
                <c:pt idx="324">
                  <c:v>3.04285714285714</c:v>
                </c:pt>
                <c:pt idx="325">
                  <c:v>3.87391304347826</c:v>
                </c:pt>
                <c:pt idx="326">
                  <c:v>7.0750000000000002</c:v>
                </c:pt>
                <c:pt idx="327">
                  <c:v>6.0931034482758601</c:v>
                </c:pt>
                <c:pt idx="328">
                  <c:v>6.875</c:v>
                </c:pt>
                <c:pt idx="329">
                  <c:v>4.9347826086956497</c:v>
                </c:pt>
                <c:pt idx="330">
                  <c:v>4.0599999999999996</c:v>
                </c:pt>
                <c:pt idx="331">
                  <c:v>1.9</c:v>
                </c:pt>
                <c:pt idx="332">
                  <c:v>1.9</c:v>
                </c:pt>
                <c:pt idx="333">
                  <c:v>2.3545454545454501</c:v>
                </c:pt>
                <c:pt idx="334">
                  <c:v>2</c:v>
                </c:pt>
                <c:pt idx="335">
                  <c:v>2.2999999999999998</c:v>
                </c:pt>
                <c:pt idx="336">
                  <c:v>2.82</c:v>
                </c:pt>
                <c:pt idx="337">
                  <c:v>2.2909090909090901</c:v>
                </c:pt>
                <c:pt idx="338">
                  <c:v>1.8714285714285701</c:v>
                </c:pt>
                <c:pt idx="339">
                  <c:v>2.8</c:v>
                </c:pt>
                <c:pt idx="340">
                  <c:v>3.31</c:v>
                </c:pt>
                <c:pt idx="341">
                  <c:v>3.69090909090909</c:v>
                </c:pt>
                <c:pt idx="342">
                  <c:v>1.425</c:v>
                </c:pt>
                <c:pt idx="347">
                  <c:v>2.6545454545454499</c:v>
                </c:pt>
                <c:pt idx="348">
                  <c:v>2.35</c:v>
                </c:pt>
                <c:pt idx="349">
                  <c:v>3.37</c:v>
                </c:pt>
                <c:pt idx="350">
                  <c:v>2.3125</c:v>
                </c:pt>
                <c:pt idx="351">
                  <c:v>2.5499999999999998</c:v>
                </c:pt>
                <c:pt idx="352">
                  <c:v>2.2799999999999998</c:v>
                </c:pt>
                <c:pt idx="353">
                  <c:v>2.35</c:v>
                </c:pt>
                <c:pt idx="354">
                  <c:v>2.4090909090909101</c:v>
                </c:pt>
                <c:pt idx="355">
                  <c:v>2.7909090909090901</c:v>
                </c:pt>
                <c:pt idx="356">
                  <c:v>4.3899999999999997</c:v>
                </c:pt>
                <c:pt idx="357">
                  <c:v>2.92</c:v>
                </c:pt>
                <c:pt idx="358">
                  <c:v>3.9363636363636401</c:v>
                </c:pt>
                <c:pt idx="362">
                  <c:v>4.3428571428571399</c:v>
                </c:pt>
                <c:pt idx="363">
                  <c:v>2.93333333333333</c:v>
                </c:pt>
                <c:pt idx="364">
                  <c:v>3.8833333333333302</c:v>
                </c:pt>
                <c:pt idx="365">
                  <c:v>2.18888888888889</c:v>
                </c:pt>
                <c:pt idx="366">
                  <c:v>2.5777777777777802</c:v>
                </c:pt>
                <c:pt idx="367">
                  <c:v>2.1749999999999998</c:v>
                </c:pt>
                <c:pt idx="368">
                  <c:v>2.58</c:v>
                </c:pt>
                <c:pt idx="369">
                  <c:v>2.4555555555555602</c:v>
                </c:pt>
                <c:pt idx="370">
                  <c:v>3.87777777777778</c:v>
                </c:pt>
                <c:pt idx="371">
                  <c:v>1.81666666666667</c:v>
                </c:pt>
                <c:pt idx="372">
                  <c:v>2.19</c:v>
                </c:pt>
                <c:pt idx="373">
                  <c:v>6.8444444444444397</c:v>
                </c:pt>
                <c:pt idx="374">
                  <c:v>2.7333333333333298</c:v>
                </c:pt>
              </c:numCache>
            </c:numRef>
          </c:yVal>
          <c:smooth val="0"/>
        </c:ser>
        <c:ser>
          <c:idx val="0"/>
          <c:order val="1"/>
          <c:tx>
            <c:v>Volcanoes National Park</c:v>
          </c:tx>
          <c:spPr>
            <a:ln w="28575">
              <a:noFill/>
            </a:ln>
          </c:spPr>
          <c:xVal>
            <c:numRef>
              <c:f>('Winter Correlation'!$D$2:$D$18,'Winter Correlation'!$D$131:$D$146,'Winter Correlation'!$D$252:$D$267)</c:f>
              <c:numCache>
                <c:formatCode>General</c:formatCode>
                <c:ptCount val="49"/>
                <c:pt idx="0">
                  <c:v>8.8999999999999996E-2</c:v>
                </c:pt>
                <c:pt idx="1">
                  <c:v>6.3E-2</c:v>
                </c:pt>
                <c:pt idx="2">
                  <c:v>6.9000000000000006E-2</c:v>
                </c:pt>
                <c:pt idx="3">
                  <c:v>8.2000000000000003E-2</c:v>
                </c:pt>
                <c:pt idx="4">
                  <c:v>8.5999999999999993E-2</c:v>
                </c:pt>
                <c:pt idx="5">
                  <c:v>0.14099999999999999</c:v>
                </c:pt>
                <c:pt idx="6">
                  <c:v>7.0000000000000007E-2</c:v>
                </c:pt>
                <c:pt idx="7">
                  <c:v>7.0000000000000007E-2</c:v>
                </c:pt>
                <c:pt idx="8">
                  <c:v>0.13</c:v>
                </c:pt>
                <c:pt idx="9">
                  <c:v>0.107</c:v>
                </c:pt>
                <c:pt idx="10">
                  <c:v>0.17</c:v>
                </c:pt>
                <c:pt idx="11">
                  <c:v>0.11799999999999999</c:v>
                </c:pt>
                <c:pt idx="12">
                  <c:v>0.11</c:v>
                </c:pt>
                <c:pt idx="13">
                  <c:v>0.14499999999999999</c:v>
                </c:pt>
                <c:pt idx="14">
                  <c:v>0.1</c:v>
                </c:pt>
                <c:pt idx="15">
                  <c:v>0.193</c:v>
                </c:pt>
                <c:pt idx="16">
                  <c:v>9.8000000000000004E-2</c:v>
                </c:pt>
                <c:pt idx="17">
                  <c:v>0.09</c:v>
                </c:pt>
                <c:pt idx="18">
                  <c:v>7.6999999999999999E-2</c:v>
                </c:pt>
                <c:pt idx="19">
                  <c:v>0.06</c:v>
                </c:pt>
                <c:pt idx="20">
                  <c:v>0.126</c:v>
                </c:pt>
                <c:pt idx="21">
                  <c:v>0.184</c:v>
                </c:pt>
                <c:pt idx="22">
                  <c:v>9.0999999999999998E-2</c:v>
                </c:pt>
                <c:pt idx="23">
                  <c:v>9.9000000000000005E-2</c:v>
                </c:pt>
                <c:pt idx="24">
                  <c:v>9.5000000000000001E-2</c:v>
                </c:pt>
                <c:pt idx="25">
                  <c:v>8.8999999999999996E-2</c:v>
                </c:pt>
                <c:pt idx="26">
                  <c:v>0.123</c:v>
                </c:pt>
                <c:pt idx="27">
                  <c:v>0.187</c:v>
                </c:pt>
                <c:pt idx="28">
                  <c:v>0.13700000000000001</c:v>
                </c:pt>
                <c:pt idx="29">
                  <c:v>0.14199999999999999</c:v>
                </c:pt>
                <c:pt idx="30">
                  <c:v>0</c:v>
                </c:pt>
                <c:pt idx="31">
                  <c:v>0.03</c:v>
                </c:pt>
                <c:pt idx="32">
                  <c:v>0.14099999999999999</c:v>
                </c:pt>
                <c:pt idx="33">
                  <c:v>7.1999999999999995E-2</c:v>
                </c:pt>
                <c:pt idx="34">
                  <c:v>0.104</c:v>
                </c:pt>
                <c:pt idx="35">
                  <c:v>9.7000000000000003E-2</c:v>
                </c:pt>
                <c:pt idx="36">
                  <c:v>9.7000000000000003E-2</c:v>
                </c:pt>
                <c:pt idx="37">
                  <c:v>5.7000000000000002E-2</c:v>
                </c:pt>
                <c:pt idx="38">
                  <c:v>0.08</c:v>
                </c:pt>
                <c:pt idx="39">
                  <c:v>9.5000000000000001E-2</c:v>
                </c:pt>
                <c:pt idx="40">
                  <c:v>9.7000000000000003E-2</c:v>
                </c:pt>
                <c:pt idx="41">
                  <c:v>0.113</c:v>
                </c:pt>
                <c:pt idx="42">
                  <c:v>0.17699999999999999</c:v>
                </c:pt>
                <c:pt idx="43">
                  <c:v>6.5000000000000002E-2</c:v>
                </c:pt>
                <c:pt idx="44">
                  <c:v>0.115</c:v>
                </c:pt>
                <c:pt idx="45">
                  <c:v>7.6999999999999999E-2</c:v>
                </c:pt>
                <c:pt idx="46">
                  <c:v>7.8E-2</c:v>
                </c:pt>
                <c:pt idx="47">
                  <c:v>8.5000000000000006E-2</c:v>
                </c:pt>
                <c:pt idx="48">
                  <c:v>7.8E-2</c:v>
                </c:pt>
              </c:numCache>
            </c:numRef>
          </c:xVal>
          <c:yVal>
            <c:numRef>
              <c:f>('Winter Correlation'!$C$2:$C$18,'Winter Correlation'!$C$131:$C$146,'Winter Correlation'!$C$252:$C$267)</c:f>
              <c:numCache>
                <c:formatCode>General</c:formatCode>
                <c:ptCount val="49"/>
                <c:pt idx="2">
                  <c:v>3.07</c:v>
                </c:pt>
                <c:pt idx="3">
                  <c:v>3.3545454545454501</c:v>
                </c:pt>
                <c:pt idx="4">
                  <c:v>3.37</c:v>
                </c:pt>
                <c:pt idx="5">
                  <c:v>3.3888888888888902</c:v>
                </c:pt>
                <c:pt idx="6">
                  <c:v>4.91</c:v>
                </c:pt>
                <c:pt idx="7">
                  <c:v>2.8636363636363602</c:v>
                </c:pt>
                <c:pt idx="8">
                  <c:v>2.5888888888888899</c:v>
                </c:pt>
                <c:pt idx="9">
                  <c:v>3.32</c:v>
                </c:pt>
                <c:pt idx="10">
                  <c:v>13.54</c:v>
                </c:pt>
                <c:pt idx="11">
                  <c:v>6.0090909090909097</c:v>
                </c:pt>
                <c:pt idx="12">
                  <c:v>1.78</c:v>
                </c:pt>
                <c:pt idx="13">
                  <c:v>3.02</c:v>
                </c:pt>
                <c:pt idx="14">
                  <c:v>2.27</c:v>
                </c:pt>
                <c:pt idx="15">
                  <c:v>4.1749999999999998</c:v>
                </c:pt>
                <c:pt idx="17">
                  <c:v>3.8153846150000001</c:v>
                </c:pt>
                <c:pt idx="18">
                  <c:v>3.2642857140000001</c:v>
                </c:pt>
                <c:pt idx="19">
                  <c:v>3.9222222219999998</c:v>
                </c:pt>
                <c:pt idx="20">
                  <c:v>3</c:v>
                </c:pt>
                <c:pt idx="22">
                  <c:v>4.4000000000000004</c:v>
                </c:pt>
                <c:pt idx="23">
                  <c:v>5.011111111</c:v>
                </c:pt>
                <c:pt idx="24">
                  <c:v>4.3555555559999997</c:v>
                </c:pt>
                <c:pt idx="25">
                  <c:v>4.5678571430000003</c:v>
                </c:pt>
                <c:pt idx="26">
                  <c:v>7.0107142859999998</c:v>
                </c:pt>
                <c:pt idx="27">
                  <c:v>6.917241379</c:v>
                </c:pt>
                <c:pt idx="28">
                  <c:v>4.6821428569999997</c:v>
                </c:pt>
                <c:pt idx="29">
                  <c:v>5.2458333330000002</c:v>
                </c:pt>
                <c:pt idx="30">
                  <c:v>6.7304347829999998</c:v>
                </c:pt>
                <c:pt idx="31">
                  <c:v>5.6666666666666696</c:v>
                </c:pt>
                <c:pt idx="32">
                  <c:v>5.78</c:v>
                </c:pt>
                <c:pt idx="33">
                  <c:v>2.3451612903225798</c:v>
                </c:pt>
                <c:pt idx="34">
                  <c:v>5.4935483870967703</c:v>
                </c:pt>
                <c:pt idx="35">
                  <c:v>2.4451612903225799</c:v>
                </c:pt>
                <c:pt idx="47">
                  <c:v>5.3391304347826098</c:v>
                </c:pt>
                <c:pt idx="48">
                  <c:v>4.8499999999999996</c:v>
                </c:pt>
              </c:numCache>
            </c:numRef>
          </c:yVal>
          <c:smooth val="0"/>
        </c:ser>
        <c:ser>
          <c:idx val="1"/>
          <c:order val="2"/>
          <c:tx>
            <c:v>Kihei</c:v>
          </c:tx>
          <c:spPr>
            <a:ln w="28575">
              <a:noFill/>
            </a:ln>
          </c:spPr>
          <c:xVal>
            <c:numRef>
              <c:f>'Winter Correlation'!$D$286:$D$332</c:f>
              <c:numCache>
                <c:formatCode>General</c:formatCode>
                <c:ptCount val="47"/>
                <c:pt idx="0">
                  <c:v>6.9000000000000006E-2</c:v>
                </c:pt>
                <c:pt idx="1">
                  <c:v>0.13900000000000001</c:v>
                </c:pt>
                <c:pt idx="2">
                  <c:v>0.10199999999999999</c:v>
                </c:pt>
                <c:pt idx="3">
                  <c:v>0.18</c:v>
                </c:pt>
                <c:pt idx="4">
                  <c:v>0.06</c:v>
                </c:pt>
                <c:pt idx="5">
                  <c:v>8.8999999999999996E-2</c:v>
                </c:pt>
                <c:pt idx="6">
                  <c:v>8.7999999999999995E-2</c:v>
                </c:pt>
                <c:pt idx="7">
                  <c:v>0.105</c:v>
                </c:pt>
                <c:pt idx="8">
                  <c:v>0.11799999999999999</c:v>
                </c:pt>
                <c:pt idx="9">
                  <c:v>0.14699999999999999</c:v>
                </c:pt>
                <c:pt idx="10">
                  <c:v>0.11</c:v>
                </c:pt>
                <c:pt idx="11">
                  <c:v>0.105</c:v>
                </c:pt>
                <c:pt idx="12">
                  <c:v>0.152</c:v>
                </c:pt>
                <c:pt idx="13">
                  <c:v>0.16900000000000001</c:v>
                </c:pt>
                <c:pt idx="14">
                  <c:v>0.104</c:v>
                </c:pt>
                <c:pt idx="15">
                  <c:v>0.13300000000000001</c:v>
                </c:pt>
                <c:pt idx="16">
                  <c:v>0.109</c:v>
                </c:pt>
                <c:pt idx="17">
                  <c:v>0.14699999999999999</c:v>
                </c:pt>
                <c:pt idx="18">
                  <c:v>0.11899999999999999</c:v>
                </c:pt>
                <c:pt idx="19">
                  <c:v>8.8999999999999996E-2</c:v>
                </c:pt>
                <c:pt idx="20">
                  <c:v>0.124</c:v>
                </c:pt>
                <c:pt idx="21">
                  <c:v>0.11700000000000001</c:v>
                </c:pt>
                <c:pt idx="22">
                  <c:v>5.1999999999999998E-2</c:v>
                </c:pt>
                <c:pt idx="23">
                  <c:v>0.11899999999999999</c:v>
                </c:pt>
                <c:pt idx="24">
                  <c:v>7.0999999999999994E-2</c:v>
                </c:pt>
                <c:pt idx="25">
                  <c:v>0.11</c:v>
                </c:pt>
                <c:pt idx="26">
                  <c:v>0.14399999999999999</c:v>
                </c:pt>
                <c:pt idx="27">
                  <c:v>7.4999999999999997E-2</c:v>
                </c:pt>
                <c:pt idx="28">
                  <c:v>0.14399999999999999</c:v>
                </c:pt>
                <c:pt idx="29">
                  <c:v>0.115</c:v>
                </c:pt>
                <c:pt idx="30">
                  <c:v>0.16700000000000001</c:v>
                </c:pt>
                <c:pt idx="31">
                  <c:v>4.7E-2</c:v>
                </c:pt>
                <c:pt idx="32">
                  <c:v>9.7000000000000003E-2</c:v>
                </c:pt>
                <c:pt idx="33">
                  <c:v>0.09</c:v>
                </c:pt>
                <c:pt idx="34">
                  <c:v>0.112</c:v>
                </c:pt>
                <c:pt idx="35">
                  <c:v>7.6999999999999999E-2</c:v>
                </c:pt>
                <c:pt idx="36">
                  <c:v>0.111</c:v>
                </c:pt>
                <c:pt idx="37">
                  <c:v>9.1999999999999998E-2</c:v>
                </c:pt>
                <c:pt idx="38">
                  <c:v>0.10299999999999999</c:v>
                </c:pt>
                <c:pt idx="39">
                  <c:v>0.124</c:v>
                </c:pt>
                <c:pt idx="40">
                  <c:v>9.6000000000000002E-2</c:v>
                </c:pt>
                <c:pt idx="41">
                  <c:v>7.0000000000000007E-2</c:v>
                </c:pt>
                <c:pt idx="42">
                  <c:v>0.13</c:v>
                </c:pt>
                <c:pt idx="43">
                  <c:v>0.124</c:v>
                </c:pt>
                <c:pt idx="44">
                  <c:v>0.14499999999999999</c:v>
                </c:pt>
                <c:pt idx="45">
                  <c:v>0.154</c:v>
                </c:pt>
                <c:pt idx="46">
                  <c:v>0.1</c:v>
                </c:pt>
              </c:numCache>
            </c:numRef>
          </c:xVal>
          <c:yVal>
            <c:numRef>
              <c:f>'Winter Correlation'!$C$286:$C$332</c:f>
              <c:numCache>
                <c:formatCode>General</c:formatCode>
                <c:ptCount val="47"/>
                <c:pt idx="0">
                  <c:v>3.8875000000000002</c:v>
                </c:pt>
                <c:pt idx="1">
                  <c:v>3.6</c:v>
                </c:pt>
                <c:pt idx="2">
                  <c:v>4.8181818181818201</c:v>
                </c:pt>
                <c:pt idx="3">
                  <c:v>6.6444444444444404</c:v>
                </c:pt>
                <c:pt idx="4">
                  <c:v>3.2888888888888901</c:v>
                </c:pt>
                <c:pt idx="5">
                  <c:v>6.04</c:v>
                </c:pt>
                <c:pt idx="6">
                  <c:v>6.8454545454545501</c:v>
                </c:pt>
                <c:pt idx="7">
                  <c:v>3.6666666666666701</c:v>
                </c:pt>
                <c:pt idx="8">
                  <c:v>3.85161290322581</c:v>
                </c:pt>
                <c:pt idx="9">
                  <c:v>4.8645161290322596</c:v>
                </c:pt>
                <c:pt idx="10">
                  <c:v>4.4740740740740703</c:v>
                </c:pt>
                <c:pt idx="11">
                  <c:v>6.0555555555555598</c:v>
                </c:pt>
                <c:pt idx="12">
                  <c:v>5.9774193548387098</c:v>
                </c:pt>
                <c:pt idx="13">
                  <c:v>5.3689655172413797</c:v>
                </c:pt>
                <c:pt idx="14">
                  <c:v>4.7105263157894699</c:v>
                </c:pt>
                <c:pt idx="15">
                  <c:v>3.956</c:v>
                </c:pt>
                <c:pt idx="16">
                  <c:v>4.9625000000000004</c:v>
                </c:pt>
                <c:pt idx="17">
                  <c:v>3.97</c:v>
                </c:pt>
                <c:pt idx="18">
                  <c:v>5.33</c:v>
                </c:pt>
                <c:pt idx="19">
                  <c:v>4.38</c:v>
                </c:pt>
                <c:pt idx="20">
                  <c:v>3.4142857142857101</c:v>
                </c:pt>
                <c:pt idx="21">
                  <c:v>4.22</c:v>
                </c:pt>
                <c:pt idx="22">
                  <c:v>3.8714285714285701</c:v>
                </c:pt>
                <c:pt idx="23">
                  <c:v>3.8181818181818201</c:v>
                </c:pt>
                <c:pt idx="24">
                  <c:v>2.9074074074074101</c:v>
                </c:pt>
                <c:pt idx="25">
                  <c:v>5.6838709677419397</c:v>
                </c:pt>
                <c:pt idx="26">
                  <c:v>3.45384615384615</c:v>
                </c:pt>
                <c:pt idx="27">
                  <c:v>7.4310344827586201</c:v>
                </c:pt>
                <c:pt idx="28">
                  <c:v>7.4870967741935504</c:v>
                </c:pt>
                <c:pt idx="29">
                  <c:v>4.49583333333333</c:v>
                </c:pt>
                <c:pt idx="30">
                  <c:v>6.28125</c:v>
                </c:pt>
                <c:pt idx="31">
                  <c:v>6.43333333333333</c:v>
                </c:pt>
                <c:pt idx="32">
                  <c:v>5.375</c:v>
                </c:pt>
                <c:pt idx="33">
                  <c:v>4.2699999999999996</c:v>
                </c:pt>
                <c:pt idx="34">
                  <c:v>3.7</c:v>
                </c:pt>
                <c:pt idx="35">
                  <c:v>4.4555555555555602</c:v>
                </c:pt>
                <c:pt idx="36">
                  <c:v>4.9800000000000004</c:v>
                </c:pt>
                <c:pt idx="37">
                  <c:v>3.7749999999999999</c:v>
                </c:pt>
                <c:pt idx="38">
                  <c:v>4.8125</c:v>
                </c:pt>
                <c:pt idx="39">
                  <c:v>6.4444444444444402</c:v>
                </c:pt>
                <c:pt idx="40">
                  <c:v>3.04285714285714</c:v>
                </c:pt>
                <c:pt idx="41">
                  <c:v>3.87391304347826</c:v>
                </c:pt>
                <c:pt idx="42">
                  <c:v>7.0750000000000002</c:v>
                </c:pt>
                <c:pt idx="43">
                  <c:v>6.0931034482758601</c:v>
                </c:pt>
                <c:pt idx="44">
                  <c:v>6.875</c:v>
                </c:pt>
                <c:pt idx="45">
                  <c:v>4.9347826086956497</c:v>
                </c:pt>
                <c:pt idx="46">
                  <c:v>4.0599999999999996</c:v>
                </c:pt>
              </c:numCache>
            </c:numRef>
          </c:yVal>
          <c:smooth val="0"/>
        </c:ser>
        <c:ser>
          <c:idx val="2"/>
          <c:order val="3"/>
          <c:tx>
            <c:v>Kauai</c:v>
          </c:tx>
          <c:spPr>
            <a:ln w="28575">
              <a:noFill/>
            </a:ln>
          </c:spPr>
          <c:xVal>
            <c:numRef>
              <c:f>'Winter Correlation'!$D$239:$D$285</c:f>
              <c:numCache>
                <c:formatCode>General</c:formatCode>
                <c:ptCount val="47"/>
                <c:pt idx="0">
                  <c:v>4.1000000000000002E-2</c:v>
                </c:pt>
                <c:pt idx="1">
                  <c:v>0.14099999999999999</c:v>
                </c:pt>
                <c:pt idx="2">
                  <c:v>9.2999999999999999E-2</c:v>
                </c:pt>
                <c:pt idx="3">
                  <c:v>0.16800000000000001</c:v>
                </c:pt>
                <c:pt idx="4">
                  <c:v>0.16400000000000001</c:v>
                </c:pt>
                <c:pt idx="5">
                  <c:v>9.7000000000000003E-2</c:v>
                </c:pt>
                <c:pt idx="6">
                  <c:v>6.3E-2</c:v>
                </c:pt>
                <c:pt idx="7">
                  <c:v>0.1</c:v>
                </c:pt>
                <c:pt idx="8">
                  <c:v>0.111</c:v>
                </c:pt>
                <c:pt idx="9">
                  <c:v>0.161</c:v>
                </c:pt>
                <c:pt idx="10">
                  <c:v>0.109</c:v>
                </c:pt>
                <c:pt idx="11">
                  <c:v>0.10100000000000001</c:v>
                </c:pt>
                <c:pt idx="12">
                  <c:v>5.2999999999999999E-2</c:v>
                </c:pt>
                <c:pt idx="13">
                  <c:v>7.1999999999999995E-2</c:v>
                </c:pt>
                <c:pt idx="14">
                  <c:v>0.104</c:v>
                </c:pt>
                <c:pt idx="15">
                  <c:v>9.7000000000000003E-2</c:v>
                </c:pt>
                <c:pt idx="16">
                  <c:v>9.7000000000000003E-2</c:v>
                </c:pt>
                <c:pt idx="17">
                  <c:v>5.7000000000000002E-2</c:v>
                </c:pt>
                <c:pt idx="18">
                  <c:v>0.08</c:v>
                </c:pt>
                <c:pt idx="19">
                  <c:v>9.5000000000000001E-2</c:v>
                </c:pt>
                <c:pt idx="20">
                  <c:v>9.7000000000000003E-2</c:v>
                </c:pt>
                <c:pt idx="21">
                  <c:v>0.113</c:v>
                </c:pt>
                <c:pt idx="22">
                  <c:v>0.17699999999999999</c:v>
                </c:pt>
                <c:pt idx="23">
                  <c:v>6.5000000000000002E-2</c:v>
                </c:pt>
                <c:pt idx="24">
                  <c:v>0.115</c:v>
                </c:pt>
                <c:pt idx="25">
                  <c:v>7.6999999999999999E-2</c:v>
                </c:pt>
                <c:pt idx="26">
                  <c:v>7.8E-2</c:v>
                </c:pt>
                <c:pt idx="27">
                  <c:v>8.5000000000000006E-2</c:v>
                </c:pt>
                <c:pt idx="28">
                  <c:v>7.8E-2</c:v>
                </c:pt>
                <c:pt idx="29">
                  <c:v>8.5999999999999993E-2</c:v>
                </c:pt>
                <c:pt idx="30">
                  <c:v>9.7000000000000003E-2</c:v>
                </c:pt>
                <c:pt idx="31">
                  <c:v>6.9000000000000006E-2</c:v>
                </c:pt>
                <c:pt idx="32">
                  <c:v>0.17299999999999999</c:v>
                </c:pt>
                <c:pt idx="33">
                  <c:v>0.123</c:v>
                </c:pt>
                <c:pt idx="34">
                  <c:v>0.122</c:v>
                </c:pt>
                <c:pt idx="35">
                  <c:v>0.107</c:v>
                </c:pt>
                <c:pt idx="36">
                  <c:v>0.11600000000000001</c:v>
                </c:pt>
                <c:pt idx="37">
                  <c:v>0.17699999999999999</c:v>
                </c:pt>
                <c:pt idx="38">
                  <c:v>0.11</c:v>
                </c:pt>
                <c:pt idx="39">
                  <c:v>0.16300000000000001</c:v>
                </c:pt>
                <c:pt idx="40">
                  <c:v>0.16900000000000001</c:v>
                </c:pt>
                <c:pt idx="41">
                  <c:v>0.114</c:v>
                </c:pt>
                <c:pt idx="42">
                  <c:v>8.4000000000000005E-2</c:v>
                </c:pt>
                <c:pt idx="43">
                  <c:v>0.13100000000000001</c:v>
                </c:pt>
                <c:pt idx="44">
                  <c:v>0.15</c:v>
                </c:pt>
                <c:pt idx="45">
                  <c:v>0.14799999999999999</c:v>
                </c:pt>
                <c:pt idx="46">
                  <c:v>0.11799999999999999</c:v>
                </c:pt>
              </c:numCache>
            </c:numRef>
          </c:xVal>
          <c:yVal>
            <c:numRef>
              <c:f>'Winter Correlation'!$C$239:$C$285</c:f>
              <c:numCache>
                <c:formatCode>General</c:formatCode>
                <c:ptCount val="47"/>
                <c:pt idx="11">
                  <c:v>6.9354838709677402</c:v>
                </c:pt>
                <c:pt idx="12">
                  <c:v>6.1741935483871</c:v>
                </c:pt>
                <c:pt idx="13">
                  <c:v>2.3451612903225798</c:v>
                </c:pt>
                <c:pt idx="14">
                  <c:v>5.4935483870967703</c:v>
                </c:pt>
                <c:pt idx="15">
                  <c:v>2.4451612903225799</c:v>
                </c:pt>
                <c:pt idx="27">
                  <c:v>5.3391304347826098</c:v>
                </c:pt>
                <c:pt idx="28">
                  <c:v>4.8499999999999996</c:v>
                </c:pt>
                <c:pt idx="29">
                  <c:v>3.2451612903225802</c:v>
                </c:pt>
                <c:pt idx="30">
                  <c:v>6.6882352941176499</c:v>
                </c:pt>
                <c:pt idx="43">
                  <c:v>5.5482758620689703</c:v>
                </c:pt>
                <c:pt idx="44">
                  <c:v>6.8928571428571397</c:v>
                </c:pt>
                <c:pt idx="45">
                  <c:v>3.1178571428571402</c:v>
                </c:pt>
                <c:pt idx="46">
                  <c:v>5.3719999999999999</c:v>
                </c:pt>
              </c:numCache>
            </c:numRef>
          </c:yVal>
          <c:smooth val="0"/>
        </c:ser>
        <c:ser>
          <c:idx val="3"/>
          <c:order val="4"/>
          <c:tx>
            <c:v>Outside Honolulu</c:v>
          </c:tx>
          <c:spPr>
            <a:ln w="28575">
              <a:noFill/>
            </a:ln>
          </c:spPr>
          <c:marker>
            <c:symbol val="circle"/>
            <c:size val="7"/>
          </c:marker>
          <c:xVal>
            <c:numRef>
              <c:f>'Winter Correlation'!$D$51:$D$97</c:f>
              <c:numCache>
                <c:formatCode>General</c:formatCode>
                <c:ptCount val="47"/>
                <c:pt idx="0">
                  <c:v>4.2000000000000003E-2</c:v>
                </c:pt>
                <c:pt idx="1">
                  <c:v>0.14599999999999999</c:v>
                </c:pt>
                <c:pt idx="2">
                  <c:v>0.106</c:v>
                </c:pt>
                <c:pt idx="3">
                  <c:v>6.9000000000000006E-2</c:v>
                </c:pt>
                <c:pt idx="4">
                  <c:v>7.4999999999999997E-2</c:v>
                </c:pt>
                <c:pt idx="5">
                  <c:v>0.08</c:v>
                </c:pt>
                <c:pt idx="6">
                  <c:v>6.3E-2</c:v>
                </c:pt>
                <c:pt idx="7">
                  <c:v>0.14299999999999999</c:v>
                </c:pt>
                <c:pt idx="8">
                  <c:v>9.1999999999999998E-2</c:v>
                </c:pt>
                <c:pt idx="9">
                  <c:v>7.6999999999999999E-2</c:v>
                </c:pt>
                <c:pt idx="10">
                  <c:v>0.16200000000000001</c:v>
                </c:pt>
                <c:pt idx="11">
                  <c:v>0.14399999999999999</c:v>
                </c:pt>
                <c:pt idx="12">
                  <c:v>8.2000000000000003E-2</c:v>
                </c:pt>
                <c:pt idx="13">
                  <c:v>0.11799999999999999</c:v>
                </c:pt>
                <c:pt idx="14">
                  <c:v>0.127</c:v>
                </c:pt>
                <c:pt idx="15">
                  <c:v>0.11700000000000001</c:v>
                </c:pt>
                <c:pt idx="16">
                  <c:v>0.13400000000000001</c:v>
                </c:pt>
                <c:pt idx="17">
                  <c:v>8.6999999999999994E-2</c:v>
                </c:pt>
                <c:pt idx="18">
                  <c:v>0.13100000000000001</c:v>
                </c:pt>
                <c:pt idx="19">
                  <c:v>0.11899999999999999</c:v>
                </c:pt>
                <c:pt idx="20">
                  <c:v>0.14499999999999999</c:v>
                </c:pt>
                <c:pt idx="21">
                  <c:v>9.7000000000000003E-2</c:v>
                </c:pt>
                <c:pt idx="22">
                  <c:v>0.106</c:v>
                </c:pt>
                <c:pt idx="23">
                  <c:v>0.14399999999999999</c:v>
                </c:pt>
                <c:pt idx="24">
                  <c:v>0.1</c:v>
                </c:pt>
                <c:pt idx="25">
                  <c:v>9.6000000000000002E-2</c:v>
                </c:pt>
                <c:pt idx="26">
                  <c:v>0.13500000000000001</c:v>
                </c:pt>
                <c:pt idx="27">
                  <c:v>7.9000000000000001E-2</c:v>
                </c:pt>
                <c:pt idx="28">
                  <c:v>0.183</c:v>
                </c:pt>
                <c:pt idx="29">
                  <c:v>9.4E-2</c:v>
                </c:pt>
                <c:pt idx="30">
                  <c:v>0.108</c:v>
                </c:pt>
                <c:pt idx="31">
                  <c:v>7.6999999999999999E-2</c:v>
                </c:pt>
                <c:pt idx="32">
                  <c:v>0.13300000000000001</c:v>
                </c:pt>
                <c:pt idx="33">
                  <c:v>0.105</c:v>
                </c:pt>
                <c:pt idx="34">
                  <c:v>0.09</c:v>
                </c:pt>
                <c:pt idx="35">
                  <c:v>9.9000000000000005E-2</c:v>
                </c:pt>
                <c:pt idx="36">
                  <c:v>0.124</c:v>
                </c:pt>
                <c:pt idx="37">
                  <c:v>0.20100000000000001</c:v>
                </c:pt>
                <c:pt idx="38">
                  <c:v>9.1999999999999998E-2</c:v>
                </c:pt>
                <c:pt idx="39">
                  <c:v>9.4E-2</c:v>
                </c:pt>
                <c:pt idx="40">
                  <c:v>0.10100000000000001</c:v>
                </c:pt>
                <c:pt idx="41">
                  <c:v>9.0999999999999998E-2</c:v>
                </c:pt>
                <c:pt idx="42">
                  <c:v>0.1</c:v>
                </c:pt>
                <c:pt idx="43">
                  <c:v>0.17100000000000001</c:v>
                </c:pt>
                <c:pt idx="44">
                  <c:v>0.14899999999999999</c:v>
                </c:pt>
                <c:pt idx="45">
                  <c:v>0.14000000000000001</c:v>
                </c:pt>
                <c:pt idx="46">
                  <c:v>0.16600000000000001</c:v>
                </c:pt>
              </c:numCache>
            </c:numRef>
          </c:xVal>
          <c:yVal>
            <c:numRef>
              <c:f>'Winter Correlation'!$C$51:$C$97</c:f>
              <c:numCache>
                <c:formatCode>General</c:formatCode>
                <c:ptCount val="47"/>
                <c:pt idx="0">
                  <c:v>3.08</c:v>
                </c:pt>
                <c:pt idx="1">
                  <c:v>4.7181818179999997</c:v>
                </c:pt>
                <c:pt idx="2">
                  <c:v>3.6555555559999999</c:v>
                </c:pt>
                <c:pt idx="3">
                  <c:v>2.6777777779999998</c:v>
                </c:pt>
                <c:pt idx="4">
                  <c:v>3.4624999999999999</c:v>
                </c:pt>
                <c:pt idx="5">
                  <c:v>6.0555555559999998</c:v>
                </c:pt>
                <c:pt idx="6">
                  <c:v>5.9727272730000003</c:v>
                </c:pt>
                <c:pt idx="7">
                  <c:v>3.0888888890000001</c:v>
                </c:pt>
                <c:pt idx="8">
                  <c:v>2.377777778</c:v>
                </c:pt>
                <c:pt idx="9">
                  <c:v>8.3171428570000003</c:v>
                </c:pt>
                <c:pt idx="10">
                  <c:v>4.3911764709999996</c:v>
                </c:pt>
                <c:pt idx="11">
                  <c:v>5.0088888889999996</c:v>
                </c:pt>
                <c:pt idx="12">
                  <c:v>7.4745098040000002</c:v>
                </c:pt>
                <c:pt idx="13">
                  <c:v>2.1326086960000001</c:v>
                </c:pt>
                <c:pt idx="14">
                  <c:v>2.755555556</c:v>
                </c:pt>
                <c:pt idx="15">
                  <c:v>5.9249999999999998</c:v>
                </c:pt>
                <c:pt idx="16">
                  <c:v>3.4181818179999999</c:v>
                </c:pt>
                <c:pt idx="17">
                  <c:v>3.95</c:v>
                </c:pt>
                <c:pt idx="18">
                  <c:v>4.76</c:v>
                </c:pt>
                <c:pt idx="19">
                  <c:v>4.988888889</c:v>
                </c:pt>
                <c:pt idx="20">
                  <c:v>12.114285710000001</c:v>
                </c:pt>
                <c:pt idx="21">
                  <c:v>3.76</c:v>
                </c:pt>
                <c:pt idx="22">
                  <c:v>4.16</c:v>
                </c:pt>
                <c:pt idx="23">
                  <c:v>7.2</c:v>
                </c:pt>
                <c:pt idx="24">
                  <c:v>5.0379310339999996</c:v>
                </c:pt>
                <c:pt idx="25">
                  <c:v>8.5944444440000005</c:v>
                </c:pt>
                <c:pt idx="26">
                  <c:v>5.7595744680000003</c:v>
                </c:pt>
                <c:pt idx="27">
                  <c:v>6.6156862749999998</c:v>
                </c:pt>
                <c:pt idx="28">
                  <c:v>7.1882352940000001</c:v>
                </c:pt>
                <c:pt idx="29">
                  <c:v>2.9972972969999998</c:v>
                </c:pt>
                <c:pt idx="30">
                  <c:v>3.0750000000000002</c:v>
                </c:pt>
                <c:pt idx="31">
                  <c:v>3</c:v>
                </c:pt>
                <c:pt idx="32">
                  <c:v>5.2874999999999996</c:v>
                </c:pt>
                <c:pt idx="33">
                  <c:v>3.5555555559999998</c:v>
                </c:pt>
                <c:pt idx="34">
                  <c:v>2.1</c:v>
                </c:pt>
                <c:pt idx="35">
                  <c:v>2.8166666669999998</c:v>
                </c:pt>
                <c:pt idx="36">
                  <c:v>2.8</c:v>
                </c:pt>
                <c:pt idx="37">
                  <c:v>4</c:v>
                </c:pt>
                <c:pt idx="38">
                  <c:v>3.988888889</c:v>
                </c:pt>
                <c:pt idx="39">
                  <c:v>5.6124999999999998</c:v>
                </c:pt>
                <c:pt idx="40">
                  <c:v>5.3142857140000004</c:v>
                </c:pt>
                <c:pt idx="41">
                  <c:v>5.4727272730000003</c:v>
                </c:pt>
                <c:pt idx="42">
                  <c:v>6.6644444439999999</c:v>
                </c:pt>
                <c:pt idx="43">
                  <c:v>6.6191489360000002</c:v>
                </c:pt>
                <c:pt idx="44">
                  <c:v>4.6916666669999998</c:v>
                </c:pt>
                <c:pt idx="45">
                  <c:v>4.0548387100000003</c:v>
                </c:pt>
                <c:pt idx="46">
                  <c:v>3.9257142859999998</c:v>
                </c:pt>
              </c:numCache>
            </c:numRef>
          </c:yVal>
          <c:smooth val="0"/>
        </c:ser>
        <c:ser>
          <c:idx val="4"/>
          <c:order val="5"/>
          <c:tx>
            <c:v>Honolulu</c:v>
          </c:tx>
          <c:spPr>
            <a:ln w="28575">
              <a:noFill/>
            </a:ln>
          </c:spPr>
          <c:marker>
            <c:symbol val="square"/>
            <c:size val="7"/>
          </c:marker>
          <c:xVal>
            <c:numRef>
              <c:f>'Winter Correlation'!$D$98:$D$144</c:f>
              <c:numCache>
                <c:formatCode>General</c:formatCode>
                <c:ptCount val="47"/>
                <c:pt idx="0">
                  <c:v>0.03</c:v>
                </c:pt>
                <c:pt idx="1">
                  <c:v>0.14499999999999999</c:v>
                </c:pt>
                <c:pt idx="2">
                  <c:v>0.10199999999999999</c:v>
                </c:pt>
                <c:pt idx="3">
                  <c:v>0.14799999999999999</c:v>
                </c:pt>
                <c:pt idx="4">
                  <c:v>7.0000000000000007E-2</c:v>
                </c:pt>
                <c:pt idx="5">
                  <c:v>6.8000000000000005E-2</c:v>
                </c:pt>
                <c:pt idx="6">
                  <c:v>5.5E-2</c:v>
                </c:pt>
                <c:pt idx="7">
                  <c:v>0.123</c:v>
                </c:pt>
                <c:pt idx="8">
                  <c:v>8.2000000000000003E-2</c:v>
                </c:pt>
                <c:pt idx="9">
                  <c:v>9.5000000000000001E-2</c:v>
                </c:pt>
                <c:pt idx="10">
                  <c:v>0.14699999999999999</c:v>
                </c:pt>
                <c:pt idx="11">
                  <c:v>0.11</c:v>
                </c:pt>
                <c:pt idx="12">
                  <c:v>0.14399999999999999</c:v>
                </c:pt>
                <c:pt idx="13">
                  <c:v>0.13200000000000001</c:v>
                </c:pt>
                <c:pt idx="14">
                  <c:v>0.123</c:v>
                </c:pt>
                <c:pt idx="15">
                  <c:v>0.129</c:v>
                </c:pt>
                <c:pt idx="16">
                  <c:v>0.113</c:v>
                </c:pt>
                <c:pt idx="17">
                  <c:v>0.10299999999999999</c:v>
                </c:pt>
                <c:pt idx="18">
                  <c:v>6.9000000000000006E-2</c:v>
                </c:pt>
                <c:pt idx="19">
                  <c:v>8.2000000000000003E-2</c:v>
                </c:pt>
                <c:pt idx="20">
                  <c:v>0.11</c:v>
                </c:pt>
                <c:pt idx="21">
                  <c:v>0.11</c:v>
                </c:pt>
                <c:pt idx="22">
                  <c:v>9.9000000000000005E-2</c:v>
                </c:pt>
                <c:pt idx="23">
                  <c:v>0.123</c:v>
                </c:pt>
                <c:pt idx="24">
                  <c:v>9.6000000000000002E-2</c:v>
                </c:pt>
                <c:pt idx="25">
                  <c:v>0.17</c:v>
                </c:pt>
                <c:pt idx="26">
                  <c:v>6.8000000000000005E-2</c:v>
                </c:pt>
                <c:pt idx="27">
                  <c:v>0.10199999999999999</c:v>
                </c:pt>
                <c:pt idx="28">
                  <c:v>0.18099999999999999</c:v>
                </c:pt>
                <c:pt idx="29">
                  <c:v>8.5000000000000006E-2</c:v>
                </c:pt>
                <c:pt idx="30">
                  <c:v>0.108</c:v>
                </c:pt>
                <c:pt idx="31">
                  <c:v>8.3000000000000004E-2</c:v>
                </c:pt>
                <c:pt idx="32">
                  <c:v>0.115</c:v>
                </c:pt>
                <c:pt idx="33">
                  <c:v>0.09</c:v>
                </c:pt>
                <c:pt idx="34">
                  <c:v>7.6999999999999999E-2</c:v>
                </c:pt>
                <c:pt idx="35">
                  <c:v>0.06</c:v>
                </c:pt>
                <c:pt idx="36">
                  <c:v>0.126</c:v>
                </c:pt>
                <c:pt idx="37">
                  <c:v>0.184</c:v>
                </c:pt>
                <c:pt idx="38">
                  <c:v>9.0999999999999998E-2</c:v>
                </c:pt>
                <c:pt idx="39">
                  <c:v>9.9000000000000005E-2</c:v>
                </c:pt>
                <c:pt idx="40">
                  <c:v>9.5000000000000001E-2</c:v>
                </c:pt>
                <c:pt idx="41">
                  <c:v>8.8999999999999996E-2</c:v>
                </c:pt>
                <c:pt idx="42">
                  <c:v>0.123</c:v>
                </c:pt>
                <c:pt idx="43">
                  <c:v>0.187</c:v>
                </c:pt>
                <c:pt idx="44">
                  <c:v>0.13700000000000001</c:v>
                </c:pt>
                <c:pt idx="45">
                  <c:v>0.14199999999999999</c:v>
                </c:pt>
                <c:pt idx="46">
                  <c:v>0</c:v>
                </c:pt>
              </c:numCache>
            </c:numRef>
          </c:xVal>
          <c:yVal>
            <c:numRef>
              <c:f>'Winter Correlation'!$C$98:$C$144</c:f>
              <c:numCache>
                <c:formatCode>General</c:formatCode>
                <c:ptCount val="47"/>
                <c:pt idx="0">
                  <c:v>3.8230769229999999</c:v>
                </c:pt>
                <c:pt idx="1">
                  <c:v>6.5032258059999997</c:v>
                </c:pt>
                <c:pt idx="2">
                  <c:v>5.1064516129999999</c:v>
                </c:pt>
                <c:pt idx="3">
                  <c:v>4.42</c:v>
                </c:pt>
                <c:pt idx="4">
                  <c:v>4.4566666670000004</c:v>
                </c:pt>
                <c:pt idx="6">
                  <c:v>3.7818181819999999</c:v>
                </c:pt>
                <c:pt idx="7">
                  <c:v>4.78</c:v>
                </c:pt>
                <c:pt idx="8">
                  <c:v>3.2777777779999999</c:v>
                </c:pt>
                <c:pt idx="9">
                  <c:v>7.4935483869999997</c:v>
                </c:pt>
                <c:pt idx="10">
                  <c:v>5.3032258060000004</c:v>
                </c:pt>
                <c:pt idx="11">
                  <c:v>5.8166666669999998</c:v>
                </c:pt>
                <c:pt idx="12">
                  <c:v>6.5279999999999996</c:v>
                </c:pt>
                <c:pt idx="13">
                  <c:v>5.3296296300000003</c:v>
                </c:pt>
                <c:pt idx="14">
                  <c:v>3.75</c:v>
                </c:pt>
                <c:pt idx="15">
                  <c:v>4.0833333329999997</c:v>
                </c:pt>
                <c:pt idx="16">
                  <c:v>3.6833333330000002</c:v>
                </c:pt>
                <c:pt idx="17">
                  <c:v>5.86</c:v>
                </c:pt>
                <c:pt idx="18">
                  <c:v>6.2870967740000001</c:v>
                </c:pt>
                <c:pt idx="19">
                  <c:v>5.4965517239999997</c:v>
                </c:pt>
                <c:pt idx="20">
                  <c:v>5.9</c:v>
                </c:pt>
                <c:pt idx="22">
                  <c:v>4.1900000000000004</c:v>
                </c:pt>
                <c:pt idx="23">
                  <c:v>5.0545454550000004</c:v>
                </c:pt>
                <c:pt idx="24">
                  <c:v>4.5272727269999997</c:v>
                </c:pt>
                <c:pt idx="25">
                  <c:v>8.9741935480000006</c:v>
                </c:pt>
                <c:pt idx="26">
                  <c:v>5.1838709679999999</c:v>
                </c:pt>
                <c:pt idx="27">
                  <c:v>6.9576923080000004</c:v>
                </c:pt>
                <c:pt idx="28">
                  <c:v>5.7451612900000004</c:v>
                </c:pt>
                <c:pt idx="29">
                  <c:v>4.9161290319999997</c:v>
                </c:pt>
                <c:pt idx="30">
                  <c:v>6.5225806449999997</c:v>
                </c:pt>
                <c:pt idx="31">
                  <c:v>6.164285714</c:v>
                </c:pt>
                <c:pt idx="32">
                  <c:v>6.1040000000000001</c:v>
                </c:pt>
                <c:pt idx="33">
                  <c:v>3.8153846150000001</c:v>
                </c:pt>
                <c:pt idx="34">
                  <c:v>3.2642857140000001</c:v>
                </c:pt>
                <c:pt idx="35">
                  <c:v>3.9222222219999998</c:v>
                </c:pt>
                <c:pt idx="36">
                  <c:v>3</c:v>
                </c:pt>
                <c:pt idx="38">
                  <c:v>4.4000000000000004</c:v>
                </c:pt>
                <c:pt idx="39">
                  <c:v>5.011111111</c:v>
                </c:pt>
                <c:pt idx="40">
                  <c:v>4.3555555559999997</c:v>
                </c:pt>
                <c:pt idx="41">
                  <c:v>4.5678571430000003</c:v>
                </c:pt>
                <c:pt idx="42">
                  <c:v>7.0107142859999998</c:v>
                </c:pt>
                <c:pt idx="43">
                  <c:v>6.917241379</c:v>
                </c:pt>
                <c:pt idx="44">
                  <c:v>4.6821428569999997</c:v>
                </c:pt>
                <c:pt idx="45">
                  <c:v>5.2458333330000002</c:v>
                </c:pt>
                <c:pt idx="46">
                  <c:v>6.7304347829999998</c:v>
                </c:pt>
              </c:numCache>
            </c:numRef>
          </c:yVal>
          <c:smooth val="0"/>
        </c:ser>
        <c:ser>
          <c:idx val="5"/>
          <c:order val="6"/>
          <c:tx>
            <c:v>Honolulu</c:v>
          </c:tx>
          <c:spPr>
            <a:ln w="28575">
              <a:noFill/>
            </a:ln>
          </c:spPr>
          <c:xVal>
            <c:numRef>
              <c:f>'Winter Correlation'!$D$145:$D$191</c:f>
              <c:numCache>
                <c:formatCode>General</c:formatCode>
                <c:ptCount val="47"/>
                <c:pt idx="0">
                  <c:v>0.03</c:v>
                </c:pt>
                <c:pt idx="1">
                  <c:v>0.14099999999999999</c:v>
                </c:pt>
                <c:pt idx="2">
                  <c:v>0.10199999999999999</c:v>
                </c:pt>
                <c:pt idx="3">
                  <c:v>0.14799999999999999</c:v>
                </c:pt>
                <c:pt idx="4">
                  <c:v>7.6999999999999999E-2</c:v>
                </c:pt>
                <c:pt idx="5">
                  <c:v>6.8000000000000005E-2</c:v>
                </c:pt>
                <c:pt idx="6">
                  <c:v>5.5E-2</c:v>
                </c:pt>
                <c:pt idx="7">
                  <c:v>0.123</c:v>
                </c:pt>
                <c:pt idx="8">
                  <c:v>8.2000000000000003E-2</c:v>
                </c:pt>
                <c:pt idx="9">
                  <c:v>9.5000000000000001E-2</c:v>
                </c:pt>
                <c:pt idx="10">
                  <c:v>0.14699999999999999</c:v>
                </c:pt>
                <c:pt idx="11">
                  <c:v>0.112</c:v>
                </c:pt>
                <c:pt idx="12">
                  <c:v>0.14399999999999999</c:v>
                </c:pt>
                <c:pt idx="13">
                  <c:v>0.108</c:v>
                </c:pt>
                <c:pt idx="14">
                  <c:v>0.123</c:v>
                </c:pt>
                <c:pt idx="15">
                  <c:v>0.129</c:v>
                </c:pt>
                <c:pt idx="16">
                  <c:v>0.113</c:v>
                </c:pt>
                <c:pt idx="17">
                  <c:v>9.5000000000000001E-2</c:v>
                </c:pt>
                <c:pt idx="18">
                  <c:v>6.9000000000000006E-2</c:v>
                </c:pt>
                <c:pt idx="19">
                  <c:v>8.2000000000000003E-2</c:v>
                </c:pt>
                <c:pt idx="20">
                  <c:v>0.11</c:v>
                </c:pt>
                <c:pt idx="21">
                  <c:v>0.11</c:v>
                </c:pt>
                <c:pt idx="22">
                  <c:v>9.9000000000000005E-2</c:v>
                </c:pt>
                <c:pt idx="23">
                  <c:v>0.121</c:v>
                </c:pt>
                <c:pt idx="24">
                  <c:v>9.6000000000000002E-2</c:v>
                </c:pt>
                <c:pt idx="25">
                  <c:v>0.17</c:v>
                </c:pt>
                <c:pt idx="26">
                  <c:v>6.8000000000000005E-2</c:v>
                </c:pt>
                <c:pt idx="27">
                  <c:v>0.10199999999999999</c:v>
                </c:pt>
                <c:pt idx="28">
                  <c:v>0.18099999999999999</c:v>
                </c:pt>
                <c:pt idx="29">
                  <c:v>8.5000000000000006E-2</c:v>
                </c:pt>
                <c:pt idx="30">
                  <c:v>0.108</c:v>
                </c:pt>
                <c:pt idx="31">
                  <c:v>8.3000000000000004E-2</c:v>
                </c:pt>
                <c:pt idx="32">
                  <c:v>0.115</c:v>
                </c:pt>
                <c:pt idx="33">
                  <c:v>0.09</c:v>
                </c:pt>
                <c:pt idx="34">
                  <c:v>8.5000000000000006E-2</c:v>
                </c:pt>
                <c:pt idx="35">
                  <c:v>0.107</c:v>
                </c:pt>
                <c:pt idx="36">
                  <c:v>0.126</c:v>
                </c:pt>
                <c:pt idx="37">
                  <c:v>0.184</c:v>
                </c:pt>
                <c:pt idx="38">
                  <c:v>9.0999999999999998E-2</c:v>
                </c:pt>
                <c:pt idx="39">
                  <c:v>9.9000000000000005E-2</c:v>
                </c:pt>
                <c:pt idx="40">
                  <c:v>9.7000000000000003E-2</c:v>
                </c:pt>
                <c:pt idx="41">
                  <c:v>8.8999999999999996E-2</c:v>
                </c:pt>
                <c:pt idx="42">
                  <c:v>0.123</c:v>
                </c:pt>
                <c:pt idx="43">
                  <c:v>0.187</c:v>
                </c:pt>
                <c:pt idx="44">
                  <c:v>0.13700000000000001</c:v>
                </c:pt>
                <c:pt idx="45">
                  <c:v>0.14199999999999999</c:v>
                </c:pt>
                <c:pt idx="46">
                  <c:v>0</c:v>
                </c:pt>
              </c:numCache>
            </c:numRef>
          </c:xVal>
          <c:yVal>
            <c:numRef>
              <c:f>'Winter Correlation'!$C$145:$C$191</c:f>
              <c:numCache>
                <c:formatCode>General</c:formatCode>
                <c:ptCount val="47"/>
                <c:pt idx="0">
                  <c:v>5.6666666666666696</c:v>
                </c:pt>
                <c:pt idx="1">
                  <c:v>5.78</c:v>
                </c:pt>
                <c:pt idx="2">
                  <c:v>4.4400000000000004</c:v>
                </c:pt>
                <c:pt idx="3">
                  <c:v>5.2</c:v>
                </c:pt>
                <c:pt idx="4">
                  <c:v>5</c:v>
                </c:pt>
                <c:pt idx="5">
                  <c:v>7.26</c:v>
                </c:pt>
                <c:pt idx="6">
                  <c:v>4.95</c:v>
                </c:pt>
                <c:pt idx="7">
                  <c:v>6.42</c:v>
                </c:pt>
                <c:pt idx="8">
                  <c:v>4.7249999999999996</c:v>
                </c:pt>
                <c:pt idx="9">
                  <c:v>8.0870967741935509</c:v>
                </c:pt>
                <c:pt idx="10">
                  <c:v>12.0225806451613</c:v>
                </c:pt>
                <c:pt idx="11">
                  <c:v>7.94</c:v>
                </c:pt>
                <c:pt idx="12">
                  <c:v>6.5758620689655203</c:v>
                </c:pt>
                <c:pt idx="13">
                  <c:v>4.5999999999999996</c:v>
                </c:pt>
                <c:pt idx="14">
                  <c:v>5.7290322580645201</c:v>
                </c:pt>
                <c:pt idx="15">
                  <c:v>5.3967741935483904</c:v>
                </c:pt>
                <c:pt idx="16">
                  <c:v>5.56666666666667</c:v>
                </c:pt>
                <c:pt idx="17">
                  <c:v>5.92</c:v>
                </c:pt>
                <c:pt idx="18">
                  <c:v>7.8</c:v>
                </c:pt>
                <c:pt idx="19">
                  <c:v>5.42</c:v>
                </c:pt>
                <c:pt idx="20">
                  <c:v>5.8</c:v>
                </c:pt>
                <c:pt idx="21">
                  <c:v>4.54</c:v>
                </c:pt>
                <c:pt idx="22">
                  <c:v>5.9249999999999998</c:v>
                </c:pt>
                <c:pt idx="23">
                  <c:v>6.1333333333333302</c:v>
                </c:pt>
                <c:pt idx="24">
                  <c:v>5.9882352941176498</c:v>
                </c:pt>
                <c:pt idx="25">
                  <c:v>10.2741935483871</c:v>
                </c:pt>
                <c:pt idx="26">
                  <c:v>13.214814814814799</c:v>
                </c:pt>
                <c:pt idx="27">
                  <c:v>8.2483870967741897</c:v>
                </c:pt>
                <c:pt idx="28">
                  <c:v>6.2677419354838699</c:v>
                </c:pt>
                <c:pt idx="29">
                  <c:v>5.3814814814814804</c:v>
                </c:pt>
                <c:pt idx="30">
                  <c:v>7.0119999999999996</c:v>
                </c:pt>
                <c:pt idx="31">
                  <c:v>7.6666666666666696</c:v>
                </c:pt>
                <c:pt idx="32">
                  <c:v>7.6</c:v>
                </c:pt>
                <c:pt idx="33">
                  <c:v>4.9800000000000004</c:v>
                </c:pt>
                <c:pt idx="34">
                  <c:v>3.72</c:v>
                </c:pt>
                <c:pt idx="35">
                  <c:v>4.6500000000000004</c:v>
                </c:pt>
                <c:pt idx="36">
                  <c:v>3.55</c:v>
                </c:pt>
                <c:pt idx="37">
                  <c:v>4.75</c:v>
                </c:pt>
                <c:pt idx="38">
                  <c:v>6.0750000000000002</c:v>
                </c:pt>
                <c:pt idx="39">
                  <c:v>6</c:v>
                </c:pt>
                <c:pt idx="40">
                  <c:v>6.0965517241379299</c:v>
                </c:pt>
                <c:pt idx="41">
                  <c:v>7.7392857142857103</c:v>
                </c:pt>
                <c:pt idx="42">
                  <c:v>15.675000000000001</c:v>
                </c:pt>
                <c:pt idx="43">
                  <c:v>7.9</c:v>
                </c:pt>
                <c:pt idx="44">
                  <c:v>4.8607142857142902</c:v>
                </c:pt>
                <c:pt idx="45">
                  <c:v>5.6384615384615397</c:v>
                </c:pt>
                <c:pt idx="46">
                  <c:v>8.1892857142857096</c:v>
                </c:pt>
              </c:numCache>
            </c:numRef>
          </c:yVal>
          <c:smooth val="0"/>
        </c:ser>
        <c:ser>
          <c:idx val="6"/>
          <c:order val="7"/>
          <c:tx>
            <c:v>Pearl City</c:v>
          </c:tx>
          <c:spPr>
            <a:ln w="28575">
              <a:noFill/>
            </a:ln>
          </c:spPr>
          <c:marker>
            <c:symbol val="triangle"/>
            <c:size val="7"/>
          </c:marker>
          <c:xVal>
            <c:numRef>
              <c:f>'Winter Correlation'!$D$192:$D$238</c:f>
              <c:numCache>
                <c:formatCode>General</c:formatCode>
                <c:ptCount val="47"/>
                <c:pt idx="0">
                  <c:v>3.5999999999999997E-2</c:v>
                </c:pt>
                <c:pt idx="1">
                  <c:v>0.14899999999999999</c:v>
                </c:pt>
                <c:pt idx="2">
                  <c:v>0.1</c:v>
                </c:pt>
                <c:pt idx="3">
                  <c:v>7.0999999999999994E-2</c:v>
                </c:pt>
                <c:pt idx="4">
                  <c:v>6.8000000000000005E-2</c:v>
                </c:pt>
                <c:pt idx="5">
                  <c:v>7.6999999999999999E-2</c:v>
                </c:pt>
                <c:pt idx="6">
                  <c:v>5.1999999999999998E-2</c:v>
                </c:pt>
                <c:pt idx="7">
                  <c:v>0.13100000000000001</c:v>
                </c:pt>
                <c:pt idx="8">
                  <c:v>9.5000000000000001E-2</c:v>
                </c:pt>
                <c:pt idx="9">
                  <c:v>7.8E-2</c:v>
                </c:pt>
                <c:pt idx="10">
                  <c:v>0.20300000000000001</c:v>
                </c:pt>
                <c:pt idx="11">
                  <c:v>0.14599999999999999</c:v>
                </c:pt>
                <c:pt idx="12">
                  <c:v>8.1000000000000003E-2</c:v>
                </c:pt>
                <c:pt idx="13">
                  <c:v>0.125</c:v>
                </c:pt>
                <c:pt idx="14">
                  <c:v>0.14399999999999999</c:v>
                </c:pt>
                <c:pt idx="15">
                  <c:v>0.11600000000000001</c:v>
                </c:pt>
                <c:pt idx="16">
                  <c:v>0.109</c:v>
                </c:pt>
                <c:pt idx="17">
                  <c:v>8.5000000000000006E-2</c:v>
                </c:pt>
                <c:pt idx="18">
                  <c:v>7.5999999999999998E-2</c:v>
                </c:pt>
                <c:pt idx="19">
                  <c:v>0.104</c:v>
                </c:pt>
                <c:pt idx="20">
                  <c:v>0.114</c:v>
                </c:pt>
                <c:pt idx="21">
                  <c:v>0.11</c:v>
                </c:pt>
                <c:pt idx="22">
                  <c:v>9.7000000000000003E-2</c:v>
                </c:pt>
                <c:pt idx="23">
                  <c:v>0.11</c:v>
                </c:pt>
                <c:pt idx="24">
                  <c:v>8.8999999999999996E-2</c:v>
                </c:pt>
                <c:pt idx="25">
                  <c:v>0.17499999999999999</c:v>
                </c:pt>
                <c:pt idx="26">
                  <c:v>5.8000000000000003E-2</c:v>
                </c:pt>
                <c:pt idx="27">
                  <c:v>7.6999999999999999E-2</c:v>
                </c:pt>
                <c:pt idx="28">
                  <c:v>0.161</c:v>
                </c:pt>
                <c:pt idx="29">
                  <c:v>8.3000000000000004E-2</c:v>
                </c:pt>
                <c:pt idx="30">
                  <c:v>9.9000000000000005E-2</c:v>
                </c:pt>
                <c:pt idx="31">
                  <c:v>6.5000000000000002E-2</c:v>
                </c:pt>
                <c:pt idx="32">
                  <c:v>0.14099999999999999</c:v>
                </c:pt>
                <c:pt idx="33">
                  <c:v>0.105</c:v>
                </c:pt>
                <c:pt idx="34">
                  <c:v>8.1000000000000003E-2</c:v>
                </c:pt>
                <c:pt idx="35">
                  <c:v>0.11</c:v>
                </c:pt>
                <c:pt idx="36">
                  <c:v>9.7000000000000003E-2</c:v>
                </c:pt>
                <c:pt idx="37">
                  <c:v>0.157</c:v>
                </c:pt>
                <c:pt idx="38">
                  <c:v>0.106</c:v>
                </c:pt>
                <c:pt idx="39">
                  <c:v>9.9000000000000005E-2</c:v>
                </c:pt>
                <c:pt idx="40">
                  <c:v>0.10299999999999999</c:v>
                </c:pt>
                <c:pt idx="41">
                  <c:v>8.8999999999999996E-2</c:v>
                </c:pt>
                <c:pt idx="42">
                  <c:v>0.09</c:v>
                </c:pt>
                <c:pt idx="43">
                  <c:v>0.158</c:v>
                </c:pt>
                <c:pt idx="44">
                  <c:v>0.14299999999999999</c:v>
                </c:pt>
                <c:pt idx="45">
                  <c:v>0.151</c:v>
                </c:pt>
                <c:pt idx="46">
                  <c:v>0.22800000000000001</c:v>
                </c:pt>
              </c:numCache>
            </c:numRef>
          </c:xVal>
          <c:yVal>
            <c:numRef>
              <c:f>'Winter Correlation'!$C$192:$C$238</c:f>
              <c:numCache>
                <c:formatCode>General</c:formatCode>
                <c:ptCount val="47"/>
                <c:pt idx="0">
                  <c:v>8.0066666669999993</c:v>
                </c:pt>
                <c:pt idx="1">
                  <c:v>7.1387096769999996</c:v>
                </c:pt>
                <c:pt idx="2">
                  <c:v>9.4545454549999999</c:v>
                </c:pt>
                <c:pt idx="3">
                  <c:v>6.5272727269999997</c:v>
                </c:pt>
                <c:pt idx="4">
                  <c:v>7.2277777780000001</c:v>
                </c:pt>
                <c:pt idx="5">
                  <c:v>8.8117647059999999</c:v>
                </c:pt>
                <c:pt idx="6">
                  <c:v>9.5705882350000007</c:v>
                </c:pt>
                <c:pt idx="7">
                  <c:v>4.0733333329999999</c:v>
                </c:pt>
                <c:pt idx="8">
                  <c:v>3.1333333329999999</c:v>
                </c:pt>
                <c:pt idx="9">
                  <c:v>3.5060606060000001</c:v>
                </c:pt>
                <c:pt idx="10">
                  <c:v>5.7083333329999997</c:v>
                </c:pt>
                <c:pt idx="11">
                  <c:v>4.0612903229999997</c:v>
                </c:pt>
                <c:pt idx="12">
                  <c:v>8.7774193549999993</c:v>
                </c:pt>
                <c:pt idx="13">
                  <c:v>4.3419354840000004</c:v>
                </c:pt>
                <c:pt idx="14">
                  <c:v>2.9870967739999998</c:v>
                </c:pt>
                <c:pt idx="15">
                  <c:v>3.8533333330000001</c:v>
                </c:pt>
                <c:pt idx="16">
                  <c:v>8.9851851850000006</c:v>
                </c:pt>
                <c:pt idx="17">
                  <c:v>5.7653846150000003</c:v>
                </c:pt>
                <c:pt idx="18">
                  <c:v>7.1148148149999999</c:v>
                </c:pt>
                <c:pt idx="19">
                  <c:v>6.3343749999999996</c:v>
                </c:pt>
                <c:pt idx="20">
                  <c:v>3.9533333329999998</c:v>
                </c:pt>
                <c:pt idx="21">
                  <c:v>3.692307692</c:v>
                </c:pt>
                <c:pt idx="22">
                  <c:v>4.3133333330000001</c:v>
                </c:pt>
                <c:pt idx="23">
                  <c:v>7.22</c:v>
                </c:pt>
                <c:pt idx="24">
                  <c:v>5.3866666670000001</c:v>
                </c:pt>
                <c:pt idx="25">
                  <c:v>8.2057142859999992</c:v>
                </c:pt>
                <c:pt idx="26">
                  <c:v>6.2258064519999996</c:v>
                </c:pt>
                <c:pt idx="27">
                  <c:v>7.7766666669999998</c:v>
                </c:pt>
                <c:pt idx="28">
                  <c:v>8.0354838710000003</c:v>
                </c:pt>
                <c:pt idx="29">
                  <c:v>5.2225806449999999</c:v>
                </c:pt>
                <c:pt idx="30">
                  <c:v>7.0935483870000002</c:v>
                </c:pt>
                <c:pt idx="31">
                  <c:v>6.4749999999999996</c:v>
                </c:pt>
                <c:pt idx="32">
                  <c:v>4.9769230770000004</c:v>
                </c:pt>
                <c:pt idx="33">
                  <c:v>3.9052631579999999</c:v>
                </c:pt>
                <c:pt idx="34">
                  <c:v>3.2225806449999999</c:v>
                </c:pt>
                <c:pt idx="35">
                  <c:v>4.05</c:v>
                </c:pt>
                <c:pt idx="36">
                  <c:v>2.8642857140000002</c:v>
                </c:pt>
                <c:pt idx="37">
                  <c:v>3.983333333</c:v>
                </c:pt>
                <c:pt idx="38">
                  <c:v>4.7076923080000004</c:v>
                </c:pt>
                <c:pt idx="39">
                  <c:v>4.4769230770000004</c:v>
                </c:pt>
                <c:pt idx="40">
                  <c:v>7.0687499999999996</c:v>
                </c:pt>
                <c:pt idx="41">
                  <c:v>4.115151515</c:v>
                </c:pt>
                <c:pt idx="42">
                  <c:v>5.582142857</c:v>
                </c:pt>
                <c:pt idx="43">
                  <c:v>5.5607142859999996</c:v>
                </c:pt>
                <c:pt idx="44">
                  <c:v>7.4928571430000002</c:v>
                </c:pt>
                <c:pt idx="45">
                  <c:v>6.6892857140000004</c:v>
                </c:pt>
                <c:pt idx="46">
                  <c:v>6.4538461539999998</c:v>
                </c:pt>
              </c:numCache>
            </c:numRef>
          </c:yVal>
          <c:smooth val="0"/>
        </c:ser>
        <c:ser>
          <c:idx val="7"/>
          <c:order val="8"/>
          <c:tx>
            <c:v>Kahului-Wailuku</c:v>
          </c:tx>
          <c:spPr>
            <a:ln w="28575">
              <a:noFill/>
            </a:ln>
          </c:spPr>
          <c:marker>
            <c:symbol val="triangle"/>
            <c:size val="7"/>
          </c:marker>
          <c:xVal>
            <c:numRef>
              <c:f>'Winter Correlation'!$D$333:$D$379</c:f>
              <c:numCache>
                <c:formatCode>General</c:formatCode>
                <c:ptCount val="47"/>
                <c:pt idx="0">
                  <c:v>6.6000000000000003E-2</c:v>
                </c:pt>
                <c:pt idx="1">
                  <c:v>0.128</c:v>
                </c:pt>
                <c:pt idx="2">
                  <c:v>9.2999999999999999E-2</c:v>
                </c:pt>
                <c:pt idx="3">
                  <c:v>0.13300000000000001</c:v>
                </c:pt>
                <c:pt idx="4">
                  <c:v>5.7000000000000002E-2</c:v>
                </c:pt>
                <c:pt idx="5">
                  <c:v>8.8999999999999996E-2</c:v>
                </c:pt>
                <c:pt idx="6">
                  <c:v>7.9000000000000001E-2</c:v>
                </c:pt>
                <c:pt idx="7">
                  <c:v>6.6000000000000003E-2</c:v>
                </c:pt>
                <c:pt idx="8">
                  <c:v>0.14399999999999999</c:v>
                </c:pt>
                <c:pt idx="9">
                  <c:v>8.8999999999999996E-2</c:v>
                </c:pt>
                <c:pt idx="10">
                  <c:v>0.11799999999999999</c:v>
                </c:pt>
                <c:pt idx="11">
                  <c:v>0.124</c:v>
                </c:pt>
                <c:pt idx="12">
                  <c:v>9.4E-2</c:v>
                </c:pt>
                <c:pt idx="13">
                  <c:v>0.18</c:v>
                </c:pt>
                <c:pt idx="14">
                  <c:v>0.113</c:v>
                </c:pt>
                <c:pt idx="15">
                  <c:v>0.152</c:v>
                </c:pt>
                <c:pt idx="16">
                  <c:v>0.105</c:v>
                </c:pt>
                <c:pt idx="17">
                  <c:v>0.13900000000000001</c:v>
                </c:pt>
                <c:pt idx="18">
                  <c:v>0.13800000000000001</c:v>
                </c:pt>
                <c:pt idx="19">
                  <c:v>9.0999999999999998E-2</c:v>
                </c:pt>
                <c:pt idx="20">
                  <c:v>9.9000000000000005E-2</c:v>
                </c:pt>
                <c:pt idx="21">
                  <c:v>0.115</c:v>
                </c:pt>
                <c:pt idx="22">
                  <c:v>5.7000000000000002E-2</c:v>
                </c:pt>
                <c:pt idx="23">
                  <c:v>0.14699999999999999</c:v>
                </c:pt>
                <c:pt idx="24">
                  <c:v>6.6000000000000003E-2</c:v>
                </c:pt>
                <c:pt idx="25">
                  <c:v>0.14899999999999999</c:v>
                </c:pt>
                <c:pt idx="26">
                  <c:v>0.13300000000000001</c:v>
                </c:pt>
                <c:pt idx="27">
                  <c:v>9.4E-2</c:v>
                </c:pt>
                <c:pt idx="28">
                  <c:v>0.13700000000000001</c:v>
                </c:pt>
                <c:pt idx="29">
                  <c:v>9.4E-2</c:v>
                </c:pt>
                <c:pt idx="30">
                  <c:v>0.2</c:v>
                </c:pt>
                <c:pt idx="31">
                  <c:v>5.1999999999999998E-2</c:v>
                </c:pt>
                <c:pt idx="32">
                  <c:v>0.17899999999999999</c:v>
                </c:pt>
                <c:pt idx="33">
                  <c:v>9.5000000000000001E-2</c:v>
                </c:pt>
                <c:pt idx="34">
                  <c:v>0.108</c:v>
                </c:pt>
                <c:pt idx="35">
                  <c:v>7.9000000000000001E-2</c:v>
                </c:pt>
                <c:pt idx="36">
                  <c:v>8.5999999999999993E-2</c:v>
                </c:pt>
                <c:pt idx="37">
                  <c:v>9.8000000000000004E-2</c:v>
                </c:pt>
                <c:pt idx="38">
                  <c:v>0.10299999999999999</c:v>
                </c:pt>
                <c:pt idx="39">
                  <c:v>0.14099999999999999</c:v>
                </c:pt>
                <c:pt idx="40">
                  <c:v>0.08</c:v>
                </c:pt>
                <c:pt idx="41">
                  <c:v>0.11700000000000001</c:v>
                </c:pt>
                <c:pt idx="42">
                  <c:v>0.14099999999999999</c:v>
                </c:pt>
                <c:pt idx="43">
                  <c:v>0.112</c:v>
                </c:pt>
                <c:pt idx="44">
                  <c:v>0.14399999999999999</c:v>
                </c:pt>
                <c:pt idx="45">
                  <c:v>0.17100000000000001</c:v>
                </c:pt>
                <c:pt idx="46">
                  <c:v>0.189</c:v>
                </c:pt>
              </c:numCache>
            </c:numRef>
          </c:xVal>
          <c:yVal>
            <c:numRef>
              <c:f>'Winter Correlation'!$C$333:$C$379</c:f>
              <c:numCache>
                <c:formatCode>General</c:formatCode>
                <c:ptCount val="47"/>
                <c:pt idx="0">
                  <c:v>1.9</c:v>
                </c:pt>
                <c:pt idx="1">
                  <c:v>1.9</c:v>
                </c:pt>
                <c:pt idx="2">
                  <c:v>2.3545454545454501</c:v>
                </c:pt>
                <c:pt idx="3">
                  <c:v>2</c:v>
                </c:pt>
                <c:pt idx="4">
                  <c:v>2.2999999999999998</c:v>
                </c:pt>
                <c:pt idx="5">
                  <c:v>2.82</c:v>
                </c:pt>
                <c:pt idx="6">
                  <c:v>2.2909090909090901</c:v>
                </c:pt>
                <c:pt idx="7">
                  <c:v>1.8714285714285701</c:v>
                </c:pt>
                <c:pt idx="8">
                  <c:v>2.8</c:v>
                </c:pt>
                <c:pt idx="9">
                  <c:v>3.31</c:v>
                </c:pt>
                <c:pt idx="10">
                  <c:v>3.69090909090909</c:v>
                </c:pt>
                <c:pt idx="11">
                  <c:v>1.425</c:v>
                </c:pt>
                <c:pt idx="16">
                  <c:v>2.6545454545454499</c:v>
                </c:pt>
                <c:pt idx="17">
                  <c:v>2.35</c:v>
                </c:pt>
                <c:pt idx="18">
                  <c:v>3.37</c:v>
                </c:pt>
                <c:pt idx="19">
                  <c:v>2.3125</c:v>
                </c:pt>
                <c:pt idx="20">
                  <c:v>2.5499999999999998</c:v>
                </c:pt>
                <c:pt idx="21">
                  <c:v>2.2799999999999998</c:v>
                </c:pt>
                <c:pt idx="22">
                  <c:v>2.35</c:v>
                </c:pt>
                <c:pt idx="23">
                  <c:v>2.4090909090909101</c:v>
                </c:pt>
                <c:pt idx="24">
                  <c:v>2.7909090909090901</c:v>
                </c:pt>
                <c:pt idx="25">
                  <c:v>4.3899999999999997</c:v>
                </c:pt>
                <c:pt idx="26">
                  <c:v>2.92</c:v>
                </c:pt>
                <c:pt idx="27">
                  <c:v>3.9363636363636401</c:v>
                </c:pt>
                <c:pt idx="31">
                  <c:v>4.3428571428571399</c:v>
                </c:pt>
                <c:pt idx="32">
                  <c:v>2.93333333333333</c:v>
                </c:pt>
                <c:pt idx="33">
                  <c:v>3.8833333333333302</c:v>
                </c:pt>
                <c:pt idx="34">
                  <c:v>2.18888888888889</c:v>
                </c:pt>
                <c:pt idx="35">
                  <c:v>2.5777777777777802</c:v>
                </c:pt>
                <c:pt idx="36">
                  <c:v>2.1749999999999998</c:v>
                </c:pt>
                <c:pt idx="37">
                  <c:v>2.58</c:v>
                </c:pt>
                <c:pt idx="38">
                  <c:v>2.4555555555555602</c:v>
                </c:pt>
                <c:pt idx="39">
                  <c:v>3.87777777777778</c:v>
                </c:pt>
                <c:pt idx="40">
                  <c:v>1.81666666666667</c:v>
                </c:pt>
                <c:pt idx="41">
                  <c:v>2.19</c:v>
                </c:pt>
                <c:pt idx="42">
                  <c:v>6.8444444444444397</c:v>
                </c:pt>
                <c:pt idx="43">
                  <c:v>2.7333333333333298</c:v>
                </c:pt>
              </c:numCache>
            </c:numRef>
          </c:yVal>
          <c:smooth val="0"/>
        </c:ser>
        <c:dLbls>
          <c:showLegendKey val="0"/>
          <c:showVal val="0"/>
          <c:showCatName val="0"/>
          <c:showSerName val="0"/>
          <c:showPercent val="0"/>
          <c:showBubbleSize val="0"/>
        </c:dLbls>
        <c:axId val="80340096"/>
        <c:axId val="80342016"/>
      </c:scatterChart>
      <c:valAx>
        <c:axId val="80340096"/>
        <c:scaling>
          <c:orientation val="minMax"/>
          <c:max val="0.5"/>
          <c:min val="0"/>
        </c:scaling>
        <c:delete val="0"/>
        <c:axPos val="b"/>
        <c:title>
          <c:tx>
            <c:rich>
              <a:bodyPr/>
              <a:lstStyle/>
              <a:p>
                <a:pPr>
                  <a:defRPr sz="1600" b="0"/>
                </a:pPr>
                <a:r>
                  <a:rPr lang="en-US" sz="1600" b="0"/>
                  <a:t>Aerosol Optical Depth</a:t>
                </a:r>
              </a:p>
            </c:rich>
          </c:tx>
          <c:layout/>
          <c:overlay val="0"/>
        </c:title>
        <c:numFmt formatCode="General" sourceLinked="1"/>
        <c:majorTickMark val="none"/>
        <c:minorTickMark val="none"/>
        <c:tickLblPos val="nextTo"/>
        <c:crossAx val="80342016"/>
        <c:crosses val="autoZero"/>
        <c:crossBetween val="midCat"/>
      </c:valAx>
      <c:valAx>
        <c:axId val="80342016"/>
        <c:scaling>
          <c:orientation val="minMax"/>
          <c:max val="25"/>
          <c:min val="0"/>
        </c:scaling>
        <c:delete val="0"/>
        <c:axPos val="l"/>
        <c:majorGridlines/>
        <c:title>
          <c:tx>
            <c:rich>
              <a:bodyPr/>
              <a:lstStyle/>
              <a:p>
                <a:pPr>
                  <a:defRPr sz="1600" b="0"/>
                </a:pPr>
                <a:r>
                  <a:rPr lang="en-US" sz="1600" b="0" i="0" baseline="0">
                    <a:effectLst/>
                  </a:rPr>
                  <a:t>Ground Station PM2.5</a:t>
                </a:r>
                <a:endParaRPr lang="en-US" sz="1600" b="0">
                  <a:effectLst/>
                </a:endParaRPr>
              </a:p>
            </c:rich>
          </c:tx>
          <c:layout/>
          <c:overlay val="0"/>
        </c:title>
        <c:numFmt formatCode="General" sourceLinked="1"/>
        <c:majorTickMark val="none"/>
        <c:minorTickMark val="none"/>
        <c:tickLblPos val="nextTo"/>
        <c:crossAx val="80340096"/>
        <c:crosses val="autoZero"/>
        <c:crossBetween val="midCat"/>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Hawaii: PM2.5 -</a:t>
            </a:r>
            <a:r>
              <a:rPr lang="en-US" baseline="0"/>
              <a:t> AOD</a:t>
            </a:r>
            <a:endParaRPr lang="en-US"/>
          </a:p>
        </c:rich>
      </c:tx>
      <c:layout/>
      <c:overlay val="0"/>
    </c:title>
    <c:autoTitleDeleted val="0"/>
    <c:plotArea>
      <c:layout/>
      <c:scatterChart>
        <c:scatterStyle val="lineMarker"/>
        <c:varyColors val="0"/>
        <c:ser>
          <c:idx val="8"/>
          <c:order val="0"/>
          <c:tx>
            <c:v>Overall</c:v>
          </c:tx>
          <c:spPr>
            <a:ln w="28575">
              <a:noFill/>
            </a:ln>
          </c:spPr>
          <c:marker>
            <c:symbol val="circle"/>
            <c:size val="2"/>
          </c:marker>
          <c:dPt>
            <c:idx val="1086"/>
            <c:marker>
              <c:symbol val="square"/>
              <c:size val="2"/>
            </c:marker>
            <c:bubble3D val="0"/>
          </c:dPt>
          <c:trendline>
            <c:spPr>
              <a:ln w="15875"/>
            </c:spPr>
            <c:trendlineType val="linear"/>
            <c:intercept val="0"/>
            <c:dispRSqr val="1"/>
            <c:dispEq val="1"/>
            <c:trendlineLbl>
              <c:layout>
                <c:manualLayout>
                  <c:x val="2.6256430917458801E-2"/>
                  <c:y val="0.200023104382585"/>
                </c:manualLayout>
              </c:layout>
              <c:tx>
                <c:rich>
                  <a:bodyPr/>
                  <a:lstStyle/>
                  <a:p>
                    <a:pPr>
                      <a:defRPr/>
                    </a:pPr>
                    <a:r>
                      <a:rPr lang="en-US" sz="1600" baseline="0" dirty="0"/>
                      <a:t>y = 0.0211x
R² = -1.24</a:t>
                    </a:r>
                    <a:endParaRPr lang="en-US" sz="1600" dirty="0"/>
                  </a:p>
                </c:rich>
              </c:tx>
              <c:numFmt formatCode="General" sourceLinked="0"/>
            </c:trendlineLbl>
          </c:trendline>
          <c:xVal>
            <c:numRef>
              <c:f>Sheet1!$C$2:$C$1529</c:f>
              <c:numCache>
                <c:formatCode>General</c:formatCode>
                <c:ptCount val="1528"/>
                <c:pt idx="11">
                  <c:v>2.04</c:v>
                </c:pt>
                <c:pt idx="12">
                  <c:v>8.233333333333329</c:v>
                </c:pt>
                <c:pt idx="13">
                  <c:v>3.71428571428571</c:v>
                </c:pt>
                <c:pt idx="14">
                  <c:v>1.6</c:v>
                </c:pt>
                <c:pt idx="15">
                  <c:v>3.5727272727272701</c:v>
                </c:pt>
                <c:pt idx="16">
                  <c:v>1.45</c:v>
                </c:pt>
                <c:pt idx="17">
                  <c:v>1.4222222222222201</c:v>
                </c:pt>
                <c:pt idx="18">
                  <c:v>1.64</c:v>
                </c:pt>
                <c:pt idx="19">
                  <c:v>1.6</c:v>
                </c:pt>
                <c:pt idx="20">
                  <c:v>1.24545454545455</c:v>
                </c:pt>
                <c:pt idx="21">
                  <c:v>4.0599999999999996</c:v>
                </c:pt>
                <c:pt idx="22">
                  <c:v>3.07</c:v>
                </c:pt>
                <c:pt idx="23">
                  <c:v>2.8624999999999989</c:v>
                </c:pt>
                <c:pt idx="24">
                  <c:v>3.08</c:v>
                </c:pt>
                <c:pt idx="25">
                  <c:v>3.38</c:v>
                </c:pt>
                <c:pt idx="26">
                  <c:v>3.4111111111111101</c:v>
                </c:pt>
                <c:pt idx="27">
                  <c:v>3.33</c:v>
                </c:pt>
                <c:pt idx="28">
                  <c:v>1.59</c:v>
                </c:pt>
                <c:pt idx="29">
                  <c:v>0.92727272727272703</c:v>
                </c:pt>
                <c:pt idx="30">
                  <c:v>2.25</c:v>
                </c:pt>
                <c:pt idx="31">
                  <c:v>2.588888888888889</c:v>
                </c:pt>
                <c:pt idx="32">
                  <c:v>3.17</c:v>
                </c:pt>
                <c:pt idx="33">
                  <c:v>3.03</c:v>
                </c:pt>
                <c:pt idx="34">
                  <c:v>3.3545454545454501</c:v>
                </c:pt>
                <c:pt idx="35">
                  <c:v>7.78</c:v>
                </c:pt>
                <c:pt idx="36">
                  <c:v>1.9666666666666699</c:v>
                </c:pt>
                <c:pt idx="37">
                  <c:v>9.8272727272727263</c:v>
                </c:pt>
                <c:pt idx="38">
                  <c:v>4.5999999999999996</c:v>
                </c:pt>
                <c:pt idx="39">
                  <c:v>2.76</c:v>
                </c:pt>
                <c:pt idx="40">
                  <c:v>1.9666666666666699</c:v>
                </c:pt>
                <c:pt idx="41">
                  <c:v>1.84</c:v>
                </c:pt>
                <c:pt idx="42">
                  <c:v>1.0181818181818201</c:v>
                </c:pt>
                <c:pt idx="43">
                  <c:v>4.8571428571428594</c:v>
                </c:pt>
                <c:pt idx="44">
                  <c:v>5.56</c:v>
                </c:pt>
                <c:pt idx="45">
                  <c:v>3.18</c:v>
                </c:pt>
                <c:pt idx="46">
                  <c:v>3.37</c:v>
                </c:pt>
                <c:pt idx="47">
                  <c:v>5.4090909090909101</c:v>
                </c:pt>
                <c:pt idx="48">
                  <c:v>3.8250000000000002</c:v>
                </c:pt>
                <c:pt idx="49">
                  <c:v>3.5909090909090891</c:v>
                </c:pt>
                <c:pt idx="50">
                  <c:v>3.25</c:v>
                </c:pt>
                <c:pt idx="51">
                  <c:v>3.68</c:v>
                </c:pt>
                <c:pt idx="52">
                  <c:v>0.98</c:v>
                </c:pt>
                <c:pt idx="53">
                  <c:v>1.62</c:v>
                </c:pt>
                <c:pt idx="54">
                  <c:v>1.7625</c:v>
                </c:pt>
                <c:pt idx="55">
                  <c:v>1.6125</c:v>
                </c:pt>
                <c:pt idx="56">
                  <c:v>1.8</c:v>
                </c:pt>
                <c:pt idx="57">
                  <c:v>3.56</c:v>
                </c:pt>
                <c:pt idx="58">
                  <c:v>3.3888888888888902</c:v>
                </c:pt>
                <c:pt idx="59">
                  <c:v>7.6454545454545491</c:v>
                </c:pt>
                <c:pt idx="60">
                  <c:v>2.6875</c:v>
                </c:pt>
                <c:pt idx="61">
                  <c:v>15.8166666666667</c:v>
                </c:pt>
                <c:pt idx="62">
                  <c:v>2.44</c:v>
                </c:pt>
                <c:pt idx="63">
                  <c:v>3.681818181818179</c:v>
                </c:pt>
                <c:pt idx="64">
                  <c:v>1.1399999999999999</c:v>
                </c:pt>
                <c:pt idx="65">
                  <c:v>1.1142857142857101</c:v>
                </c:pt>
                <c:pt idx="66">
                  <c:v>1.18888888888889</c:v>
                </c:pt>
                <c:pt idx="67">
                  <c:v>1.24</c:v>
                </c:pt>
                <c:pt idx="68">
                  <c:v>1.8545454545454501</c:v>
                </c:pt>
                <c:pt idx="69">
                  <c:v>4.1099999999999994</c:v>
                </c:pt>
                <c:pt idx="70">
                  <c:v>4.91</c:v>
                </c:pt>
                <c:pt idx="71">
                  <c:v>3.95</c:v>
                </c:pt>
                <c:pt idx="72">
                  <c:v>4.87</c:v>
                </c:pt>
                <c:pt idx="73">
                  <c:v>4.0444444444444398</c:v>
                </c:pt>
                <c:pt idx="74">
                  <c:v>1.9555555555555599</c:v>
                </c:pt>
                <c:pt idx="75">
                  <c:v>5.14</c:v>
                </c:pt>
                <c:pt idx="76">
                  <c:v>3.44</c:v>
                </c:pt>
                <c:pt idx="77">
                  <c:v>1.47272727272727</c:v>
                </c:pt>
                <c:pt idx="78">
                  <c:v>2.1</c:v>
                </c:pt>
                <c:pt idx="79">
                  <c:v>1.29</c:v>
                </c:pt>
                <c:pt idx="80">
                  <c:v>5.22</c:v>
                </c:pt>
                <c:pt idx="81">
                  <c:v>5.0599999999999996</c:v>
                </c:pt>
                <c:pt idx="82">
                  <c:v>2.8636363636363602</c:v>
                </c:pt>
                <c:pt idx="83">
                  <c:v>1.8</c:v>
                </c:pt>
                <c:pt idx="84">
                  <c:v>6.4444444444444402</c:v>
                </c:pt>
                <c:pt idx="85">
                  <c:v>7.5090909090909097</c:v>
                </c:pt>
                <c:pt idx="86">
                  <c:v>5.6199999999999992</c:v>
                </c:pt>
                <c:pt idx="87">
                  <c:v>5.05</c:v>
                </c:pt>
                <c:pt idx="88">
                  <c:v>1.28</c:v>
                </c:pt>
                <c:pt idx="89">
                  <c:v>1.3</c:v>
                </c:pt>
                <c:pt idx="90">
                  <c:v>3.8636363636363602</c:v>
                </c:pt>
                <c:pt idx="91">
                  <c:v>4.1499999999999986</c:v>
                </c:pt>
                <c:pt idx="92">
                  <c:v>3.01</c:v>
                </c:pt>
                <c:pt idx="93">
                  <c:v>8.61</c:v>
                </c:pt>
                <c:pt idx="94">
                  <c:v>2.588888888888889</c:v>
                </c:pt>
                <c:pt idx="95">
                  <c:v>4.5</c:v>
                </c:pt>
                <c:pt idx="96">
                  <c:v>21.425000000000001</c:v>
                </c:pt>
                <c:pt idx="97">
                  <c:v>11.345454545454499</c:v>
                </c:pt>
                <c:pt idx="98">
                  <c:v>5.88</c:v>
                </c:pt>
                <c:pt idx="99">
                  <c:v>6.6599999999999993</c:v>
                </c:pt>
                <c:pt idx="100">
                  <c:v>6.7555555555555591</c:v>
                </c:pt>
                <c:pt idx="101">
                  <c:v>2.1666666666666701</c:v>
                </c:pt>
                <c:pt idx="102">
                  <c:v>1.77272727272727</c:v>
                </c:pt>
                <c:pt idx="103">
                  <c:v>3</c:v>
                </c:pt>
                <c:pt idx="104">
                  <c:v>10.48</c:v>
                </c:pt>
                <c:pt idx="105">
                  <c:v>4.34</c:v>
                </c:pt>
                <c:pt idx="106">
                  <c:v>3.32</c:v>
                </c:pt>
                <c:pt idx="107">
                  <c:v>14.363636363636401</c:v>
                </c:pt>
                <c:pt idx="108">
                  <c:v>5.62222222222222</c:v>
                </c:pt>
                <c:pt idx="109">
                  <c:v>11.675000000000001</c:v>
                </c:pt>
                <c:pt idx="110">
                  <c:v>8.76</c:v>
                </c:pt>
                <c:pt idx="111">
                  <c:v>16.436363636363591</c:v>
                </c:pt>
                <c:pt idx="112">
                  <c:v>1.84</c:v>
                </c:pt>
                <c:pt idx="113">
                  <c:v>1.62</c:v>
                </c:pt>
                <c:pt idx="114">
                  <c:v>4.2699999999999996</c:v>
                </c:pt>
                <c:pt idx="115">
                  <c:v>1.44444444444444</c:v>
                </c:pt>
                <c:pt idx="116">
                  <c:v>5.8181818181818192</c:v>
                </c:pt>
                <c:pt idx="117">
                  <c:v>2</c:v>
                </c:pt>
                <c:pt idx="118">
                  <c:v>13.54</c:v>
                </c:pt>
                <c:pt idx="119">
                  <c:v>24.24</c:v>
                </c:pt>
                <c:pt idx="120">
                  <c:v>7.93</c:v>
                </c:pt>
                <c:pt idx="121">
                  <c:v>3.38</c:v>
                </c:pt>
                <c:pt idx="122">
                  <c:v>1.81</c:v>
                </c:pt>
                <c:pt idx="123">
                  <c:v>4.26</c:v>
                </c:pt>
                <c:pt idx="124">
                  <c:v>1.21</c:v>
                </c:pt>
                <c:pt idx="125">
                  <c:v>1.1545454545454501</c:v>
                </c:pt>
                <c:pt idx="126">
                  <c:v>1.08</c:v>
                </c:pt>
                <c:pt idx="127">
                  <c:v>1.79</c:v>
                </c:pt>
                <c:pt idx="128">
                  <c:v>1.87</c:v>
                </c:pt>
                <c:pt idx="129">
                  <c:v>3.89</c:v>
                </c:pt>
                <c:pt idx="130">
                  <c:v>6.0090909090909097</c:v>
                </c:pt>
                <c:pt idx="131">
                  <c:v>7.58</c:v>
                </c:pt>
                <c:pt idx="132">
                  <c:v>7.2777777777777786</c:v>
                </c:pt>
                <c:pt idx="133">
                  <c:v>2.78</c:v>
                </c:pt>
                <c:pt idx="134">
                  <c:v>2.52</c:v>
                </c:pt>
                <c:pt idx="135">
                  <c:v>2.1800000000000002</c:v>
                </c:pt>
                <c:pt idx="136">
                  <c:v>1.23</c:v>
                </c:pt>
                <c:pt idx="137">
                  <c:v>1.52</c:v>
                </c:pt>
                <c:pt idx="138">
                  <c:v>1.4818181818181799</c:v>
                </c:pt>
                <c:pt idx="139">
                  <c:v>1.43</c:v>
                </c:pt>
                <c:pt idx="140">
                  <c:v>1.36666666666667</c:v>
                </c:pt>
                <c:pt idx="141">
                  <c:v>0.87</c:v>
                </c:pt>
                <c:pt idx="142">
                  <c:v>1.78</c:v>
                </c:pt>
                <c:pt idx="143">
                  <c:v>5.8363636363636404</c:v>
                </c:pt>
                <c:pt idx="144">
                  <c:v>5.2333333333333298</c:v>
                </c:pt>
                <c:pt idx="145">
                  <c:v>2.4545454545454501</c:v>
                </c:pt>
                <c:pt idx="146">
                  <c:v>2.88</c:v>
                </c:pt>
                <c:pt idx="147">
                  <c:v>2.88</c:v>
                </c:pt>
                <c:pt idx="148">
                  <c:v>0.86</c:v>
                </c:pt>
                <c:pt idx="149">
                  <c:v>1.53</c:v>
                </c:pt>
                <c:pt idx="150">
                  <c:v>1.3454545454545499</c:v>
                </c:pt>
                <c:pt idx="151">
                  <c:v>1.57</c:v>
                </c:pt>
                <c:pt idx="152">
                  <c:v>5.18</c:v>
                </c:pt>
                <c:pt idx="153">
                  <c:v>5.31</c:v>
                </c:pt>
                <c:pt idx="154">
                  <c:v>3.02</c:v>
                </c:pt>
                <c:pt idx="155">
                  <c:v>3.9545454545454501</c:v>
                </c:pt>
                <c:pt idx="156">
                  <c:v>1.18888888888889</c:v>
                </c:pt>
                <c:pt idx="157">
                  <c:v>5.24</c:v>
                </c:pt>
                <c:pt idx="158">
                  <c:v>9.5444444444444407</c:v>
                </c:pt>
                <c:pt idx="159">
                  <c:v>7.4909090909090903</c:v>
                </c:pt>
                <c:pt idx="160">
                  <c:v>2.2999999999999998</c:v>
                </c:pt>
                <c:pt idx="161">
                  <c:v>1.71</c:v>
                </c:pt>
                <c:pt idx="162">
                  <c:v>2.71</c:v>
                </c:pt>
                <c:pt idx="163">
                  <c:v>1.06</c:v>
                </c:pt>
                <c:pt idx="164">
                  <c:v>7.3454545454545492</c:v>
                </c:pt>
                <c:pt idx="165">
                  <c:v>5.1599999999999993</c:v>
                </c:pt>
                <c:pt idx="166">
                  <c:v>2.27</c:v>
                </c:pt>
                <c:pt idx="167">
                  <c:v>6.47</c:v>
                </c:pt>
                <c:pt idx="168">
                  <c:v>7.94</c:v>
                </c:pt>
                <c:pt idx="169">
                  <c:v>2.89</c:v>
                </c:pt>
                <c:pt idx="170">
                  <c:v>2.88</c:v>
                </c:pt>
                <c:pt idx="171">
                  <c:v>5.38</c:v>
                </c:pt>
                <c:pt idx="172">
                  <c:v>1.77</c:v>
                </c:pt>
                <c:pt idx="173">
                  <c:v>2.02727272727273</c:v>
                </c:pt>
                <c:pt idx="174">
                  <c:v>2.02</c:v>
                </c:pt>
                <c:pt idx="175">
                  <c:v>3.94</c:v>
                </c:pt>
                <c:pt idx="176">
                  <c:v>4</c:v>
                </c:pt>
                <c:pt idx="177">
                  <c:v>6.74</c:v>
                </c:pt>
                <c:pt idx="178">
                  <c:v>4.1749999999999989</c:v>
                </c:pt>
                <c:pt idx="179">
                  <c:v>12.7125</c:v>
                </c:pt>
                <c:pt idx="180">
                  <c:v>11.6222222222222</c:v>
                </c:pt>
                <c:pt idx="181">
                  <c:v>4.9636363636363603</c:v>
                </c:pt>
                <c:pt idx="182">
                  <c:v>3.8888888888888902</c:v>
                </c:pt>
                <c:pt idx="183">
                  <c:v>4.8899999999999997</c:v>
                </c:pt>
                <c:pt idx="184">
                  <c:v>2.61</c:v>
                </c:pt>
                <c:pt idx="185">
                  <c:v>4.3555555555555578</c:v>
                </c:pt>
                <c:pt idx="186">
                  <c:v>3.9090909090909101</c:v>
                </c:pt>
                <c:pt idx="187">
                  <c:v>3.45</c:v>
                </c:pt>
                <c:pt idx="191">
                  <c:v>6.43333333333333</c:v>
                </c:pt>
                <c:pt idx="192">
                  <c:v>5.5874999999999986</c:v>
                </c:pt>
                <c:pt idx="193">
                  <c:v>5.4111111111111097</c:v>
                </c:pt>
                <c:pt idx="194">
                  <c:v>5.9111111111111097</c:v>
                </c:pt>
                <c:pt idx="195">
                  <c:v>4.3333333333333304</c:v>
                </c:pt>
                <c:pt idx="196">
                  <c:v>4.9124999999999996</c:v>
                </c:pt>
                <c:pt idx="197">
                  <c:v>4.97</c:v>
                </c:pt>
                <c:pt idx="198">
                  <c:v>4.42</c:v>
                </c:pt>
                <c:pt idx="199">
                  <c:v>4.63</c:v>
                </c:pt>
                <c:pt idx="200">
                  <c:v>3.5</c:v>
                </c:pt>
                <c:pt idx="201">
                  <c:v>3.8875000000000002</c:v>
                </c:pt>
                <c:pt idx="202">
                  <c:v>4.9624999999999986</c:v>
                </c:pt>
                <c:pt idx="203">
                  <c:v>5.375</c:v>
                </c:pt>
                <c:pt idx="204">
                  <c:v>6.18333333333333</c:v>
                </c:pt>
                <c:pt idx="205">
                  <c:v>5.35</c:v>
                </c:pt>
                <c:pt idx="206">
                  <c:v>5.6181818181818182</c:v>
                </c:pt>
                <c:pt idx="207">
                  <c:v>5.27</c:v>
                </c:pt>
                <c:pt idx="208">
                  <c:v>5.47</c:v>
                </c:pt>
                <c:pt idx="209">
                  <c:v>5.21</c:v>
                </c:pt>
                <c:pt idx="210">
                  <c:v>3.66</c:v>
                </c:pt>
                <c:pt idx="211">
                  <c:v>3.75</c:v>
                </c:pt>
                <c:pt idx="212">
                  <c:v>4.0999999999999996</c:v>
                </c:pt>
                <c:pt idx="213">
                  <c:v>3.6</c:v>
                </c:pt>
                <c:pt idx="214">
                  <c:v>3.97</c:v>
                </c:pt>
                <c:pt idx="215">
                  <c:v>4.2699999999999996</c:v>
                </c:pt>
                <c:pt idx="216">
                  <c:v>5.56666666666667</c:v>
                </c:pt>
                <c:pt idx="217">
                  <c:v>4.9800000000000004</c:v>
                </c:pt>
                <c:pt idx="218">
                  <c:v>5.4222222222222198</c:v>
                </c:pt>
                <c:pt idx="219">
                  <c:v>5.07</c:v>
                </c:pt>
                <c:pt idx="220">
                  <c:v>3.6181818181818199</c:v>
                </c:pt>
                <c:pt idx="221">
                  <c:v>4.97</c:v>
                </c:pt>
                <c:pt idx="222">
                  <c:v>5.0777777777777793</c:v>
                </c:pt>
                <c:pt idx="223">
                  <c:v>4.055555555555558</c:v>
                </c:pt>
                <c:pt idx="224">
                  <c:v>4.4000000000000004</c:v>
                </c:pt>
                <c:pt idx="225">
                  <c:v>4.8181818181818192</c:v>
                </c:pt>
                <c:pt idx="226">
                  <c:v>5.33</c:v>
                </c:pt>
                <c:pt idx="227">
                  <c:v>3.7</c:v>
                </c:pt>
                <c:pt idx="228">
                  <c:v>5.1499999999999986</c:v>
                </c:pt>
                <c:pt idx="229">
                  <c:v>7.2777777777777786</c:v>
                </c:pt>
                <c:pt idx="230">
                  <c:v>6.7</c:v>
                </c:pt>
                <c:pt idx="231">
                  <c:v>4.6333333333333302</c:v>
                </c:pt>
                <c:pt idx="232">
                  <c:v>5.41</c:v>
                </c:pt>
                <c:pt idx="233">
                  <c:v>4.93333333333333</c:v>
                </c:pt>
                <c:pt idx="234">
                  <c:v>6.1499999999999986</c:v>
                </c:pt>
                <c:pt idx="235">
                  <c:v>5.92</c:v>
                </c:pt>
                <c:pt idx="236">
                  <c:v>4.1777777777777789</c:v>
                </c:pt>
                <c:pt idx="237">
                  <c:v>6.6444444444444386</c:v>
                </c:pt>
                <c:pt idx="238">
                  <c:v>4.38</c:v>
                </c:pt>
                <c:pt idx="239">
                  <c:v>4.4555555555555593</c:v>
                </c:pt>
                <c:pt idx="240">
                  <c:v>4.6374999999999993</c:v>
                </c:pt>
                <c:pt idx="241">
                  <c:v>4.6199999999999992</c:v>
                </c:pt>
                <c:pt idx="242">
                  <c:v>5.8222222222222202</c:v>
                </c:pt>
                <c:pt idx="243">
                  <c:v>3.9</c:v>
                </c:pt>
                <c:pt idx="244">
                  <c:v>5.43333333333333</c:v>
                </c:pt>
                <c:pt idx="245">
                  <c:v>4.6444444444444386</c:v>
                </c:pt>
                <c:pt idx="246">
                  <c:v>4</c:v>
                </c:pt>
                <c:pt idx="247">
                  <c:v>5.2</c:v>
                </c:pt>
                <c:pt idx="248">
                  <c:v>5.75</c:v>
                </c:pt>
                <c:pt idx="249">
                  <c:v>3.2888888888888901</c:v>
                </c:pt>
                <c:pt idx="250">
                  <c:v>3.4142857142857101</c:v>
                </c:pt>
                <c:pt idx="251">
                  <c:v>4.9800000000000004</c:v>
                </c:pt>
                <c:pt idx="252">
                  <c:v>4.6888888888888891</c:v>
                </c:pt>
                <c:pt idx="253">
                  <c:v>4.93333333333333</c:v>
                </c:pt>
                <c:pt idx="254">
                  <c:v>4.76</c:v>
                </c:pt>
                <c:pt idx="255">
                  <c:v>4.17</c:v>
                </c:pt>
                <c:pt idx="256">
                  <c:v>3.45</c:v>
                </c:pt>
                <c:pt idx="257">
                  <c:v>3.2777777777777799</c:v>
                </c:pt>
                <c:pt idx="258">
                  <c:v>3.52</c:v>
                </c:pt>
                <c:pt idx="259">
                  <c:v>4.5999999999999996</c:v>
                </c:pt>
                <c:pt idx="260">
                  <c:v>5.0199999999999996</c:v>
                </c:pt>
                <c:pt idx="261">
                  <c:v>6.04</c:v>
                </c:pt>
                <c:pt idx="262">
                  <c:v>4.22</c:v>
                </c:pt>
                <c:pt idx="263">
                  <c:v>3.7749999999999999</c:v>
                </c:pt>
                <c:pt idx="264">
                  <c:v>5.0444444444444398</c:v>
                </c:pt>
                <c:pt idx="265">
                  <c:v>4.7300000000000004</c:v>
                </c:pt>
                <c:pt idx="266">
                  <c:v>3.5</c:v>
                </c:pt>
                <c:pt idx="267">
                  <c:v>5.2111111111111104</c:v>
                </c:pt>
                <c:pt idx="268">
                  <c:v>3.7666666666666702</c:v>
                </c:pt>
                <c:pt idx="269">
                  <c:v>4.8444444444444397</c:v>
                </c:pt>
                <c:pt idx="270">
                  <c:v>3.63</c:v>
                </c:pt>
                <c:pt idx="271">
                  <c:v>5.0199999999999996</c:v>
                </c:pt>
                <c:pt idx="272">
                  <c:v>4.6099999999999994</c:v>
                </c:pt>
                <c:pt idx="273">
                  <c:v>6.8454545454545492</c:v>
                </c:pt>
                <c:pt idx="274">
                  <c:v>3.8714285714285701</c:v>
                </c:pt>
                <c:pt idx="275">
                  <c:v>4.8124999999999991</c:v>
                </c:pt>
                <c:pt idx="276">
                  <c:v>5.18</c:v>
                </c:pt>
                <c:pt idx="277">
                  <c:v>5.22</c:v>
                </c:pt>
                <c:pt idx="278">
                  <c:v>6.56</c:v>
                </c:pt>
                <c:pt idx="279">
                  <c:v>5.6374999999999993</c:v>
                </c:pt>
                <c:pt idx="280">
                  <c:v>5.3</c:v>
                </c:pt>
                <c:pt idx="281">
                  <c:v>4.88</c:v>
                </c:pt>
                <c:pt idx="282">
                  <c:v>4.1499999999999986</c:v>
                </c:pt>
                <c:pt idx="283">
                  <c:v>4.88</c:v>
                </c:pt>
                <c:pt idx="284">
                  <c:v>5.8199999999999994</c:v>
                </c:pt>
                <c:pt idx="285">
                  <c:v>3.6666666666666701</c:v>
                </c:pt>
                <c:pt idx="286">
                  <c:v>3.8181818181818201</c:v>
                </c:pt>
                <c:pt idx="287">
                  <c:v>6.4444444444444402</c:v>
                </c:pt>
                <c:pt idx="288">
                  <c:v>5.0124999999999993</c:v>
                </c:pt>
                <c:pt idx="289">
                  <c:v>6.55</c:v>
                </c:pt>
                <c:pt idx="290">
                  <c:v>6.52</c:v>
                </c:pt>
                <c:pt idx="291">
                  <c:v>6.22</c:v>
                </c:pt>
                <c:pt idx="292">
                  <c:v>4.08</c:v>
                </c:pt>
                <c:pt idx="293">
                  <c:v>6.06</c:v>
                </c:pt>
                <c:pt idx="294">
                  <c:v>5</c:v>
                </c:pt>
                <c:pt idx="295">
                  <c:v>7</c:v>
                </c:pt>
                <c:pt idx="296">
                  <c:v>6.08</c:v>
                </c:pt>
                <c:pt idx="297">
                  <c:v>3.8516129032258091</c:v>
                </c:pt>
                <c:pt idx="298">
                  <c:v>2.9074074074074101</c:v>
                </c:pt>
                <c:pt idx="299">
                  <c:v>3.04285714285714</c:v>
                </c:pt>
                <c:pt idx="300">
                  <c:v>3.3387096774193501</c:v>
                </c:pt>
                <c:pt idx="301">
                  <c:v>5.1466666666666701</c:v>
                </c:pt>
                <c:pt idx="302">
                  <c:v>7.2516129032258103</c:v>
                </c:pt>
                <c:pt idx="303">
                  <c:v>4.68</c:v>
                </c:pt>
                <c:pt idx="304">
                  <c:v>3</c:v>
                </c:pt>
                <c:pt idx="305">
                  <c:v>2.8285714285714301</c:v>
                </c:pt>
                <c:pt idx="306">
                  <c:v>3.03</c:v>
                </c:pt>
                <c:pt idx="307">
                  <c:v>4.1344827586206891</c:v>
                </c:pt>
                <c:pt idx="308">
                  <c:v>1.32666666666667</c:v>
                </c:pt>
                <c:pt idx="309">
                  <c:v>4.8645161290322578</c:v>
                </c:pt>
                <c:pt idx="310">
                  <c:v>5.6838709677419388</c:v>
                </c:pt>
                <c:pt idx="311">
                  <c:v>3.87391304347826</c:v>
                </c:pt>
                <c:pt idx="312">
                  <c:v>6.4903225806451603</c:v>
                </c:pt>
                <c:pt idx="313">
                  <c:v>5.7</c:v>
                </c:pt>
                <c:pt idx="314">
                  <c:v>5.9870967741935504</c:v>
                </c:pt>
                <c:pt idx="315">
                  <c:v>4.8857142857142897</c:v>
                </c:pt>
                <c:pt idx="316">
                  <c:v>5.2064516129032299</c:v>
                </c:pt>
                <c:pt idx="317">
                  <c:v>3.9387096774193502</c:v>
                </c:pt>
                <c:pt idx="318">
                  <c:v>2.7480000000000002</c:v>
                </c:pt>
                <c:pt idx="319">
                  <c:v>4.4892857142857103</c:v>
                </c:pt>
                <c:pt idx="320">
                  <c:v>2.9652173913043498</c:v>
                </c:pt>
                <c:pt idx="321">
                  <c:v>4.4740740740740703</c:v>
                </c:pt>
                <c:pt idx="322">
                  <c:v>3.45384615384615</c:v>
                </c:pt>
                <c:pt idx="323">
                  <c:v>7.0750000000000002</c:v>
                </c:pt>
                <c:pt idx="324">
                  <c:v>6.04</c:v>
                </c:pt>
                <c:pt idx="325">
                  <c:v>7.5888888888888886</c:v>
                </c:pt>
                <c:pt idx="326">
                  <c:v>6.4566666666666697</c:v>
                </c:pt>
                <c:pt idx="327">
                  <c:v>6.8366666666666696</c:v>
                </c:pt>
                <c:pt idx="328">
                  <c:v>4.7793103448275902</c:v>
                </c:pt>
                <c:pt idx="329">
                  <c:v>9.0117647058823493</c:v>
                </c:pt>
                <c:pt idx="330">
                  <c:v>4.5882352941176503</c:v>
                </c:pt>
                <c:pt idx="331">
                  <c:v>5.3387096774193497</c:v>
                </c:pt>
                <c:pt idx="332">
                  <c:v>5.2636363636363601</c:v>
                </c:pt>
                <c:pt idx="333">
                  <c:v>6.055555555555558</c:v>
                </c:pt>
                <c:pt idx="334">
                  <c:v>7.4310344827586201</c:v>
                </c:pt>
                <c:pt idx="335">
                  <c:v>6.0931034482758601</c:v>
                </c:pt>
                <c:pt idx="336">
                  <c:v>6.26296296296296</c:v>
                </c:pt>
                <c:pt idx="337">
                  <c:v>6.7185185185185192</c:v>
                </c:pt>
                <c:pt idx="338">
                  <c:v>7.6333333333333302</c:v>
                </c:pt>
                <c:pt idx="339">
                  <c:v>5.6733333333333302</c:v>
                </c:pt>
                <c:pt idx="340">
                  <c:v>5.6161290322580601</c:v>
                </c:pt>
                <c:pt idx="341">
                  <c:v>7.6387096774193486</c:v>
                </c:pt>
                <c:pt idx="342">
                  <c:v>4.7482758620689687</c:v>
                </c:pt>
                <c:pt idx="343">
                  <c:v>7.0451612903225804</c:v>
                </c:pt>
                <c:pt idx="344">
                  <c:v>6.5366666666666697</c:v>
                </c:pt>
                <c:pt idx="345">
                  <c:v>5.9774193548387098</c:v>
                </c:pt>
                <c:pt idx="346">
                  <c:v>7.4870967741935504</c:v>
                </c:pt>
                <c:pt idx="347">
                  <c:v>6.875</c:v>
                </c:pt>
                <c:pt idx="348">
                  <c:v>6.5041666666666691</c:v>
                </c:pt>
                <c:pt idx="349">
                  <c:v>8.613333333333328</c:v>
                </c:pt>
                <c:pt idx="350">
                  <c:v>5.7870967741935502</c:v>
                </c:pt>
                <c:pt idx="351">
                  <c:v>5.3033333333333301</c:v>
                </c:pt>
                <c:pt idx="352">
                  <c:v>3.73870967741935</c:v>
                </c:pt>
                <c:pt idx="353">
                  <c:v>5</c:v>
                </c:pt>
                <c:pt idx="354">
                  <c:v>4.4428571428571404</c:v>
                </c:pt>
                <c:pt idx="355">
                  <c:v>4.83</c:v>
                </c:pt>
                <c:pt idx="356">
                  <c:v>6.1653846153846201</c:v>
                </c:pt>
                <c:pt idx="357">
                  <c:v>5.3689655172413788</c:v>
                </c:pt>
                <c:pt idx="358">
                  <c:v>4.49583333333333</c:v>
                </c:pt>
                <c:pt idx="359">
                  <c:v>4.9347826086956497</c:v>
                </c:pt>
                <c:pt idx="360">
                  <c:v>5.3</c:v>
                </c:pt>
                <c:pt idx="361">
                  <c:v>5.5863636363636404</c:v>
                </c:pt>
                <c:pt idx="362">
                  <c:v>5.7096774193548399</c:v>
                </c:pt>
                <c:pt idx="363">
                  <c:v>4.452</c:v>
                </c:pt>
                <c:pt idx="364">
                  <c:v>2.8695652173913002</c:v>
                </c:pt>
                <c:pt idx="365">
                  <c:v>2.2999999999999998</c:v>
                </c:pt>
                <c:pt idx="366">
                  <c:v>1.3888888888888899</c:v>
                </c:pt>
                <c:pt idx="367">
                  <c:v>3.290476190476189</c:v>
                </c:pt>
                <c:pt idx="368">
                  <c:v>2.3692307692307701</c:v>
                </c:pt>
                <c:pt idx="369">
                  <c:v>4.7105263157894699</c:v>
                </c:pt>
                <c:pt idx="370">
                  <c:v>6.28125</c:v>
                </c:pt>
                <c:pt idx="371">
                  <c:v>4.0599999999999996</c:v>
                </c:pt>
                <c:pt idx="372">
                  <c:v>2.35</c:v>
                </c:pt>
                <c:pt idx="373">
                  <c:v>2.6111111111111098</c:v>
                </c:pt>
                <c:pt idx="374">
                  <c:v>6.6032258064516096</c:v>
                </c:pt>
                <c:pt idx="375">
                  <c:v>5.7466666666666697</c:v>
                </c:pt>
                <c:pt idx="376">
                  <c:v>5.9193548387096797</c:v>
                </c:pt>
                <c:pt idx="377">
                  <c:v>6.5516129032258101</c:v>
                </c:pt>
                <c:pt idx="378">
                  <c:v>5.3041666666666689</c:v>
                </c:pt>
                <c:pt idx="379">
                  <c:v>2.95789473684211</c:v>
                </c:pt>
                <c:pt idx="380">
                  <c:v>4.1366666666666703</c:v>
                </c:pt>
                <c:pt idx="381">
                  <c:v>3.9559999999999991</c:v>
                </c:pt>
                <c:pt idx="516">
                  <c:v>5.2892857142857101</c:v>
                </c:pt>
                <c:pt idx="517">
                  <c:v>6.383870967741939</c:v>
                </c:pt>
                <c:pt idx="518">
                  <c:v>5.3571428571428594</c:v>
                </c:pt>
                <c:pt idx="519">
                  <c:v>5.9480000000000004</c:v>
                </c:pt>
                <c:pt idx="520">
                  <c:v>3.5538461538461501</c:v>
                </c:pt>
                <c:pt idx="521">
                  <c:v>1.175</c:v>
                </c:pt>
                <c:pt idx="522">
                  <c:v>2.9451612903225799</c:v>
                </c:pt>
                <c:pt idx="523">
                  <c:v>5.49583333333333</c:v>
                </c:pt>
                <c:pt idx="524">
                  <c:v>6.9354838709677393</c:v>
                </c:pt>
                <c:pt idx="525">
                  <c:v>5.3391304347826098</c:v>
                </c:pt>
                <c:pt idx="526">
                  <c:v>5.5482758620689694</c:v>
                </c:pt>
                <c:pt idx="527">
                  <c:v>7.952</c:v>
                </c:pt>
                <c:pt idx="528">
                  <c:v>6.7033333333333296</c:v>
                </c:pt>
                <c:pt idx="529">
                  <c:v>8.1</c:v>
                </c:pt>
                <c:pt idx="530">
                  <c:v>6.35</c:v>
                </c:pt>
                <c:pt idx="531">
                  <c:v>9.1709677419354758</c:v>
                </c:pt>
                <c:pt idx="532">
                  <c:v>5.4064516129032301</c:v>
                </c:pt>
                <c:pt idx="533">
                  <c:v>4.7888888888888896</c:v>
                </c:pt>
                <c:pt idx="534">
                  <c:v>7.4071428571428601</c:v>
                </c:pt>
                <c:pt idx="535">
                  <c:v>8.06</c:v>
                </c:pt>
                <c:pt idx="536">
                  <c:v>6.1741935483870991</c:v>
                </c:pt>
                <c:pt idx="537">
                  <c:v>4.8499999999999996</c:v>
                </c:pt>
                <c:pt idx="538">
                  <c:v>6.8928571428571397</c:v>
                </c:pt>
                <c:pt idx="539">
                  <c:v>5.7903225806451601</c:v>
                </c:pt>
                <c:pt idx="540">
                  <c:v>7.1166666666666698</c:v>
                </c:pt>
                <c:pt idx="541">
                  <c:v>3.35</c:v>
                </c:pt>
                <c:pt idx="542">
                  <c:v>3.6033333333333299</c:v>
                </c:pt>
                <c:pt idx="543">
                  <c:v>2.1580645161290302</c:v>
                </c:pt>
                <c:pt idx="544">
                  <c:v>2.9633333333333298</c:v>
                </c:pt>
                <c:pt idx="545">
                  <c:v>2.0833333333333299</c:v>
                </c:pt>
                <c:pt idx="546">
                  <c:v>2.267741935483869</c:v>
                </c:pt>
                <c:pt idx="547">
                  <c:v>3.79666666666667</c:v>
                </c:pt>
                <c:pt idx="548">
                  <c:v>2.3451612903225798</c:v>
                </c:pt>
                <c:pt idx="549">
                  <c:v>3.2451612903225802</c:v>
                </c:pt>
                <c:pt idx="550">
                  <c:v>3.1178571428571402</c:v>
                </c:pt>
                <c:pt idx="551">
                  <c:v>3.458333333333329</c:v>
                </c:pt>
                <c:pt idx="552">
                  <c:v>7.0166666666666702</c:v>
                </c:pt>
                <c:pt idx="553">
                  <c:v>5.7769230769230804</c:v>
                </c:pt>
                <c:pt idx="554">
                  <c:v>4.6689655172413786</c:v>
                </c:pt>
                <c:pt idx="555">
                  <c:v>3.4903225806451599</c:v>
                </c:pt>
                <c:pt idx="556">
                  <c:v>2.5526315789473699</c:v>
                </c:pt>
                <c:pt idx="557">
                  <c:v>3.9233333333333298</c:v>
                </c:pt>
                <c:pt idx="558">
                  <c:v>6.9882352941176498</c:v>
                </c:pt>
                <c:pt idx="559">
                  <c:v>4.0366666666666697</c:v>
                </c:pt>
                <c:pt idx="560">
                  <c:v>5.4935483870967703</c:v>
                </c:pt>
                <c:pt idx="561">
                  <c:v>6.6882352941176499</c:v>
                </c:pt>
                <c:pt idx="562">
                  <c:v>5.3719999999999999</c:v>
                </c:pt>
                <c:pt idx="563">
                  <c:v>5.0129032258064488</c:v>
                </c:pt>
                <c:pt idx="564">
                  <c:v>6.3866666666666703</c:v>
                </c:pt>
                <c:pt idx="565">
                  <c:v>5.9884615384615403</c:v>
                </c:pt>
                <c:pt idx="566">
                  <c:v>5.0199999999999996</c:v>
                </c:pt>
                <c:pt idx="567">
                  <c:v>1.00740740740741</c:v>
                </c:pt>
                <c:pt idx="568">
                  <c:v>0.80333333333333301</c:v>
                </c:pt>
                <c:pt idx="569">
                  <c:v>1.38</c:v>
                </c:pt>
                <c:pt idx="570">
                  <c:v>0.59032258064516097</c:v>
                </c:pt>
                <c:pt idx="571">
                  <c:v>-1.4833333333333301</c:v>
                </c:pt>
                <c:pt idx="572">
                  <c:v>2.4451612903225799</c:v>
                </c:pt>
                <c:pt idx="573">
                  <c:v>3</c:v>
                </c:pt>
                <c:pt idx="574">
                  <c:v>4.516666667</c:v>
                </c:pt>
                <c:pt idx="575">
                  <c:v>4.8249999999999993</c:v>
                </c:pt>
                <c:pt idx="576">
                  <c:v>4.58</c:v>
                </c:pt>
                <c:pt idx="577">
                  <c:v>3.01</c:v>
                </c:pt>
                <c:pt idx="578">
                  <c:v>2.79</c:v>
                </c:pt>
                <c:pt idx="579">
                  <c:v>3.118181818</c:v>
                </c:pt>
                <c:pt idx="580">
                  <c:v>2.63</c:v>
                </c:pt>
                <c:pt idx="581">
                  <c:v>3.5555555559999998</c:v>
                </c:pt>
                <c:pt idx="582">
                  <c:v>2.809090909</c:v>
                </c:pt>
                <c:pt idx="583">
                  <c:v>3.08</c:v>
                </c:pt>
                <c:pt idx="584">
                  <c:v>3.4181818179999999</c:v>
                </c:pt>
                <c:pt idx="585">
                  <c:v>5.2874999999999996</c:v>
                </c:pt>
                <c:pt idx="586">
                  <c:v>3.72</c:v>
                </c:pt>
                <c:pt idx="587">
                  <c:v>3.766666667</c:v>
                </c:pt>
                <c:pt idx="588">
                  <c:v>2.7818181819999999</c:v>
                </c:pt>
                <c:pt idx="589">
                  <c:v>2.733333333</c:v>
                </c:pt>
                <c:pt idx="590">
                  <c:v>2.99</c:v>
                </c:pt>
                <c:pt idx="591">
                  <c:v>3.9</c:v>
                </c:pt>
                <c:pt idx="592">
                  <c:v>3.9249999999999998</c:v>
                </c:pt>
                <c:pt idx="593">
                  <c:v>9.125</c:v>
                </c:pt>
                <c:pt idx="594">
                  <c:v>7.3111111109999989</c:v>
                </c:pt>
                <c:pt idx="595">
                  <c:v>4.7181818179999979</c:v>
                </c:pt>
                <c:pt idx="596">
                  <c:v>3.95</c:v>
                </c:pt>
                <c:pt idx="597">
                  <c:v>3.5555555559999998</c:v>
                </c:pt>
                <c:pt idx="598">
                  <c:v>4.2285714289999987</c:v>
                </c:pt>
                <c:pt idx="599">
                  <c:v>3.5625</c:v>
                </c:pt>
                <c:pt idx="600">
                  <c:v>4.488888889</c:v>
                </c:pt>
                <c:pt idx="601">
                  <c:v>3.266666667</c:v>
                </c:pt>
                <c:pt idx="602">
                  <c:v>1.98</c:v>
                </c:pt>
                <c:pt idx="604">
                  <c:v>4.4000000000000004</c:v>
                </c:pt>
                <c:pt idx="606">
                  <c:v>5.0333333329999999</c:v>
                </c:pt>
                <c:pt idx="607">
                  <c:v>3.6555555559999999</c:v>
                </c:pt>
                <c:pt idx="608">
                  <c:v>4.76</c:v>
                </c:pt>
                <c:pt idx="609">
                  <c:v>2.1</c:v>
                </c:pt>
                <c:pt idx="610">
                  <c:v>3.2909090910000001</c:v>
                </c:pt>
                <c:pt idx="611">
                  <c:v>3.5750000000000002</c:v>
                </c:pt>
                <c:pt idx="612">
                  <c:v>5.1124999999999989</c:v>
                </c:pt>
                <c:pt idx="613">
                  <c:v>4.4428571430000003</c:v>
                </c:pt>
                <c:pt idx="614">
                  <c:v>3.18</c:v>
                </c:pt>
                <c:pt idx="615">
                  <c:v>3.2727272730000001</c:v>
                </c:pt>
                <c:pt idx="616">
                  <c:v>2.9</c:v>
                </c:pt>
                <c:pt idx="617">
                  <c:v>3.7</c:v>
                </c:pt>
                <c:pt idx="618">
                  <c:v>3.16</c:v>
                </c:pt>
                <c:pt idx="619">
                  <c:v>2.6777777779999998</c:v>
                </c:pt>
                <c:pt idx="620">
                  <c:v>4.988888889</c:v>
                </c:pt>
                <c:pt idx="621">
                  <c:v>2.8166666669999989</c:v>
                </c:pt>
                <c:pt idx="622">
                  <c:v>4.1857142859999987</c:v>
                </c:pt>
                <c:pt idx="623">
                  <c:v>3.6555555559999999</c:v>
                </c:pt>
                <c:pt idx="624">
                  <c:v>4.1499999999999986</c:v>
                </c:pt>
                <c:pt idx="625">
                  <c:v>2.6</c:v>
                </c:pt>
                <c:pt idx="626">
                  <c:v>2.7888888889999999</c:v>
                </c:pt>
                <c:pt idx="627">
                  <c:v>2.4300000000000002</c:v>
                </c:pt>
                <c:pt idx="628">
                  <c:v>1.9714285709999999</c:v>
                </c:pt>
                <c:pt idx="629">
                  <c:v>2.4874999999999998</c:v>
                </c:pt>
                <c:pt idx="630">
                  <c:v>3.0777777780000002</c:v>
                </c:pt>
                <c:pt idx="631">
                  <c:v>3.462499999999999</c:v>
                </c:pt>
                <c:pt idx="632">
                  <c:v>12.114285710000001</c:v>
                </c:pt>
                <c:pt idx="633">
                  <c:v>2.8</c:v>
                </c:pt>
                <c:pt idx="634">
                  <c:v>4.1399999999999997</c:v>
                </c:pt>
                <c:pt idx="635">
                  <c:v>4.1428571429999987</c:v>
                </c:pt>
                <c:pt idx="636">
                  <c:v>3.454545454999999</c:v>
                </c:pt>
                <c:pt idx="637">
                  <c:v>2.75</c:v>
                </c:pt>
                <c:pt idx="638">
                  <c:v>3.1</c:v>
                </c:pt>
                <c:pt idx="639">
                  <c:v>2.212499999999999</c:v>
                </c:pt>
                <c:pt idx="640">
                  <c:v>4.21</c:v>
                </c:pt>
                <c:pt idx="641">
                  <c:v>3.43</c:v>
                </c:pt>
                <c:pt idx="642">
                  <c:v>3.5666666669999998</c:v>
                </c:pt>
                <c:pt idx="643">
                  <c:v>6.0555555559999981</c:v>
                </c:pt>
                <c:pt idx="644">
                  <c:v>3.76</c:v>
                </c:pt>
                <c:pt idx="645">
                  <c:v>4</c:v>
                </c:pt>
                <c:pt idx="646">
                  <c:v>3.6666666669999999</c:v>
                </c:pt>
                <c:pt idx="647">
                  <c:v>4.49</c:v>
                </c:pt>
                <c:pt idx="648">
                  <c:v>3.77</c:v>
                </c:pt>
                <c:pt idx="649">
                  <c:v>3.19</c:v>
                </c:pt>
                <c:pt idx="650">
                  <c:v>3.2636363639999999</c:v>
                </c:pt>
                <c:pt idx="651">
                  <c:v>2.233333333</c:v>
                </c:pt>
                <c:pt idx="652">
                  <c:v>2.3666666670000001</c:v>
                </c:pt>
                <c:pt idx="653">
                  <c:v>4.46</c:v>
                </c:pt>
                <c:pt idx="654">
                  <c:v>3.71</c:v>
                </c:pt>
                <c:pt idx="655">
                  <c:v>5.9727272730000003</c:v>
                </c:pt>
                <c:pt idx="656">
                  <c:v>4.1599999999999993</c:v>
                </c:pt>
                <c:pt idx="657">
                  <c:v>3.988888889</c:v>
                </c:pt>
                <c:pt idx="658">
                  <c:v>3.8727272730000002</c:v>
                </c:pt>
                <c:pt idx="659">
                  <c:v>3.7875000000000001</c:v>
                </c:pt>
                <c:pt idx="660">
                  <c:v>3.128571429</c:v>
                </c:pt>
                <c:pt idx="661">
                  <c:v>2.766666667</c:v>
                </c:pt>
                <c:pt idx="662">
                  <c:v>2.4874999999999998</c:v>
                </c:pt>
                <c:pt idx="663">
                  <c:v>2.7</c:v>
                </c:pt>
                <c:pt idx="664">
                  <c:v>2.75</c:v>
                </c:pt>
                <c:pt idx="665">
                  <c:v>3.65</c:v>
                </c:pt>
                <c:pt idx="666">
                  <c:v>3.6749999999999998</c:v>
                </c:pt>
                <c:pt idx="667">
                  <c:v>3.0888888890000001</c:v>
                </c:pt>
                <c:pt idx="668">
                  <c:v>7.2</c:v>
                </c:pt>
                <c:pt idx="669">
                  <c:v>5.6124999999999989</c:v>
                </c:pt>
                <c:pt idx="670">
                  <c:v>4.7230769229999989</c:v>
                </c:pt>
                <c:pt idx="671">
                  <c:v>8.41</c:v>
                </c:pt>
                <c:pt idx="672">
                  <c:v>7.84</c:v>
                </c:pt>
                <c:pt idx="673">
                  <c:v>3.77</c:v>
                </c:pt>
                <c:pt idx="674">
                  <c:v>3.81</c:v>
                </c:pt>
                <c:pt idx="675">
                  <c:v>3.5874999999999999</c:v>
                </c:pt>
                <c:pt idx="676">
                  <c:v>3.96</c:v>
                </c:pt>
                <c:pt idx="677">
                  <c:v>5.1199999999999992</c:v>
                </c:pt>
                <c:pt idx="678">
                  <c:v>3.58</c:v>
                </c:pt>
                <c:pt idx="679">
                  <c:v>2.377777778</c:v>
                </c:pt>
                <c:pt idx="680">
                  <c:v>5.0379310339999988</c:v>
                </c:pt>
                <c:pt idx="681">
                  <c:v>5.3142857139999986</c:v>
                </c:pt>
                <c:pt idx="682">
                  <c:v>4.6142857139999993</c:v>
                </c:pt>
                <c:pt idx="683">
                  <c:v>4.33</c:v>
                </c:pt>
                <c:pt idx="684">
                  <c:v>7.1483870969999987</c:v>
                </c:pt>
                <c:pt idx="685">
                  <c:v>5.217241378999999</c:v>
                </c:pt>
                <c:pt idx="686">
                  <c:v>4.4133333329999997</c:v>
                </c:pt>
                <c:pt idx="687">
                  <c:v>4.3322580650000004</c:v>
                </c:pt>
                <c:pt idx="688">
                  <c:v>4.5066666670000002</c:v>
                </c:pt>
                <c:pt idx="689">
                  <c:v>5.8638888889999992</c:v>
                </c:pt>
                <c:pt idx="690">
                  <c:v>5.5971428569999979</c:v>
                </c:pt>
                <c:pt idx="691">
                  <c:v>8.3171428570000003</c:v>
                </c:pt>
                <c:pt idx="692">
                  <c:v>8.5944444440000005</c:v>
                </c:pt>
                <c:pt idx="693">
                  <c:v>5.4727272730000003</c:v>
                </c:pt>
                <c:pt idx="694">
                  <c:v>6.1277777779999978</c:v>
                </c:pt>
                <c:pt idx="695">
                  <c:v>5.0235294120000002</c:v>
                </c:pt>
                <c:pt idx="696">
                  <c:v>5.0666666669999989</c:v>
                </c:pt>
                <c:pt idx="697">
                  <c:v>2.62</c:v>
                </c:pt>
                <c:pt idx="698">
                  <c:v>2.7</c:v>
                </c:pt>
                <c:pt idx="699">
                  <c:v>2.630555556</c:v>
                </c:pt>
                <c:pt idx="700">
                  <c:v>1.5542857139999999</c:v>
                </c:pt>
                <c:pt idx="701">
                  <c:v>3.013888889</c:v>
                </c:pt>
                <c:pt idx="702">
                  <c:v>3.8575757579999999</c:v>
                </c:pt>
                <c:pt idx="703">
                  <c:v>4.3911764709999987</c:v>
                </c:pt>
                <c:pt idx="704">
                  <c:v>5.7595744679999994</c:v>
                </c:pt>
                <c:pt idx="705">
                  <c:v>6.6644444439999981</c:v>
                </c:pt>
                <c:pt idx="706">
                  <c:v>6.8760000000000003</c:v>
                </c:pt>
                <c:pt idx="707">
                  <c:v>5.6229166669999966</c:v>
                </c:pt>
                <c:pt idx="708">
                  <c:v>7.4065217390000004</c:v>
                </c:pt>
                <c:pt idx="709">
                  <c:v>3.9928571429999988</c:v>
                </c:pt>
                <c:pt idx="710">
                  <c:v>1.5454545449999999</c:v>
                </c:pt>
                <c:pt idx="711">
                  <c:v>2.2795454550000001</c:v>
                </c:pt>
                <c:pt idx="712">
                  <c:v>3.2877551020000002</c:v>
                </c:pt>
                <c:pt idx="713">
                  <c:v>3.702</c:v>
                </c:pt>
                <c:pt idx="714">
                  <c:v>5.5102040819999996</c:v>
                </c:pt>
                <c:pt idx="715">
                  <c:v>5.0088888889999987</c:v>
                </c:pt>
                <c:pt idx="716">
                  <c:v>6.6156862749999981</c:v>
                </c:pt>
                <c:pt idx="717">
                  <c:v>6.6191489359999993</c:v>
                </c:pt>
                <c:pt idx="718">
                  <c:v>7.160784313999998</c:v>
                </c:pt>
                <c:pt idx="719">
                  <c:v>7.6666666669999994</c:v>
                </c:pt>
                <c:pt idx="720">
                  <c:v>7.4816326530000001</c:v>
                </c:pt>
                <c:pt idx="721">
                  <c:v>5.3874999999999993</c:v>
                </c:pt>
                <c:pt idx="722">
                  <c:v>5.252083332999999</c:v>
                </c:pt>
                <c:pt idx="723">
                  <c:v>4.4156862749999988</c:v>
                </c:pt>
                <c:pt idx="724">
                  <c:v>3.9755555560000002</c:v>
                </c:pt>
                <c:pt idx="725">
                  <c:v>4.3844444439999988</c:v>
                </c:pt>
                <c:pt idx="726">
                  <c:v>5.52</c:v>
                </c:pt>
                <c:pt idx="727">
                  <c:v>7.4745098040000002</c:v>
                </c:pt>
                <c:pt idx="728">
                  <c:v>7.1882352940000001</c:v>
                </c:pt>
                <c:pt idx="729">
                  <c:v>4.6916666669999989</c:v>
                </c:pt>
                <c:pt idx="730">
                  <c:v>4.84</c:v>
                </c:pt>
                <c:pt idx="731">
                  <c:v>4.6565217389999987</c:v>
                </c:pt>
                <c:pt idx="732">
                  <c:v>2.7392156860000001</c:v>
                </c:pt>
                <c:pt idx="733">
                  <c:v>2.283673469</c:v>
                </c:pt>
                <c:pt idx="734">
                  <c:v>2.7120000000000002</c:v>
                </c:pt>
                <c:pt idx="735">
                  <c:v>1.8333333329999999</c:v>
                </c:pt>
                <c:pt idx="736">
                  <c:v>1.1579999999999999</c:v>
                </c:pt>
                <c:pt idx="737">
                  <c:v>2.0294117649999999</c:v>
                </c:pt>
                <c:pt idx="738">
                  <c:v>3.5863636360000002</c:v>
                </c:pt>
                <c:pt idx="739">
                  <c:v>2.1326086959999988</c:v>
                </c:pt>
                <c:pt idx="740">
                  <c:v>2.9972972969999998</c:v>
                </c:pt>
                <c:pt idx="741">
                  <c:v>4.0548387099999994</c:v>
                </c:pt>
                <c:pt idx="742">
                  <c:v>5.1705882349999994</c:v>
                </c:pt>
                <c:pt idx="743">
                  <c:v>6.9076923079999997</c:v>
                </c:pt>
                <c:pt idx="744">
                  <c:v>5.2243243239999986</c:v>
                </c:pt>
                <c:pt idx="745">
                  <c:v>2.906060606</c:v>
                </c:pt>
                <c:pt idx="746">
                  <c:v>3.2</c:v>
                </c:pt>
                <c:pt idx="747">
                  <c:v>4.3</c:v>
                </c:pt>
                <c:pt idx="748">
                  <c:v>2.4333333330000002</c:v>
                </c:pt>
                <c:pt idx="751">
                  <c:v>2.755555556</c:v>
                </c:pt>
                <c:pt idx="752">
                  <c:v>3.0750000000000002</c:v>
                </c:pt>
                <c:pt idx="753">
                  <c:v>3.9257142859999998</c:v>
                </c:pt>
                <c:pt idx="754">
                  <c:v>3.9238095240000002</c:v>
                </c:pt>
                <c:pt idx="755">
                  <c:v>3.2025000000000001</c:v>
                </c:pt>
                <c:pt idx="756">
                  <c:v>2.6124999999999989</c:v>
                </c:pt>
                <c:pt idx="757">
                  <c:v>0.13750000000000001</c:v>
                </c:pt>
                <c:pt idx="758">
                  <c:v>-0.18205128200000001</c:v>
                </c:pt>
                <c:pt idx="759">
                  <c:v>1.617241379</c:v>
                </c:pt>
                <c:pt idx="760">
                  <c:v>6.3947368419999986</c:v>
                </c:pt>
                <c:pt idx="761">
                  <c:v>8.0756097560000004</c:v>
                </c:pt>
                <c:pt idx="762">
                  <c:v>9.2925000000000004</c:v>
                </c:pt>
                <c:pt idx="763">
                  <c:v>5.9249999999999989</c:v>
                </c:pt>
                <c:pt idx="764">
                  <c:v>6.1642857139999991</c:v>
                </c:pt>
                <c:pt idx="765">
                  <c:v>4.8931034479999989</c:v>
                </c:pt>
                <c:pt idx="766">
                  <c:v>4.0208333329999988</c:v>
                </c:pt>
                <c:pt idx="767">
                  <c:v>3.8785714289999991</c:v>
                </c:pt>
                <c:pt idx="768">
                  <c:v>2.7250000000000001</c:v>
                </c:pt>
                <c:pt idx="769">
                  <c:v>3.1033333330000001</c:v>
                </c:pt>
                <c:pt idx="770">
                  <c:v>3.693333333</c:v>
                </c:pt>
                <c:pt idx="771">
                  <c:v>3.0555555559999998</c:v>
                </c:pt>
                <c:pt idx="772">
                  <c:v>4.107692307999999</c:v>
                </c:pt>
                <c:pt idx="773">
                  <c:v>3.461538462</c:v>
                </c:pt>
                <c:pt idx="774">
                  <c:v>3.8230769229999999</c:v>
                </c:pt>
                <c:pt idx="775">
                  <c:v>3.6833333330000002</c:v>
                </c:pt>
                <c:pt idx="776">
                  <c:v>6.1039999999999992</c:v>
                </c:pt>
                <c:pt idx="777">
                  <c:v>5.011111111</c:v>
                </c:pt>
                <c:pt idx="778">
                  <c:v>4.5999999999999996</c:v>
                </c:pt>
                <c:pt idx="779">
                  <c:v>3.2290322580000002</c:v>
                </c:pt>
                <c:pt idx="780">
                  <c:v>2.9035714289999999</c:v>
                </c:pt>
                <c:pt idx="781">
                  <c:v>3.36</c:v>
                </c:pt>
                <c:pt idx="782">
                  <c:v>3.0838709679999998</c:v>
                </c:pt>
                <c:pt idx="783">
                  <c:v>3.06</c:v>
                </c:pt>
                <c:pt idx="784">
                  <c:v>3.8612903229999991</c:v>
                </c:pt>
                <c:pt idx="785">
                  <c:v>4.175862068999999</c:v>
                </c:pt>
                <c:pt idx="786">
                  <c:v>6.5032258059999997</c:v>
                </c:pt>
                <c:pt idx="787">
                  <c:v>5.8599999999999994</c:v>
                </c:pt>
                <c:pt idx="788">
                  <c:v>3.8153846150000001</c:v>
                </c:pt>
                <c:pt idx="789">
                  <c:v>4.1692307689999986</c:v>
                </c:pt>
                <c:pt idx="790">
                  <c:v>4.7275862069999972</c:v>
                </c:pt>
                <c:pt idx="791">
                  <c:v>4.479310345</c:v>
                </c:pt>
                <c:pt idx="792">
                  <c:v>2.6480000000000001</c:v>
                </c:pt>
                <c:pt idx="793">
                  <c:v>2.6193548390000001</c:v>
                </c:pt>
                <c:pt idx="794">
                  <c:v>3.3935483870000001</c:v>
                </c:pt>
                <c:pt idx="795">
                  <c:v>3.75</c:v>
                </c:pt>
                <c:pt idx="796">
                  <c:v>3.2903225809999999</c:v>
                </c:pt>
                <c:pt idx="797">
                  <c:v>3.4103448279999999</c:v>
                </c:pt>
                <c:pt idx="798">
                  <c:v>5.1064516129999991</c:v>
                </c:pt>
                <c:pt idx="799">
                  <c:v>6.2870967740000001</c:v>
                </c:pt>
                <c:pt idx="800">
                  <c:v>3.2642857140000001</c:v>
                </c:pt>
                <c:pt idx="801">
                  <c:v>4.2548387099999987</c:v>
                </c:pt>
                <c:pt idx="802">
                  <c:v>5.2466666670000004</c:v>
                </c:pt>
                <c:pt idx="803">
                  <c:v>5.5233333330000001</c:v>
                </c:pt>
                <c:pt idx="804">
                  <c:v>3.3586206899999991</c:v>
                </c:pt>
                <c:pt idx="805">
                  <c:v>3.8419354839999991</c:v>
                </c:pt>
                <c:pt idx="806">
                  <c:v>3.4266666670000001</c:v>
                </c:pt>
                <c:pt idx="807">
                  <c:v>3.5633333330000001</c:v>
                </c:pt>
                <c:pt idx="808">
                  <c:v>4.2612903229999999</c:v>
                </c:pt>
                <c:pt idx="809">
                  <c:v>3.8833333329999999</c:v>
                </c:pt>
                <c:pt idx="810">
                  <c:v>4.42</c:v>
                </c:pt>
                <c:pt idx="811">
                  <c:v>5.4965517239999997</c:v>
                </c:pt>
                <c:pt idx="812">
                  <c:v>3.9222222219999998</c:v>
                </c:pt>
                <c:pt idx="813">
                  <c:v>3.846666667</c:v>
                </c:pt>
                <c:pt idx="814">
                  <c:v>4.516666667</c:v>
                </c:pt>
                <c:pt idx="815">
                  <c:v>4.2516129029999998</c:v>
                </c:pt>
                <c:pt idx="816">
                  <c:v>2.5633333330000001</c:v>
                </c:pt>
                <c:pt idx="817">
                  <c:v>2.82</c:v>
                </c:pt>
                <c:pt idx="818">
                  <c:v>2.9137931030000002</c:v>
                </c:pt>
                <c:pt idx="819">
                  <c:v>2.1777777779999998</c:v>
                </c:pt>
                <c:pt idx="820">
                  <c:v>3.21</c:v>
                </c:pt>
                <c:pt idx="821">
                  <c:v>3.4310344829999999</c:v>
                </c:pt>
                <c:pt idx="822">
                  <c:v>4.4566666670000004</c:v>
                </c:pt>
                <c:pt idx="823">
                  <c:v>5.9</c:v>
                </c:pt>
                <c:pt idx="824">
                  <c:v>3</c:v>
                </c:pt>
                <c:pt idx="825">
                  <c:v>5.2066666670000004</c:v>
                </c:pt>
                <c:pt idx="826">
                  <c:v>4.673076923</c:v>
                </c:pt>
                <c:pt idx="827">
                  <c:v>3.8</c:v>
                </c:pt>
                <c:pt idx="828">
                  <c:v>3.0241379309999998</c:v>
                </c:pt>
                <c:pt idx="829">
                  <c:v>2.1800000000000002</c:v>
                </c:pt>
                <c:pt idx="841">
                  <c:v>4.2</c:v>
                </c:pt>
                <c:pt idx="842">
                  <c:v>2.877777778</c:v>
                </c:pt>
                <c:pt idx="843">
                  <c:v>2.6571428570000002</c:v>
                </c:pt>
                <c:pt idx="844">
                  <c:v>4.1899999999999986</c:v>
                </c:pt>
                <c:pt idx="845">
                  <c:v>3.38</c:v>
                </c:pt>
                <c:pt idx="846">
                  <c:v>3.7818181819999999</c:v>
                </c:pt>
                <c:pt idx="847">
                  <c:v>4.1899999999999986</c:v>
                </c:pt>
                <c:pt idx="848">
                  <c:v>4.4000000000000004</c:v>
                </c:pt>
                <c:pt idx="849">
                  <c:v>4.1363636359999996</c:v>
                </c:pt>
                <c:pt idx="850">
                  <c:v>4.74</c:v>
                </c:pt>
                <c:pt idx="851">
                  <c:v>5.3428571429999989</c:v>
                </c:pt>
                <c:pt idx="852">
                  <c:v>3.42</c:v>
                </c:pt>
                <c:pt idx="853">
                  <c:v>2.08</c:v>
                </c:pt>
                <c:pt idx="854">
                  <c:v>2.92</c:v>
                </c:pt>
                <c:pt idx="855">
                  <c:v>3.622222222</c:v>
                </c:pt>
                <c:pt idx="856">
                  <c:v>4.01</c:v>
                </c:pt>
                <c:pt idx="857">
                  <c:v>3.85</c:v>
                </c:pt>
                <c:pt idx="858">
                  <c:v>4.78</c:v>
                </c:pt>
                <c:pt idx="859">
                  <c:v>5.0545454550000004</c:v>
                </c:pt>
                <c:pt idx="860">
                  <c:v>5.011111111</c:v>
                </c:pt>
                <c:pt idx="861">
                  <c:v>4.4000000000000004</c:v>
                </c:pt>
                <c:pt idx="862">
                  <c:v>7.67</c:v>
                </c:pt>
                <c:pt idx="863">
                  <c:v>9.3444444440000005</c:v>
                </c:pt>
                <c:pt idx="864">
                  <c:v>3.72</c:v>
                </c:pt>
                <c:pt idx="865">
                  <c:v>3.3444444440000001</c:v>
                </c:pt>
                <c:pt idx="866">
                  <c:v>2.6454545450000002</c:v>
                </c:pt>
                <c:pt idx="867">
                  <c:v>3.72</c:v>
                </c:pt>
                <c:pt idx="868">
                  <c:v>4.71</c:v>
                </c:pt>
                <c:pt idx="869">
                  <c:v>4.26</c:v>
                </c:pt>
                <c:pt idx="870">
                  <c:v>3.2777777779999999</c:v>
                </c:pt>
                <c:pt idx="871">
                  <c:v>4.5272727269999988</c:v>
                </c:pt>
                <c:pt idx="872">
                  <c:v>4.3555555559999979</c:v>
                </c:pt>
                <c:pt idx="873">
                  <c:v>4.2699999999999996</c:v>
                </c:pt>
                <c:pt idx="874">
                  <c:v>5.186666666999999</c:v>
                </c:pt>
                <c:pt idx="875">
                  <c:v>7.3741935479999992</c:v>
                </c:pt>
                <c:pt idx="876">
                  <c:v>5.49</c:v>
                </c:pt>
                <c:pt idx="877">
                  <c:v>3.0677419349999999</c:v>
                </c:pt>
                <c:pt idx="878">
                  <c:v>3.2870967740000001</c:v>
                </c:pt>
                <c:pt idx="879">
                  <c:v>3.27</c:v>
                </c:pt>
                <c:pt idx="880">
                  <c:v>5.8903225810000004</c:v>
                </c:pt>
                <c:pt idx="881">
                  <c:v>3.766666667</c:v>
                </c:pt>
                <c:pt idx="882">
                  <c:v>7.4935483869999997</c:v>
                </c:pt>
                <c:pt idx="883">
                  <c:v>8.9741935480000006</c:v>
                </c:pt>
                <c:pt idx="884">
                  <c:v>4.5678571429999986</c:v>
                </c:pt>
                <c:pt idx="885">
                  <c:v>5.145161289999999</c:v>
                </c:pt>
                <c:pt idx="886">
                  <c:v>4.3821428569999981</c:v>
                </c:pt>
                <c:pt idx="887">
                  <c:v>4.6967741939999996</c:v>
                </c:pt>
                <c:pt idx="888">
                  <c:v>4.3666666669999987</c:v>
                </c:pt>
                <c:pt idx="889">
                  <c:v>4.1068965519999994</c:v>
                </c:pt>
                <c:pt idx="890">
                  <c:v>5.4741935479999988</c:v>
                </c:pt>
                <c:pt idx="891">
                  <c:v>2.8533333330000001</c:v>
                </c:pt>
                <c:pt idx="892">
                  <c:v>2.941935484</c:v>
                </c:pt>
                <c:pt idx="893">
                  <c:v>2.78</c:v>
                </c:pt>
                <c:pt idx="894">
                  <c:v>5.3032258059999986</c:v>
                </c:pt>
                <c:pt idx="895">
                  <c:v>5.1838709679999981</c:v>
                </c:pt>
                <c:pt idx="896">
                  <c:v>7.0107142859999989</c:v>
                </c:pt>
                <c:pt idx="897">
                  <c:v>6.3096774189999998</c:v>
                </c:pt>
                <c:pt idx="898">
                  <c:v>3.7366666670000002</c:v>
                </c:pt>
                <c:pt idx="899">
                  <c:v>4.9451612899999997</c:v>
                </c:pt>
                <c:pt idx="900">
                  <c:v>4.2733333330000001</c:v>
                </c:pt>
                <c:pt idx="901">
                  <c:v>3.4</c:v>
                </c:pt>
                <c:pt idx="902">
                  <c:v>3.0476190480000001</c:v>
                </c:pt>
                <c:pt idx="903">
                  <c:v>3.9666666670000001</c:v>
                </c:pt>
                <c:pt idx="904">
                  <c:v>3.2208333329999999</c:v>
                </c:pt>
                <c:pt idx="905">
                  <c:v>4.483333333</c:v>
                </c:pt>
                <c:pt idx="906">
                  <c:v>5.8166666669999989</c:v>
                </c:pt>
                <c:pt idx="907">
                  <c:v>6.9576923080000004</c:v>
                </c:pt>
                <c:pt idx="908">
                  <c:v>6.917241379</c:v>
                </c:pt>
                <c:pt idx="909">
                  <c:v>5.4777777780000001</c:v>
                </c:pt>
                <c:pt idx="910">
                  <c:v>5.9517241380000003</c:v>
                </c:pt>
                <c:pt idx="911">
                  <c:v>6.3741935479999992</c:v>
                </c:pt>
                <c:pt idx="912">
                  <c:v>3.6266666669999998</c:v>
                </c:pt>
                <c:pt idx="913">
                  <c:v>3.1548387099999999</c:v>
                </c:pt>
                <c:pt idx="914">
                  <c:v>2.7766666670000002</c:v>
                </c:pt>
                <c:pt idx="915">
                  <c:v>3.6928571429999999</c:v>
                </c:pt>
                <c:pt idx="916">
                  <c:v>5.9961538459999986</c:v>
                </c:pt>
                <c:pt idx="917">
                  <c:v>4.2833333329999999</c:v>
                </c:pt>
                <c:pt idx="918">
                  <c:v>6.5279999999999987</c:v>
                </c:pt>
                <c:pt idx="919">
                  <c:v>5.7451612900000004</c:v>
                </c:pt>
                <c:pt idx="920">
                  <c:v>4.6821428569999979</c:v>
                </c:pt>
                <c:pt idx="921">
                  <c:v>4.8866666670000001</c:v>
                </c:pt>
                <c:pt idx="922">
                  <c:v>6.8366666670000003</c:v>
                </c:pt>
                <c:pt idx="923">
                  <c:v>5.490322581</c:v>
                </c:pt>
                <c:pt idx="924">
                  <c:v>5.1769230769999988</c:v>
                </c:pt>
                <c:pt idx="925">
                  <c:v>4.052631578999998</c:v>
                </c:pt>
                <c:pt idx="926">
                  <c:v>4.74</c:v>
                </c:pt>
                <c:pt idx="927">
                  <c:v>4.9000000000000004</c:v>
                </c:pt>
                <c:pt idx="928">
                  <c:v>5.4480000000000004</c:v>
                </c:pt>
                <c:pt idx="929">
                  <c:v>5.277777777999999</c:v>
                </c:pt>
                <c:pt idx="930">
                  <c:v>5.3296296300000003</c:v>
                </c:pt>
                <c:pt idx="931">
                  <c:v>4.9161290319999997</c:v>
                </c:pt>
                <c:pt idx="932">
                  <c:v>5.2458333330000002</c:v>
                </c:pt>
                <c:pt idx="933">
                  <c:v>3.5705882350000002</c:v>
                </c:pt>
                <c:pt idx="934">
                  <c:v>5.7320000000000002</c:v>
                </c:pt>
                <c:pt idx="935">
                  <c:v>6.78</c:v>
                </c:pt>
                <c:pt idx="936">
                  <c:v>3.2695652169999998</c:v>
                </c:pt>
                <c:pt idx="937">
                  <c:v>3.0419354840000001</c:v>
                </c:pt>
                <c:pt idx="938">
                  <c:v>4.2583333330000004</c:v>
                </c:pt>
                <c:pt idx="939">
                  <c:v>3.3</c:v>
                </c:pt>
                <c:pt idx="940">
                  <c:v>3.9115384620000002</c:v>
                </c:pt>
                <c:pt idx="941">
                  <c:v>4.4884615380000001</c:v>
                </c:pt>
                <c:pt idx="942">
                  <c:v>3.75</c:v>
                </c:pt>
                <c:pt idx="943">
                  <c:v>6.5225806449999979</c:v>
                </c:pt>
                <c:pt idx="944">
                  <c:v>6.7304347829999998</c:v>
                </c:pt>
                <c:pt idx="945">
                  <c:v>1.63</c:v>
                </c:pt>
                <c:pt idx="946">
                  <c:v>1.983333333</c:v>
                </c:pt>
                <c:pt idx="947">
                  <c:v>3.6129032259999998</c:v>
                </c:pt>
                <c:pt idx="948">
                  <c:v>3.0233333330000001</c:v>
                </c:pt>
                <c:pt idx="949">
                  <c:v>2.8645161290000001</c:v>
                </c:pt>
                <c:pt idx="950">
                  <c:v>2.8866666670000001</c:v>
                </c:pt>
                <c:pt idx="951">
                  <c:v>3.67</c:v>
                </c:pt>
                <c:pt idx="952">
                  <c:v>3.6428571430000001</c:v>
                </c:pt>
                <c:pt idx="953">
                  <c:v>4.2699999999999996</c:v>
                </c:pt>
                <c:pt idx="954">
                  <c:v>4.0833333329999997</c:v>
                </c:pt>
                <c:pt idx="955">
                  <c:v>7.6666666666666696</c:v>
                </c:pt>
                <c:pt idx="956">
                  <c:v>5.14</c:v>
                </c:pt>
                <c:pt idx="957">
                  <c:v>4.6399999999999997</c:v>
                </c:pt>
                <c:pt idx="958">
                  <c:v>7.5750000000000002</c:v>
                </c:pt>
                <c:pt idx="959">
                  <c:v>3.36</c:v>
                </c:pt>
                <c:pt idx="960">
                  <c:v>4.5199999999999996</c:v>
                </c:pt>
                <c:pt idx="961">
                  <c:v>3.3</c:v>
                </c:pt>
                <c:pt idx="962">
                  <c:v>3.68</c:v>
                </c:pt>
                <c:pt idx="963">
                  <c:v>4.22</c:v>
                </c:pt>
                <c:pt idx="964">
                  <c:v>3.68</c:v>
                </c:pt>
                <c:pt idx="965">
                  <c:v>5.6666666666666696</c:v>
                </c:pt>
                <c:pt idx="966">
                  <c:v>5.56666666666667</c:v>
                </c:pt>
                <c:pt idx="967">
                  <c:v>7.6</c:v>
                </c:pt>
                <c:pt idx="968">
                  <c:v>6.9</c:v>
                </c:pt>
                <c:pt idx="969">
                  <c:v>5.44</c:v>
                </c:pt>
                <c:pt idx="970">
                  <c:v>4</c:v>
                </c:pt>
                <c:pt idx="971">
                  <c:v>4.08</c:v>
                </c:pt>
                <c:pt idx="972">
                  <c:v>5.5</c:v>
                </c:pt>
                <c:pt idx="973">
                  <c:v>4.78</c:v>
                </c:pt>
                <c:pt idx="974">
                  <c:v>3.333333333333329</c:v>
                </c:pt>
                <c:pt idx="975">
                  <c:v>5.3</c:v>
                </c:pt>
                <c:pt idx="976">
                  <c:v>4.7750000000000004</c:v>
                </c:pt>
                <c:pt idx="977">
                  <c:v>5.78</c:v>
                </c:pt>
                <c:pt idx="978">
                  <c:v>5.92</c:v>
                </c:pt>
                <c:pt idx="979">
                  <c:v>4.9800000000000004</c:v>
                </c:pt>
                <c:pt idx="980">
                  <c:v>6.5</c:v>
                </c:pt>
                <c:pt idx="981">
                  <c:v>5.54</c:v>
                </c:pt>
                <c:pt idx="982">
                  <c:v>5.9</c:v>
                </c:pt>
                <c:pt idx="983">
                  <c:v>3.62</c:v>
                </c:pt>
                <c:pt idx="984">
                  <c:v>3.5750000000000002</c:v>
                </c:pt>
                <c:pt idx="985">
                  <c:v>4.76</c:v>
                </c:pt>
                <c:pt idx="986">
                  <c:v>4.93333333333333</c:v>
                </c:pt>
                <c:pt idx="987">
                  <c:v>3.0857142857142899</c:v>
                </c:pt>
                <c:pt idx="988">
                  <c:v>4.3</c:v>
                </c:pt>
                <c:pt idx="989">
                  <c:v>4.4400000000000004</c:v>
                </c:pt>
                <c:pt idx="990">
                  <c:v>7.8</c:v>
                </c:pt>
                <c:pt idx="991">
                  <c:v>3.72</c:v>
                </c:pt>
                <c:pt idx="992">
                  <c:v>4.1499999999999986</c:v>
                </c:pt>
                <c:pt idx="993">
                  <c:v>6.95</c:v>
                </c:pt>
                <c:pt idx="994">
                  <c:v>8.98</c:v>
                </c:pt>
                <c:pt idx="995">
                  <c:v>3.96</c:v>
                </c:pt>
                <c:pt idx="996">
                  <c:v>4.5</c:v>
                </c:pt>
                <c:pt idx="997">
                  <c:v>6.5333333333333297</c:v>
                </c:pt>
                <c:pt idx="998">
                  <c:v>4.28</c:v>
                </c:pt>
                <c:pt idx="999">
                  <c:v>7.06</c:v>
                </c:pt>
                <c:pt idx="1000">
                  <c:v>6.1199999999999992</c:v>
                </c:pt>
                <c:pt idx="1001">
                  <c:v>5.2</c:v>
                </c:pt>
                <c:pt idx="1002">
                  <c:v>5.42</c:v>
                </c:pt>
                <c:pt idx="1003">
                  <c:v>4.6499999999999986</c:v>
                </c:pt>
                <c:pt idx="1004">
                  <c:v>6.38</c:v>
                </c:pt>
                <c:pt idx="1005">
                  <c:v>4.8</c:v>
                </c:pt>
                <c:pt idx="1006">
                  <c:v>4.6249999999999991</c:v>
                </c:pt>
                <c:pt idx="1007">
                  <c:v>3.64</c:v>
                </c:pt>
                <c:pt idx="1008">
                  <c:v>4.6599999999999993</c:v>
                </c:pt>
                <c:pt idx="1009">
                  <c:v>4.8833333333333302</c:v>
                </c:pt>
                <c:pt idx="1010">
                  <c:v>3.8</c:v>
                </c:pt>
                <c:pt idx="1011">
                  <c:v>5.34</c:v>
                </c:pt>
                <c:pt idx="1012">
                  <c:v>5.26</c:v>
                </c:pt>
                <c:pt idx="1013">
                  <c:v>5</c:v>
                </c:pt>
                <c:pt idx="1014">
                  <c:v>5.8</c:v>
                </c:pt>
                <c:pt idx="1015">
                  <c:v>3.55</c:v>
                </c:pt>
                <c:pt idx="1016">
                  <c:v>6.34</c:v>
                </c:pt>
                <c:pt idx="1017">
                  <c:v>5.5</c:v>
                </c:pt>
                <c:pt idx="1018">
                  <c:v>4.8</c:v>
                </c:pt>
                <c:pt idx="1019">
                  <c:v>3.65</c:v>
                </c:pt>
                <c:pt idx="1020">
                  <c:v>4.3</c:v>
                </c:pt>
                <c:pt idx="1021">
                  <c:v>3.68</c:v>
                </c:pt>
                <c:pt idx="1022">
                  <c:v>4.5750000000000002</c:v>
                </c:pt>
                <c:pt idx="1023">
                  <c:v>4.7333333333333298</c:v>
                </c:pt>
                <c:pt idx="1024">
                  <c:v>5.22</c:v>
                </c:pt>
                <c:pt idx="1025">
                  <c:v>7.26</c:v>
                </c:pt>
                <c:pt idx="1026">
                  <c:v>4.54</c:v>
                </c:pt>
                <c:pt idx="1027">
                  <c:v>4.75</c:v>
                </c:pt>
                <c:pt idx="1028">
                  <c:v>3.9</c:v>
                </c:pt>
                <c:pt idx="1029">
                  <c:v>6.45</c:v>
                </c:pt>
                <c:pt idx="1030">
                  <c:v>5.8599999999999994</c:v>
                </c:pt>
                <c:pt idx="1031">
                  <c:v>4.3</c:v>
                </c:pt>
                <c:pt idx="1032">
                  <c:v>5.0199999999999996</c:v>
                </c:pt>
                <c:pt idx="1033">
                  <c:v>3.45</c:v>
                </c:pt>
                <c:pt idx="1034">
                  <c:v>4.72</c:v>
                </c:pt>
                <c:pt idx="1035">
                  <c:v>5.1199999999999992</c:v>
                </c:pt>
                <c:pt idx="1036">
                  <c:v>5.4</c:v>
                </c:pt>
                <c:pt idx="1037">
                  <c:v>4.95</c:v>
                </c:pt>
                <c:pt idx="1038">
                  <c:v>5.9249999999999989</c:v>
                </c:pt>
                <c:pt idx="1039">
                  <c:v>6.0750000000000002</c:v>
                </c:pt>
                <c:pt idx="1040">
                  <c:v>4.6599999999999993</c:v>
                </c:pt>
                <c:pt idx="1041">
                  <c:v>6.1249999999999991</c:v>
                </c:pt>
                <c:pt idx="1042">
                  <c:v>4.5</c:v>
                </c:pt>
                <c:pt idx="1043">
                  <c:v>4.2249999999999988</c:v>
                </c:pt>
                <c:pt idx="1044">
                  <c:v>3.12</c:v>
                </c:pt>
                <c:pt idx="1045">
                  <c:v>2.98</c:v>
                </c:pt>
                <c:pt idx="1046">
                  <c:v>4.5</c:v>
                </c:pt>
                <c:pt idx="1047">
                  <c:v>6.48</c:v>
                </c:pt>
                <c:pt idx="1048">
                  <c:v>4.375</c:v>
                </c:pt>
                <c:pt idx="1049">
                  <c:v>6.42</c:v>
                </c:pt>
                <c:pt idx="1050">
                  <c:v>6.1333333333333302</c:v>
                </c:pt>
                <c:pt idx="1051">
                  <c:v>6</c:v>
                </c:pt>
                <c:pt idx="1052">
                  <c:v>4.6499999999999986</c:v>
                </c:pt>
                <c:pt idx="1053">
                  <c:v>7.6599999999999993</c:v>
                </c:pt>
                <c:pt idx="1054">
                  <c:v>6.96</c:v>
                </c:pt>
                <c:pt idx="1055">
                  <c:v>4.8199999999999994</c:v>
                </c:pt>
                <c:pt idx="1056">
                  <c:v>4.84</c:v>
                </c:pt>
                <c:pt idx="1057">
                  <c:v>4.18</c:v>
                </c:pt>
                <c:pt idx="1058">
                  <c:v>5.44</c:v>
                </c:pt>
                <c:pt idx="1059">
                  <c:v>7.3599999999999994</c:v>
                </c:pt>
                <c:pt idx="1060">
                  <c:v>5.4</c:v>
                </c:pt>
                <c:pt idx="1061">
                  <c:v>4.7249999999999988</c:v>
                </c:pt>
                <c:pt idx="1062">
                  <c:v>5.9882352941176498</c:v>
                </c:pt>
                <c:pt idx="1063">
                  <c:v>6.0965517241379299</c:v>
                </c:pt>
                <c:pt idx="1064">
                  <c:v>6.68333333333333</c:v>
                </c:pt>
                <c:pt idx="1065">
                  <c:v>7.2133333333333303</c:v>
                </c:pt>
                <c:pt idx="1066">
                  <c:v>8.1129032258064502</c:v>
                </c:pt>
                <c:pt idx="1067">
                  <c:v>5.8433333333333302</c:v>
                </c:pt>
                <c:pt idx="1068">
                  <c:v>5.7967741935483899</c:v>
                </c:pt>
                <c:pt idx="1069">
                  <c:v>8.5645161290322598</c:v>
                </c:pt>
                <c:pt idx="1070">
                  <c:v>8.3785714285714281</c:v>
                </c:pt>
                <c:pt idx="1071">
                  <c:v>7.3193548387096792</c:v>
                </c:pt>
                <c:pt idx="1072">
                  <c:v>4.72</c:v>
                </c:pt>
                <c:pt idx="1073">
                  <c:v>8.0870967741935509</c:v>
                </c:pt>
                <c:pt idx="1074">
                  <c:v>10.2741935483871</c:v>
                </c:pt>
                <c:pt idx="1075">
                  <c:v>7.7392857142857103</c:v>
                </c:pt>
                <c:pt idx="1076">
                  <c:v>8.5821428571428608</c:v>
                </c:pt>
                <c:pt idx="1077">
                  <c:v>6.4749999999999996</c:v>
                </c:pt>
                <c:pt idx="1078">
                  <c:v>10.0655172413793</c:v>
                </c:pt>
                <c:pt idx="1079">
                  <c:v>13.128</c:v>
                </c:pt>
                <c:pt idx="1080">
                  <c:v>10.8703703703704</c:v>
                </c:pt>
                <c:pt idx="1081">
                  <c:v>7.9612903225806404</c:v>
                </c:pt>
                <c:pt idx="1082">
                  <c:v>8.2000000000000011</c:v>
                </c:pt>
                <c:pt idx="1083">
                  <c:v>10.781818181818201</c:v>
                </c:pt>
                <c:pt idx="1084">
                  <c:v>10.6</c:v>
                </c:pt>
                <c:pt idx="1085">
                  <c:v>12.0225806451613</c:v>
                </c:pt>
                <c:pt idx="1086">
                  <c:v>13.214814814814799</c:v>
                </c:pt>
                <c:pt idx="1087">
                  <c:v>15.675000000000001</c:v>
                </c:pt>
                <c:pt idx="1088">
                  <c:v>13.8633333333333</c:v>
                </c:pt>
                <c:pt idx="1089">
                  <c:v>12.8379310344828</c:v>
                </c:pt>
                <c:pt idx="1090">
                  <c:v>12.4428571428571</c:v>
                </c:pt>
                <c:pt idx="1091">
                  <c:v>6.0269230769230786</c:v>
                </c:pt>
                <c:pt idx="1092">
                  <c:v>5.38</c:v>
                </c:pt>
                <c:pt idx="1093">
                  <c:v>5.8882352941176501</c:v>
                </c:pt>
                <c:pt idx="1094">
                  <c:v>4.5</c:v>
                </c:pt>
                <c:pt idx="1095">
                  <c:v>5.3814814814814804</c:v>
                </c:pt>
                <c:pt idx="1096">
                  <c:v>5.6</c:v>
                </c:pt>
                <c:pt idx="1097">
                  <c:v>7.94</c:v>
                </c:pt>
                <c:pt idx="1098">
                  <c:v>8.2483870967741861</c:v>
                </c:pt>
                <c:pt idx="1099">
                  <c:v>7.9</c:v>
                </c:pt>
                <c:pt idx="1100">
                  <c:v>6.75</c:v>
                </c:pt>
                <c:pt idx="1101">
                  <c:v>8.2866666666666706</c:v>
                </c:pt>
                <c:pt idx="1102">
                  <c:v>7.3129032258064486</c:v>
                </c:pt>
                <c:pt idx="1103">
                  <c:v>6.165517241379308</c:v>
                </c:pt>
                <c:pt idx="1104">
                  <c:v>5.9239999999999986</c:v>
                </c:pt>
                <c:pt idx="1105">
                  <c:v>3.2681818181818199</c:v>
                </c:pt>
                <c:pt idx="1106">
                  <c:v>2.8866666666666689</c:v>
                </c:pt>
                <c:pt idx="1107">
                  <c:v>5.794999999999999</c:v>
                </c:pt>
                <c:pt idx="1108">
                  <c:v>4.6124999999999989</c:v>
                </c:pt>
                <c:pt idx="1109">
                  <c:v>6.5758620689655203</c:v>
                </c:pt>
                <c:pt idx="1110">
                  <c:v>6.2677419354838699</c:v>
                </c:pt>
                <c:pt idx="1111">
                  <c:v>4.8607142857142893</c:v>
                </c:pt>
                <c:pt idx="1112">
                  <c:v>5.4193548387096797</c:v>
                </c:pt>
                <c:pt idx="1113">
                  <c:v>7.81666666666667</c:v>
                </c:pt>
                <c:pt idx="1114">
                  <c:v>6.9749999999999996</c:v>
                </c:pt>
                <c:pt idx="1115">
                  <c:v>5.57</c:v>
                </c:pt>
                <c:pt idx="1116">
                  <c:v>5.9322580645161302</c:v>
                </c:pt>
                <c:pt idx="1117">
                  <c:v>6.6290322580645187</c:v>
                </c:pt>
                <c:pt idx="1118">
                  <c:v>6.2481481481481502</c:v>
                </c:pt>
                <c:pt idx="1119">
                  <c:v>7.0483870967741904</c:v>
                </c:pt>
                <c:pt idx="1120">
                  <c:v>6.95</c:v>
                </c:pt>
                <c:pt idx="1121">
                  <c:v>4.5999999999999996</c:v>
                </c:pt>
                <c:pt idx="1122">
                  <c:v>5.3814814814814804</c:v>
                </c:pt>
                <c:pt idx="1123">
                  <c:v>5.6384615384615397</c:v>
                </c:pt>
                <c:pt idx="1124">
                  <c:v>5.3033333333333301</c:v>
                </c:pt>
                <c:pt idx="1125">
                  <c:v>5.4533333333333296</c:v>
                </c:pt>
                <c:pt idx="1126">
                  <c:v>6.1516129032258098</c:v>
                </c:pt>
                <c:pt idx="1127">
                  <c:v>3.12666666666667</c:v>
                </c:pt>
                <c:pt idx="1128">
                  <c:v>3</c:v>
                </c:pt>
                <c:pt idx="1129">
                  <c:v>2.80909090909091</c:v>
                </c:pt>
                <c:pt idx="1130">
                  <c:v>2.4366666666666701</c:v>
                </c:pt>
                <c:pt idx="1131">
                  <c:v>4.0888888888888886</c:v>
                </c:pt>
                <c:pt idx="1132">
                  <c:v>4.9000000000000004</c:v>
                </c:pt>
                <c:pt idx="1133">
                  <c:v>5.7290322580645201</c:v>
                </c:pt>
                <c:pt idx="1134">
                  <c:v>7.0119999999999996</c:v>
                </c:pt>
                <c:pt idx="1135">
                  <c:v>8.1892857142857096</c:v>
                </c:pt>
                <c:pt idx="1136">
                  <c:v>5.23870967741935</c:v>
                </c:pt>
                <c:pt idx="1137">
                  <c:v>6.0035714285714299</c:v>
                </c:pt>
                <c:pt idx="1138">
                  <c:v>4.90967741935484</c:v>
                </c:pt>
                <c:pt idx="1139">
                  <c:v>3.821428571428569</c:v>
                </c:pt>
                <c:pt idx="1140">
                  <c:v>3.3935483870967702</c:v>
                </c:pt>
                <c:pt idx="1141">
                  <c:v>4.99677419354839</c:v>
                </c:pt>
                <c:pt idx="1142">
                  <c:v>5.3733333333333304</c:v>
                </c:pt>
                <c:pt idx="1143">
                  <c:v>5.09032258064516</c:v>
                </c:pt>
                <c:pt idx="1144">
                  <c:v>5.57931034482759</c:v>
                </c:pt>
                <c:pt idx="1145">
                  <c:v>5.3967741935483904</c:v>
                </c:pt>
                <c:pt idx="1146">
                  <c:v>6.4749999999999996</c:v>
                </c:pt>
                <c:pt idx="1147">
                  <c:v>4.5888888889999988</c:v>
                </c:pt>
                <c:pt idx="1148">
                  <c:v>3.7703703700000002</c:v>
                </c:pt>
                <c:pt idx="1149">
                  <c:v>3.7724137930000001</c:v>
                </c:pt>
                <c:pt idx="1150">
                  <c:v>2.252173913</c:v>
                </c:pt>
                <c:pt idx="1151">
                  <c:v>3.228571429</c:v>
                </c:pt>
                <c:pt idx="1152">
                  <c:v>3.6230769230000002</c:v>
                </c:pt>
                <c:pt idx="1153">
                  <c:v>2.7349999999999999</c:v>
                </c:pt>
                <c:pt idx="1154">
                  <c:v>10.841176470000001</c:v>
                </c:pt>
                <c:pt idx="1155">
                  <c:v>4.6260869569999983</c:v>
                </c:pt>
                <c:pt idx="1156">
                  <c:v>8.0066666669999993</c:v>
                </c:pt>
                <c:pt idx="1157">
                  <c:v>8.9851851850000006</c:v>
                </c:pt>
                <c:pt idx="1158">
                  <c:v>4.9769230770000004</c:v>
                </c:pt>
                <c:pt idx="1159">
                  <c:v>4.5592592590000001</c:v>
                </c:pt>
                <c:pt idx="1160">
                  <c:v>4.5857142859999991</c:v>
                </c:pt>
                <c:pt idx="1161">
                  <c:v>3.3413793100000002</c:v>
                </c:pt>
                <c:pt idx="1162">
                  <c:v>3.0444444439999998</c:v>
                </c:pt>
                <c:pt idx="1163">
                  <c:v>3.3866666670000001</c:v>
                </c:pt>
                <c:pt idx="1164">
                  <c:v>3.1806451610000002</c:v>
                </c:pt>
                <c:pt idx="1165">
                  <c:v>3.12</c:v>
                </c:pt>
                <c:pt idx="1166">
                  <c:v>3.7193548390000002</c:v>
                </c:pt>
                <c:pt idx="1167">
                  <c:v>3.8033333329999999</c:v>
                </c:pt>
                <c:pt idx="1168">
                  <c:v>7.1387096769999987</c:v>
                </c:pt>
                <c:pt idx="1169">
                  <c:v>5.7653846149999994</c:v>
                </c:pt>
                <c:pt idx="1170">
                  <c:v>3.9052631579999999</c:v>
                </c:pt>
                <c:pt idx="1171">
                  <c:v>4.6703703699999988</c:v>
                </c:pt>
                <c:pt idx="1172">
                  <c:v>4.4931034480000003</c:v>
                </c:pt>
                <c:pt idx="1173">
                  <c:v>4.2413793100000001</c:v>
                </c:pt>
                <c:pt idx="1174">
                  <c:v>2.8260869569999998</c:v>
                </c:pt>
                <c:pt idx="1175">
                  <c:v>2.5071428569999998</c:v>
                </c:pt>
                <c:pt idx="1180">
                  <c:v>9.4545454550000034</c:v>
                </c:pt>
                <c:pt idx="1181">
                  <c:v>7.1148148149999972</c:v>
                </c:pt>
                <c:pt idx="1182">
                  <c:v>3.2225806449999999</c:v>
                </c:pt>
                <c:pt idx="1183">
                  <c:v>4.187878787999999</c:v>
                </c:pt>
                <c:pt idx="1184">
                  <c:v>4.6827586209999987</c:v>
                </c:pt>
                <c:pt idx="1185">
                  <c:v>5.145454544999998</c:v>
                </c:pt>
                <c:pt idx="1186">
                  <c:v>3.7906249999999999</c:v>
                </c:pt>
                <c:pt idx="1187">
                  <c:v>4.1742857139999989</c:v>
                </c:pt>
                <c:pt idx="1188">
                  <c:v>3.7305555560000001</c:v>
                </c:pt>
                <c:pt idx="1189">
                  <c:v>3.8333333330000001</c:v>
                </c:pt>
                <c:pt idx="1190">
                  <c:v>4.1529411759999988</c:v>
                </c:pt>
                <c:pt idx="1191">
                  <c:v>3.509677419</c:v>
                </c:pt>
                <c:pt idx="1192">
                  <c:v>6.5272727269999988</c:v>
                </c:pt>
                <c:pt idx="1193">
                  <c:v>6.3343749999999988</c:v>
                </c:pt>
                <c:pt idx="1194">
                  <c:v>4.05</c:v>
                </c:pt>
                <c:pt idx="1195">
                  <c:v>3.7529411760000002</c:v>
                </c:pt>
                <c:pt idx="1196">
                  <c:v>4.3677419349999989</c:v>
                </c:pt>
                <c:pt idx="1197">
                  <c:v>4.4464285710000002</c:v>
                </c:pt>
                <c:pt idx="1198">
                  <c:v>2.9103448279999999</c:v>
                </c:pt>
                <c:pt idx="1199">
                  <c:v>2.9942857140000001</c:v>
                </c:pt>
                <c:pt idx="1200">
                  <c:v>2.9968749999999988</c:v>
                </c:pt>
                <c:pt idx="1201">
                  <c:v>2.916666666999999</c:v>
                </c:pt>
                <c:pt idx="1202">
                  <c:v>4.0230769229999988</c:v>
                </c:pt>
                <c:pt idx="1203">
                  <c:v>3.4</c:v>
                </c:pt>
                <c:pt idx="1204">
                  <c:v>7.2277777779999992</c:v>
                </c:pt>
                <c:pt idx="1205">
                  <c:v>3.9533333329999998</c:v>
                </c:pt>
                <c:pt idx="1206">
                  <c:v>2.8642857140000002</c:v>
                </c:pt>
                <c:pt idx="1207">
                  <c:v>7.7130434780000003</c:v>
                </c:pt>
                <c:pt idx="1208">
                  <c:v>4.8</c:v>
                </c:pt>
                <c:pt idx="1209">
                  <c:v>4.0342857140000001</c:v>
                </c:pt>
                <c:pt idx="1210">
                  <c:v>3.2625000000000002</c:v>
                </c:pt>
                <c:pt idx="1211">
                  <c:v>2.7171428569999998</c:v>
                </c:pt>
                <c:pt idx="1212">
                  <c:v>2.7694444439999999</c:v>
                </c:pt>
                <c:pt idx="1213">
                  <c:v>4.0882352940000004</c:v>
                </c:pt>
                <c:pt idx="1214">
                  <c:v>3.5542857140000002</c:v>
                </c:pt>
                <c:pt idx="1215">
                  <c:v>4.0323529410000001</c:v>
                </c:pt>
                <c:pt idx="1216">
                  <c:v>8.8117647060000017</c:v>
                </c:pt>
                <c:pt idx="1217">
                  <c:v>3.692307692</c:v>
                </c:pt>
                <c:pt idx="1218">
                  <c:v>3.983333333</c:v>
                </c:pt>
                <c:pt idx="1219">
                  <c:v>4.4571428569999991</c:v>
                </c:pt>
                <c:pt idx="1220">
                  <c:v>4.3214285709999993</c:v>
                </c:pt>
                <c:pt idx="1221">
                  <c:v>5.1785714289999989</c:v>
                </c:pt>
                <c:pt idx="1222">
                  <c:v>3.2785714289999999</c:v>
                </c:pt>
                <c:pt idx="1223">
                  <c:v>4.4400000000000004</c:v>
                </c:pt>
                <c:pt idx="1224">
                  <c:v>3.6066666669999998</c:v>
                </c:pt>
                <c:pt idx="1225">
                  <c:v>3.0333333329999999</c:v>
                </c:pt>
                <c:pt idx="1226">
                  <c:v>4.9928571430000002</c:v>
                </c:pt>
                <c:pt idx="1227">
                  <c:v>4.6266666669999994</c:v>
                </c:pt>
                <c:pt idx="1228">
                  <c:v>9.5705882350000007</c:v>
                </c:pt>
                <c:pt idx="1229">
                  <c:v>4.3133333330000001</c:v>
                </c:pt>
                <c:pt idx="1230">
                  <c:v>4.7076923080000004</c:v>
                </c:pt>
                <c:pt idx="1231">
                  <c:v>4.8823529409999988</c:v>
                </c:pt>
                <c:pt idx="1232">
                  <c:v>5.4571428569999991</c:v>
                </c:pt>
                <c:pt idx="1233">
                  <c:v>5.7916666670000003</c:v>
                </c:pt>
                <c:pt idx="1234">
                  <c:v>4.1733333330000004</c:v>
                </c:pt>
                <c:pt idx="1235">
                  <c:v>2.5133333329999998</c:v>
                </c:pt>
                <c:pt idx="1236">
                  <c:v>2.5187499999999989</c:v>
                </c:pt>
                <c:pt idx="1237">
                  <c:v>3.4307692310000002</c:v>
                </c:pt>
                <c:pt idx="1238">
                  <c:v>4.0750000000000002</c:v>
                </c:pt>
                <c:pt idx="1239">
                  <c:v>3.85</c:v>
                </c:pt>
                <c:pt idx="1240">
                  <c:v>4.0733333329999999</c:v>
                </c:pt>
                <c:pt idx="1241">
                  <c:v>7.22</c:v>
                </c:pt>
                <c:pt idx="1242">
                  <c:v>4.4769230770000004</c:v>
                </c:pt>
                <c:pt idx="1243">
                  <c:v>4.852941175999999</c:v>
                </c:pt>
                <c:pt idx="1244">
                  <c:v>7.6599999999999993</c:v>
                </c:pt>
                <c:pt idx="1245">
                  <c:v>7.5266666669999989</c:v>
                </c:pt>
                <c:pt idx="1246">
                  <c:v>3.9933333329999998</c:v>
                </c:pt>
                <c:pt idx="1247">
                  <c:v>3.8</c:v>
                </c:pt>
                <c:pt idx="1248">
                  <c:v>3.2062499999999989</c:v>
                </c:pt>
                <c:pt idx="1249">
                  <c:v>3.9666666670000001</c:v>
                </c:pt>
                <c:pt idx="1250">
                  <c:v>4.8</c:v>
                </c:pt>
                <c:pt idx="1251">
                  <c:v>4.1666666669999994</c:v>
                </c:pt>
                <c:pt idx="1252">
                  <c:v>3.1333333329999999</c:v>
                </c:pt>
                <c:pt idx="1253">
                  <c:v>5.3866666670000001</c:v>
                </c:pt>
                <c:pt idx="1254">
                  <c:v>7.0687499999999996</c:v>
                </c:pt>
                <c:pt idx="1255">
                  <c:v>5.1666666669999994</c:v>
                </c:pt>
                <c:pt idx="1256">
                  <c:v>4.1585365849999993</c:v>
                </c:pt>
                <c:pt idx="1257">
                  <c:v>4.0024390240000001</c:v>
                </c:pt>
                <c:pt idx="1258">
                  <c:v>3.3555555560000001</c:v>
                </c:pt>
                <c:pt idx="1259">
                  <c:v>5.1805555559999981</c:v>
                </c:pt>
                <c:pt idx="1260">
                  <c:v>3.9942857140000001</c:v>
                </c:pt>
                <c:pt idx="1261">
                  <c:v>7.7028571430000001</c:v>
                </c:pt>
                <c:pt idx="1262">
                  <c:v>6.5142857139999988</c:v>
                </c:pt>
                <c:pt idx="1263">
                  <c:v>3.93</c:v>
                </c:pt>
                <c:pt idx="1264">
                  <c:v>3.5060606060000001</c:v>
                </c:pt>
                <c:pt idx="1265">
                  <c:v>8.2057142859999992</c:v>
                </c:pt>
                <c:pt idx="1266">
                  <c:v>4.1151515149999991</c:v>
                </c:pt>
                <c:pt idx="1267">
                  <c:v>4.414285714</c:v>
                </c:pt>
                <c:pt idx="1268">
                  <c:v>4.1857142859999987</c:v>
                </c:pt>
                <c:pt idx="1269">
                  <c:v>5.8222222219999988</c:v>
                </c:pt>
                <c:pt idx="1270">
                  <c:v>3.556666667</c:v>
                </c:pt>
                <c:pt idx="1271">
                  <c:v>1.794444444</c:v>
                </c:pt>
                <c:pt idx="1272">
                  <c:v>2.0285714289999999</c:v>
                </c:pt>
                <c:pt idx="1273">
                  <c:v>2.5866666669999998</c:v>
                </c:pt>
                <c:pt idx="1274">
                  <c:v>4.983333333</c:v>
                </c:pt>
                <c:pt idx="1275">
                  <c:v>3.6114285709999998</c:v>
                </c:pt>
                <c:pt idx="1276">
                  <c:v>5.7083333329999997</c:v>
                </c:pt>
                <c:pt idx="1277">
                  <c:v>6.2258064519999987</c:v>
                </c:pt>
                <c:pt idx="1278">
                  <c:v>5.5821428569999991</c:v>
                </c:pt>
                <c:pt idx="1279">
                  <c:v>7.0129032259999988</c:v>
                </c:pt>
                <c:pt idx="1280">
                  <c:v>5.7766666669999998</c:v>
                </c:pt>
                <c:pt idx="1281">
                  <c:v>6.0538461540000004</c:v>
                </c:pt>
                <c:pt idx="1282">
                  <c:v>3.8925925929999998</c:v>
                </c:pt>
                <c:pt idx="1283">
                  <c:v>3.7806451609999998</c:v>
                </c:pt>
                <c:pt idx="1284">
                  <c:v>3.7642857140000001</c:v>
                </c:pt>
                <c:pt idx="1285">
                  <c:v>3.463333333</c:v>
                </c:pt>
                <c:pt idx="1286">
                  <c:v>5.8666666669999987</c:v>
                </c:pt>
                <c:pt idx="1287">
                  <c:v>4.7566666670000002</c:v>
                </c:pt>
                <c:pt idx="1288">
                  <c:v>4.0612903229999997</c:v>
                </c:pt>
                <c:pt idx="1289">
                  <c:v>7.7766666669999998</c:v>
                </c:pt>
                <c:pt idx="1290">
                  <c:v>5.5607142859999987</c:v>
                </c:pt>
                <c:pt idx="1291">
                  <c:v>6.0103448279999991</c:v>
                </c:pt>
                <c:pt idx="1292">
                  <c:v>8.8366666669999994</c:v>
                </c:pt>
                <c:pt idx="1293">
                  <c:v>6.7821428569999993</c:v>
                </c:pt>
                <c:pt idx="1294">
                  <c:v>4.7733333330000001</c:v>
                </c:pt>
                <c:pt idx="1295">
                  <c:v>5.4923076919999998</c:v>
                </c:pt>
                <c:pt idx="1296">
                  <c:v>4.1499999999999986</c:v>
                </c:pt>
                <c:pt idx="1297">
                  <c:v>4.396666666999999</c:v>
                </c:pt>
                <c:pt idx="1298">
                  <c:v>6.5193548389999991</c:v>
                </c:pt>
                <c:pt idx="1299">
                  <c:v>5.8884615379999987</c:v>
                </c:pt>
                <c:pt idx="1300">
                  <c:v>8.7774193549999993</c:v>
                </c:pt>
                <c:pt idx="1301">
                  <c:v>8.0354838710000003</c:v>
                </c:pt>
                <c:pt idx="1302">
                  <c:v>7.4928571430000002</c:v>
                </c:pt>
                <c:pt idx="1303">
                  <c:v>9.2806451609999971</c:v>
                </c:pt>
                <c:pt idx="1304">
                  <c:v>7.7866666670000004</c:v>
                </c:pt>
                <c:pt idx="1305">
                  <c:v>6.5451612900000002</c:v>
                </c:pt>
                <c:pt idx="1306">
                  <c:v>5.6</c:v>
                </c:pt>
                <c:pt idx="1307">
                  <c:v>3.5037037039999999</c:v>
                </c:pt>
                <c:pt idx="1308">
                  <c:v>2.3129032259999991</c:v>
                </c:pt>
                <c:pt idx="1309">
                  <c:v>1.913333333</c:v>
                </c:pt>
                <c:pt idx="1310">
                  <c:v>3.980645161</c:v>
                </c:pt>
                <c:pt idx="1311">
                  <c:v>5.2</c:v>
                </c:pt>
                <c:pt idx="1312">
                  <c:v>4.3419354840000004</c:v>
                </c:pt>
                <c:pt idx="1313">
                  <c:v>5.2225806449999981</c:v>
                </c:pt>
                <c:pt idx="1314">
                  <c:v>6.6892857140000004</c:v>
                </c:pt>
                <c:pt idx="1315">
                  <c:v>3.9892857140000002</c:v>
                </c:pt>
                <c:pt idx="1316">
                  <c:v>5.31</c:v>
                </c:pt>
                <c:pt idx="1317">
                  <c:v>5.9935483869999997</c:v>
                </c:pt>
                <c:pt idx="1318">
                  <c:v>3.1</c:v>
                </c:pt>
                <c:pt idx="1319">
                  <c:v>2.6178571430000002</c:v>
                </c:pt>
                <c:pt idx="1320">
                  <c:v>3.2809523810000001</c:v>
                </c:pt>
                <c:pt idx="1321">
                  <c:v>1.765517241</c:v>
                </c:pt>
                <c:pt idx="1322">
                  <c:v>2.3961538459999998</c:v>
                </c:pt>
                <c:pt idx="1323">
                  <c:v>3.6655172409999999</c:v>
                </c:pt>
                <c:pt idx="1324">
                  <c:v>2.9870967739999998</c:v>
                </c:pt>
                <c:pt idx="1325">
                  <c:v>7.0935483870000002</c:v>
                </c:pt>
                <c:pt idx="1326">
                  <c:v>6.4538461539999998</c:v>
                </c:pt>
                <c:pt idx="1327">
                  <c:v>4.9774193550000003</c:v>
                </c:pt>
                <c:pt idx="1328">
                  <c:v>5.9533333329999998</c:v>
                </c:pt>
                <c:pt idx="1329">
                  <c:v>5.0620689659999991</c:v>
                </c:pt>
                <c:pt idx="1330">
                  <c:v>4.9366666669999999</c:v>
                </c:pt>
                <c:pt idx="1331">
                  <c:v>4.3096774189999998</c:v>
                </c:pt>
                <c:pt idx="1332">
                  <c:v>5.941935484</c:v>
                </c:pt>
                <c:pt idx="1333">
                  <c:v>3.6444444439999999</c:v>
                </c:pt>
                <c:pt idx="1334">
                  <c:v>3.2612903229999999</c:v>
                </c:pt>
                <c:pt idx="1335">
                  <c:v>7.1038461540000002</c:v>
                </c:pt>
                <c:pt idx="1336">
                  <c:v>3.8533333330000001</c:v>
                </c:pt>
                <c:pt idx="1337">
                  <c:v>4.3428571428571399</c:v>
                </c:pt>
                <c:pt idx="1338">
                  <c:v>4.555555555555558</c:v>
                </c:pt>
                <c:pt idx="1339">
                  <c:v>3.5</c:v>
                </c:pt>
                <c:pt idx="1340">
                  <c:v>3.9444444444444402</c:v>
                </c:pt>
                <c:pt idx="1341">
                  <c:v>2.6749999999999998</c:v>
                </c:pt>
                <c:pt idx="1342">
                  <c:v>3.31111111111111</c:v>
                </c:pt>
                <c:pt idx="1343">
                  <c:v>2.92</c:v>
                </c:pt>
                <c:pt idx="1344">
                  <c:v>2.7888888888888901</c:v>
                </c:pt>
                <c:pt idx="1345">
                  <c:v>2.0125000000000002</c:v>
                </c:pt>
                <c:pt idx="1346">
                  <c:v>2.6428571428571401</c:v>
                </c:pt>
                <c:pt idx="1347">
                  <c:v>1.9</c:v>
                </c:pt>
                <c:pt idx="1348">
                  <c:v>2.654545454545449</c:v>
                </c:pt>
                <c:pt idx="1349">
                  <c:v>2.93333333333333</c:v>
                </c:pt>
                <c:pt idx="1350">
                  <c:v>3.23</c:v>
                </c:pt>
                <c:pt idx="1351">
                  <c:v>2.56</c:v>
                </c:pt>
                <c:pt idx="1352">
                  <c:v>2.78</c:v>
                </c:pt>
                <c:pt idx="1353">
                  <c:v>2.39</c:v>
                </c:pt>
                <c:pt idx="1354">
                  <c:v>2.4900000000000002</c:v>
                </c:pt>
                <c:pt idx="1355">
                  <c:v>1.9555555555555599</c:v>
                </c:pt>
                <c:pt idx="1356">
                  <c:v>1.7</c:v>
                </c:pt>
                <c:pt idx="1357">
                  <c:v>1.53</c:v>
                </c:pt>
                <c:pt idx="1358">
                  <c:v>2.35</c:v>
                </c:pt>
                <c:pt idx="1359">
                  <c:v>1.9</c:v>
                </c:pt>
                <c:pt idx="1360">
                  <c:v>2.35</c:v>
                </c:pt>
                <c:pt idx="1361">
                  <c:v>3.8833333333333302</c:v>
                </c:pt>
                <c:pt idx="1362">
                  <c:v>3.28</c:v>
                </c:pt>
                <c:pt idx="1363">
                  <c:v>3.05</c:v>
                </c:pt>
                <c:pt idx="1364">
                  <c:v>3.43333333333333</c:v>
                </c:pt>
                <c:pt idx="1365">
                  <c:v>2.75555555555556</c:v>
                </c:pt>
                <c:pt idx="1366">
                  <c:v>1.8181818181818199</c:v>
                </c:pt>
                <c:pt idx="1367">
                  <c:v>2.29</c:v>
                </c:pt>
                <c:pt idx="1368">
                  <c:v>2.6</c:v>
                </c:pt>
                <c:pt idx="1369">
                  <c:v>2.571428571428569</c:v>
                </c:pt>
                <c:pt idx="1370">
                  <c:v>2.833333333333329</c:v>
                </c:pt>
                <c:pt idx="1371">
                  <c:v>2.3545454545454501</c:v>
                </c:pt>
                <c:pt idx="1372">
                  <c:v>3.37</c:v>
                </c:pt>
                <c:pt idx="1373">
                  <c:v>2.18888888888889</c:v>
                </c:pt>
                <c:pt idx="1374">
                  <c:v>3.0142857142857089</c:v>
                </c:pt>
                <c:pt idx="1375">
                  <c:v>3.17</c:v>
                </c:pt>
                <c:pt idx="1376">
                  <c:v>4.5750000000000002</c:v>
                </c:pt>
                <c:pt idx="1377">
                  <c:v>2.2999999999999998</c:v>
                </c:pt>
                <c:pt idx="1378">
                  <c:v>2.81</c:v>
                </c:pt>
                <c:pt idx="1379">
                  <c:v>2.0636363636363599</c:v>
                </c:pt>
                <c:pt idx="1380">
                  <c:v>2.93</c:v>
                </c:pt>
                <c:pt idx="1381">
                  <c:v>3.38</c:v>
                </c:pt>
                <c:pt idx="1382">
                  <c:v>2.14</c:v>
                </c:pt>
                <c:pt idx="1383">
                  <c:v>2</c:v>
                </c:pt>
                <c:pt idx="1384">
                  <c:v>2.3125</c:v>
                </c:pt>
                <c:pt idx="1385">
                  <c:v>2.5777777777777802</c:v>
                </c:pt>
                <c:pt idx="1386">
                  <c:v>1.8181818181818199</c:v>
                </c:pt>
                <c:pt idx="1387">
                  <c:v>2.52</c:v>
                </c:pt>
                <c:pt idx="1388">
                  <c:v>2.6875</c:v>
                </c:pt>
                <c:pt idx="1389">
                  <c:v>1.6111111111111101</c:v>
                </c:pt>
                <c:pt idx="1390">
                  <c:v>2.52</c:v>
                </c:pt>
                <c:pt idx="1391">
                  <c:v>2.52727272727273</c:v>
                </c:pt>
                <c:pt idx="1392">
                  <c:v>1.68</c:v>
                </c:pt>
                <c:pt idx="1393">
                  <c:v>2.88</c:v>
                </c:pt>
                <c:pt idx="1394">
                  <c:v>2.85</c:v>
                </c:pt>
                <c:pt idx="1395">
                  <c:v>2.2999999999999998</c:v>
                </c:pt>
                <c:pt idx="1396">
                  <c:v>2.5499999999999998</c:v>
                </c:pt>
                <c:pt idx="1397">
                  <c:v>2.1749999999999998</c:v>
                </c:pt>
                <c:pt idx="1398">
                  <c:v>2.1</c:v>
                </c:pt>
                <c:pt idx="1399">
                  <c:v>2.56</c:v>
                </c:pt>
                <c:pt idx="1400">
                  <c:v>3.4454545454545502</c:v>
                </c:pt>
                <c:pt idx="1401">
                  <c:v>1.77</c:v>
                </c:pt>
                <c:pt idx="1402">
                  <c:v>1.5</c:v>
                </c:pt>
                <c:pt idx="1403">
                  <c:v>1.64</c:v>
                </c:pt>
                <c:pt idx="1404">
                  <c:v>1.62</c:v>
                </c:pt>
                <c:pt idx="1405">
                  <c:v>1.8181818181818199</c:v>
                </c:pt>
                <c:pt idx="1406">
                  <c:v>3.05</c:v>
                </c:pt>
                <c:pt idx="1407">
                  <c:v>2.82</c:v>
                </c:pt>
                <c:pt idx="1408">
                  <c:v>2.2799999999999998</c:v>
                </c:pt>
                <c:pt idx="1409">
                  <c:v>2.58</c:v>
                </c:pt>
                <c:pt idx="1410">
                  <c:v>2.71</c:v>
                </c:pt>
                <c:pt idx="1411">
                  <c:v>2.5299999999999998</c:v>
                </c:pt>
                <c:pt idx="1412">
                  <c:v>2.35</c:v>
                </c:pt>
                <c:pt idx="1413">
                  <c:v>2.71</c:v>
                </c:pt>
                <c:pt idx="1414">
                  <c:v>2.2272727272727302</c:v>
                </c:pt>
                <c:pt idx="1415">
                  <c:v>1.98888888888889</c:v>
                </c:pt>
                <c:pt idx="1416">
                  <c:v>1.56</c:v>
                </c:pt>
                <c:pt idx="1417">
                  <c:v>3.48</c:v>
                </c:pt>
                <c:pt idx="1418">
                  <c:v>2.79</c:v>
                </c:pt>
                <c:pt idx="1419">
                  <c:v>2.2909090909090901</c:v>
                </c:pt>
                <c:pt idx="1420">
                  <c:v>2.35</c:v>
                </c:pt>
                <c:pt idx="1421">
                  <c:v>2.4555555555555602</c:v>
                </c:pt>
                <c:pt idx="1422">
                  <c:v>3.13</c:v>
                </c:pt>
                <c:pt idx="1423">
                  <c:v>2.68</c:v>
                </c:pt>
                <c:pt idx="1424">
                  <c:v>3.53</c:v>
                </c:pt>
                <c:pt idx="1425">
                  <c:v>2.5099999999999998</c:v>
                </c:pt>
                <c:pt idx="1426">
                  <c:v>1.94</c:v>
                </c:pt>
                <c:pt idx="1427">
                  <c:v>2.02</c:v>
                </c:pt>
                <c:pt idx="1428">
                  <c:v>2.3222222222222202</c:v>
                </c:pt>
                <c:pt idx="1429">
                  <c:v>2.75</c:v>
                </c:pt>
                <c:pt idx="1430">
                  <c:v>2.94</c:v>
                </c:pt>
                <c:pt idx="1431">
                  <c:v>1.8714285714285701</c:v>
                </c:pt>
                <c:pt idx="1432">
                  <c:v>2.4090909090909101</c:v>
                </c:pt>
                <c:pt idx="1433">
                  <c:v>3.87777777777778</c:v>
                </c:pt>
                <c:pt idx="1434">
                  <c:v>3.1749999999999998</c:v>
                </c:pt>
                <c:pt idx="1435">
                  <c:v>5.31111111111111</c:v>
                </c:pt>
                <c:pt idx="1436">
                  <c:v>5.4375</c:v>
                </c:pt>
                <c:pt idx="1437">
                  <c:v>2.7888888888888901</c:v>
                </c:pt>
                <c:pt idx="1438">
                  <c:v>2.1</c:v>
                </c:pt>
                <c:pt idx="1439">
                  <c:v>1.7909090909090899</c:v>
                </c:pt>
                <c:pt idx="1440">
                  <c:v>2.5</c:v>
                </c:pt>
                <c:pt idx="1441">
                  <c:v>3.84</c:v>
                </c:pt>
                <c:pt idx="1442">
                  <c:v>3.78</c:v>
                </c:pt>
                <c:pt idx="1443">
                  <c:v>2.8</c:v>
                </c:pt>
                <c:pt idx="1444">
                  <c:v>2.7909090909090901</c:v>
                </c:pt>
                <c:pt idx="1445">
                  <c:v>1.81666666666667</c:v>
                </c:pt>
                <c:pt idx="1446">
                  <c:v>2.21</c:v>
                </c:pt>
                <c:pt idx="1447">
                  <c:v>3.5777777777777802</c:v>
                </c:pt>
                <c:pt idx="1448">
                  <c:v>6.5571428571428587</c:v>
                </c:pt>
                <c:pt idx="1449">
                  <c:v>2.39</c:v>
                </c:pt>
                <c:pt idx="1450">
                  <c:v>2.2400000000000002</c:v>
                </c:pt>
                <c:pt idx="1451">
                  <c:v>3.1</c:v>
                </c:pt>
                <c:pt idx="1452">
                  <c:v>2.13</c:v>
                </c:pt>
                <c:pt idx="1453">
                  <c:v>2.8818181818181792</c:v>
                </c:pt>
                <c:pt idx="1454">
                  <c:v>1.63</c:v>
                </c:pt>
                <c:pt idx="1455">
                  <c:v>3.31</c:v>
                </c:pt>
                <c:pt idx="1456">
                  <c:v>4.3899999999999997</c:v>
                </c:pt>
                <c:pt idx="1457">
                  <c:v>2.19</c:v>
                </c:pt>
                <c:pt idx="1458">
                  <c:v>2.0555555555555598</c:v>
                </c:pt>
                <c:pt idx="1459">
                  <c:v>2.88</c:v>
                </c:pt>
                <c:pt idx="1460">
                  <c:v>3.71</c:v>
                </c:pt>
                <c:pt idx="1461">
                  <c:v>2.72</c:v>
                </c:pt>
                <c:pt idx="1462">
                  <c:v>1.79</c:v>
                </c:pt>
                <c:pt idx="1463">
                  <c:v>1.76</c:v>
                </c:pt>
                <c:pt idx="1464">
                  <c:v>2.2000000000000002</c:v>
                </c:pt>
                <c:pt idx="1465">
                  <c:v>2.1</c:v>
                </c:pt>
                <c:pt idx="1466">
                  <c:v>1.89</c:v>
                </c:pt>
                <c:pt idx="1467">
                  <c:v>3.69090909090909</c:v>
                </c:pt>
                <c:pt idx="1468">
                  <c:v>2.92</c:v>
                </c:pt>
                <c:pt idx="1469">
                  <c:v>6.8444444444444397</c:v>
                </c:pt>
                <c:pt idx="1470">
                  <c:v>2.154545454545449</c:v>
                </c:pt>
                <c:pt idx="1471">
                  <c:v>3.6444444444444399</c:v>
                </c:pt>
                <c:pt idx="1472">
                  <c:v>3.02</c:v>
                </c:pt>
                <c:pt idx="1473">
                  <c:v>2.69</c:v>
                </c:pt>
                <c:pt idx="1474">
                  <c:v>2.6</c:v>
                </c:pt>
                <c:pt idx="1475">
                  <c:v>2.08</c:v>
                </c:pt>
                <c:pt idx="1476">
                  <c:v>1.94285714285714</c:v>
                </c:pt>
                <c:pt idx="1477">
                  <c:v>2.1666666666666701</c:v>
                </c:pt>
                <c:pt idx="1478">
                  <c:v>1.8142857142857101</c:v>
                </c:pt>
                <c:pt idx="1479">
                  <c:v>1.425</c:v>
                </c:pt>
                <c:pt idx="1480">
                  <c:v>3.9363636363636392</c:v>
                </c:pt>
                <c:pt idx="1481">
                  <c:v>2.7333333333333298</c:v>
                </c:pt>
                <c:pt idx="1482">
                  <c:v>3.24545454545455</c:v>
                </c:pt>
                <c:pt idx="1483">
                  <c:v>3.2</c:v>
                </c:pt>
                <c:pt idx="1484">
                  <c:v>3.5625</c:v>
                </c:pt>
              </c:numCache>
            </c:numRef>
          </c:xVal>
          <c:yVal>
            <c:numRef>
              <c:f>Sheet1!$D$2:$D$1529</c:f>
              <c:numCache>
                <c:formatCode>General</c:formatCode>
                <c:ptCount val="1528"/>
                <c:pt idx="0">
                  <c:v>8.8999999999999996E-2</c:v>
                </c:pt>
                <c:pt idx="1">
                  <c:v>0.152</c:v>
                </c:pt>
                <c:pt idx="2">
                  <c:v>0.114</c:v>
                </c:pt>
                <c:pt idx="3">
                  <c:v>0.13500000000000001</c:v>
                </c:pt>
                <c:pt idx="4">
                  <c:v>9.2999999999999999E-2</c:v>
                </c:pt>
                <c:pt idx="5">
                  <c:v>0.14399999999999999</c:v>
                </c:pt>
                <c:pt idx="6">
                  <c:v>9.4E-2</c:v>
                </c:pt>
                <c:pt idx="7">
                  <c:v>7.0000000000000007E-2</c:v>
                </c:pt>
                <c:pt idx="8">
                  <c:v>0.14099999999999999</c:v>
                </c:pt>
                <c:pt idx="9">
                  <c:v>4.7E-2</c:v>
                </c:pt>
                <c:pt idx="10">
                  <c:v>6.3E-2</c:v>
                </c:pt>
                <c:pt idx="11">
                  <c:v>9.2999999999999999E-2</c:v>
                </c:pt>
                <c:pt idx="12">
                  <c:v>0.14199999999999999</c:v>
                </c:pt>
                <c:pt idx="13">
                  <c:v>0.13900000000000001</c:v>
                </c:pt>
                <c:pt idx="14">
                  <c:v>9.7000000000000003E-2</c:v>
                </c:pt>
                <c:pt idx="15">
                  <c:v>9.2999999999999999E-2</c:v>
                </c:pt>
                <c:pt idx="16">
                  <c:v>0.11700000000000001</c:v>
                </c:pt>
                <c:pt idx="17">
                  <c:v>8.1000000000000003E-2</c:v>
                </c:pt>
                <c:pt idx="18">
                  <c:v>9.0999999999999998E-2</c:v>
                </c:pt>
                <c:pt idx="19">
                  <c:v>9.7000000000000003E-2</c:v>
                </c:pt>
                <c:pt idx="20">
                  <c:v>0.10299999999999999</c:v>
                </c:pt>
                <c:pt idx="21">
                  <c:v>4.4999999999999998E-2</c:v>
                </c:pt>
                <c:pt idx="22">
                  <c:v>6.9000000000000006E-2</c:v>
                </c:pt>
                <c:pt idx="23">
                  <c:v>0.14099999999999999</c:v>
                </c:pt>
                <c:pt idx="24">
                  <c:v>0.09</c:v>
                </c:pt>
                <c:pt idx="25">
                  <c:v>0.10199999999999999</c:v>
                </c:pt>
                <c:pt idx="26">
                  <c:v>0.16900000000000001</c:v>
                </c:pt>
                <c:pt idx="27">
                  <c:v>6.0999999999999999E-2</c:v>
                </c:pt>
                <c:pt idx="28">
                  <c:v>0.14000000000000001</c:v>
                </c:pt>
                <c:pt idx="29">
                  <c:v>0.08</c:v>
                </c:pt>
                <c:pt idx="30">
                  <c:v>9.4E-2</c:v>
                </c:pt>
                <c:pt idx="31">
                  <c:v>4.8000000000000001E-2</c:v>
                </c:pt>
                <c:pt idx="32">
                  <c:v>4.5999999999999999E-2</c:v>
                </c:pt>
                <c:pt idx="33">
                  <c:v>8.7999999999999995E-2</c:v>
                </c:pt>
                <c:pt idx="34">
                  <c:v>8.2000000000000003E-2</c:v>
                </c:pt>
                <c:pt idx="35">
                  <c:v>0.13100000000000001</c:v>
                </c:pt>
                <c:pt idx="36">
                  <c:v>7.9000000000000001E-2</c:v>
                </c:pt>
                <c:pt idx="37">
                  <c:v>0.106</c:v>
                </c:pt>
                <c:pt idx="38">
                  <c:v>0.12</c:v>
                </c:pt>
                <c:pt idx="39">
                  <c:v>0.158</c:v>
                </c:pt>
                <c:pt idx="40">
                  <c:v>0.10299999999999999</c:v>
                </c:pt>
                <c:pt idx="41">
                  <c:v>0.114</c:v>
                </c:pt>
                <c:pt idx="42">
                  <c:v>7.0000000000000007E-2</c:v>
                </c:pt>
                <c:pt idx="43">
                  <c:v>5.7000000000000002E-2</c:v>
                </c:pt>
                <c:pt idx="44">
                  <c:v>5.8999999999999997E-2</c:v>
                </c:pt>
                <c:pt idx="45">
                  <c:v>0.09</c:v>
                </c:pt>
                <c:pt idx="46">
                  <c:v>8.5999999999999993E-2</c:v>
                </c:pt>
                <c:pt idx="47">
                  <c:v>9.7000000000000003E-2</c:v>
                </c:pt>
                <c:pt idx="48">
                  <c:v>0.122</c:v>
                </c:pt>
                <c:pt idx="49">
                  <c:v>0.153</c:v>
                </c:pt>
                <c:pt idx="50">
                  <c:v>0.128</c:v>
                </c:pt>
                <c:pt idx="51">
                  <c:v>0.12</c:v>
                </c:pt>
                <c:pt idx="52">
                  <c:v>0.11600000000000001</c:v>
                </c:pt>
                <c:pt idx="53">
                  <c:v>0.14000000000000001</c:v>
                </c:pt>
                <c:pt idx="54">
                  <c:v>7.3999999999999996E-2</c:v>
                </c:pt>
                <c:pt idx="55">
                  <c:v>0.11899999999999999</c:v>
                </c:pt>
                <c:pt idx="56">
                  <c:v>7.4999999999999997E-2</c:v>
                </c:pt>
                <c:pt idx="57">
                  <c:v>7.3999999999999996E-2</c:v>
                </c:pt>
                <c:pt idx="58">
                  <c:v>0.14099999999999999</c:v>
                </c:pt>
                <c:pt idx="59">
                  <c:v>0.128</c:v>
                </c:pt>
                <c:pt idx="60">
                  <c:v>9.5000000000000001E-2</c:v>
                </c:pt>
                <c:pt idx="61">
                  <c:v>0.13</c:v>
                </c:pt>
                <c:pt idx="62">
                  <c:v>0.17799999999999999</c:v>
                </c:pt>
                <c:pt idx="63">
                  <c:v>0.108</c:v>
                </c:pt>
                <c:pt idx="64">
                  <c:v>0.158</c:v>
                </c:pt>
                <c:pt idx="65">
                  <c:v>0.105</c:v>
                </c:pt>
                <c:pt idx="66">
                  <c:v>5.0999999999999997E-2</c:v>
                </c:pt>
                <c:pt idx="67">
                  <c:v>8.5000000000000006E-2</c:v>
                </c:pt>
                <c:pt idx="68">
                  <c:v>0.113</c:v>
                </c:pt>
                <c:pt idx="69">
                  <c:v>0.122</c:v>
                </c:pt>
                <c:pt idx="70">
                  <c:v>7.0000000000000007E-2</c:v>
                </c:pt>
                <c:pt idx="71">
                  <c:v>7.2999999999999995E-2</c:v>
                </c:pt>
                <c:pt idx="72">
                  <c:v>7.4999999999999997E-2</c:v>
                </c:pt>
                <c:pt idx="73">
                  <c:v>0.156</c:v>
                </c:pt>
                <c:pt idx="74">
                  <c:v>0.14499999999999999</c:v>
                </c:pt>
                <c:pt idx="75">
                  <c:v>0.10299999999999999</c:v>
                </c:pt>
                <c:pt idx="76">
                  <c:v>9.4E-2</c:v>
                </c:pt>
                <c:pt idx="77">
                  <c:v>8.3000000000000004E-2</c:v>
                </c:pt>
                <c:pt idx="78">
                  <c:v>8.6999999999999994E-2</c:v>
                </c:pt>
                <c:pt idx="79">
                  <c:v>0.12</c:v>
                </c:pt>
                <c:pt idx="80">
                  <c:v>0.106</c:v>
                </c:pt>
                <c:pt idx="81">
                  <c:v>0.08</c:v>
                </c:pt>
                <c:pt idx="82">
                  <c:v>7.0000000000000007E-2</c:v>
                </c:pt>
                <c:pt idx="83">
                  <c:v>7.5999999999999998E-2</c:v>
                </c:pt>
                <c:pt idx="84">
                  <c:v>0.13400000000000001</c:v>
                </c:pt>
                <c:pt idx="85">
                  <c:v>0.14599999999999999</c:v>
                </c:pt>
                <c:pt idx="86">
                  <c:v>0.14599999999999999</c:v>
                </c:pt>
                <c:pt idx="87">
                  <c:v>0.13200000000000001</c:v>
                </c:pt>
                <c:pt idx="88">
                  <c:v>0.16900000000000001</c:v>
                </c:pt>
                <c:pt idx="89">
                  <c:v>0.12</c:v>
                </c:pt>
                <c:pt idx="90">
                  <c:v>8.5000000000000006E-2</c:v>
                </c:pt>
                <c:pt idx="91">
                  <c:v>0.151</c:v>
                </c:pt>
                <c:pt idx="92">
                  <c:v>0.16</c:v>
                </c:pt>
                <c:pt idx="93">
                  <c:v>0.114</c:v>
                </c:pt>
                <c:pt idx="94">
                  <c:v>0.13</c:v>
                </c:pt>
                <c:pt idx="95">
                  <c:v>0.151</c:v>
                </c:pt>
                <c:pt idx="96">
                  <c:v>0.13700000000000001</c:v>
                </c:pt>
                <c:pt idx="97">
                  <c:v>0.13800000000000001</c:v>
                </c:pt>
                <c:pt idx="98">
                  <c:v>0.436</c:v>
                </c:pt>
                <c:pt idx="99">
                  <c:v>0.14000000000000001</c:v>
                </c:pt>
                <c:pt idx="100">
                  <c:v>0.125</c:v>
                </c:pt>
                <c:pt idx="101">
                  <c:v>0.14000000000000001</c:v>
                </c:pt>
                <c:pt idx="102">
                  <c:v>0.114</c:v>
                </c:pt>
                <c:pt idx="103">
                  <c:v>0.113</c:v>
                </c:pt>
                <c:pt idx="104">
                  <c:v>0.17299999999999999</c:v>
                </c:pt>
                <c:pt idx="105">
                  <c:v>9.1999999999999998E-2</c:v>
                </c:pt>
                <c:pt idx="106">
                  <c:v>0.107</c:v>
                </c:pt>
                <c:pt idx="107">
                  <c:v>9.5000000000000001E-2</c:v>
                </c:pt>
                <c:pt idx="108">
                  <c:v>6.9000000000000006E-2</c:v>
                </c:pt>
                <c:pt idx="109">
                  <c:v>0.17199999999999999</c:v>
                </c:pt>
                <c:pt idx="110">
                  <c:v>0.2</c:v>
                </c:pt>
                <c:pt idx="111">
                  <c:v>9.8000000000000004E-2</c:v>
                </c:pt>
                <c:pt idx="112">
                  <c:v>0.11799999999999999</c:v>
                </c:pt>
                <c:pt idx="113">
                  <c:v>0.108</c:v>
                </c:pt>
                <c:pt idx="114">
                  <c:v>0.10199999999999999</c:v>
                </c:pt>
                <c:pt idx="115">
                  <c:v>0.125</c:v>
                </c:pt>
                <c:pt idx="116">
                  <c:v>0.09</c:v>
                </c:pt>
                <c:pt idx="117">
                  <c:v>0.115</c:v>
                </c:pt>
                <c:pt idx="118">
                  <c:v>0.17</c:v>
                </c:pt>
                <c:pt idx="119">
                  <c:v>0.127</c:v>
                </c:pt>
                <c:pt idx="120">
                  <c:v>6.8000000000000005E-2</c:v>
                </c:pt>
                <c:pt idx="121">
                  <c:v>0.20699999999999999</c:v>
                </c:pt>
                <c:pt idx="122">
                  <c:v>0.11</c:v>
                </c:pt>
                <c:pt idx="123">
                  <c:v>9.8000000000000004E-2</c:v>
                </c:pt>
                <c:pt idx="124">
                  <c:v>9.8000000000000004E-2</c:v>
                </c:pt>
                <c:pt idx="125">
                  <c:v>0.14399999999999999</c:v>
                </c:pt>
                <c:pt idx="126">
                  <c:v>9.1999999999999998E-2</c:v>
                </c:pt>
                <c:pt idx="127">
                  <c:v>6.4000000000000001E-2</c:v>
                </c:pt>
                <c:pt idx="128">
                  <c:v>0.106</c:v>
                </c:pt>
                <c:pt idx="129">
                  <c:v>0.09</c:v>
                </c:pt>
                <c:pt idx="130">
                  <c:v>0.11799999999999999</c:v>
                </c:pt>
                <c:pt idx="131">
                  <c:v>0.21099999999999999</c:v>
                </c:pt>
                <c:pt idx="132">
                  <c:v>0.13400000000000001</c:v>
                </c:pt>
                <c:pt idx="133">
                  <c:v>0.2</c:v>
                </c:pt>
                <c:pt idx="134">
                  <c:v>0.13200000000000001</c:v>
                </c:pt>
                <c:pt idx="135">
                  <c:v>0.13500000000000001</c:v>
                </c:pt>
                <c:pt idx="136">
                  <c:v>0.13</c:v>
                </c:pt>
                <c:pt idx="137">
                  <c:v>0.11799999999999999</c:v>
                </c:pt>
                <c:pt idx="138">
                  <c:v>0.114</c:v>
                </c:pt>
                <c:pt idx="139">
                  <c:v>8.3000000000000004E-2</c:v>
                </c:pt>
                <c:pt idx="140">
                  <c:v>0.122</c:v>
                </c:pt>
                <c:pt idx="141">
                  <c:v>0.13300000000000001</c:v>
                </c:pt>
                <c:pt idx="142">
                  <c:v>0.11</c:v>
                </c:pt>
                <c:pt idx="143">
                  <c:v>0.11799999999999999</c:v>
                </c:pt>
                <c:pt idx="144">
                  <c:v>0.17599999999999999</c:v>
                </c:pt>
                <c:pt idx="145">
                  <c:v>0.16500000000000001</c:v>
                </c:pt>
                <c:pt idx="146">
                  <c:v>0.15</c:v>
                </c:pt>
                <c:pt idx="147">
                  <c:v>0.13900000000000001</c:v>
                </c:pt>
                <c:pt idx="148">
                  <c:v>0.106</c:v>
                </c:pt>
                <c:pt idx="149">
                  <c:v>8.7999999999999995E-2</c:v>
                </c:pt>
                <c:pt idx="150">
                  <c:v>6.9000000000000006E-2</c:v>
                </c:pt>
                <c:pt idx="151">
                  <c:v>9.9000000000000005E-2</c:v>
                </c:pt>
                <c:pt idx="152">
                  <c:v>5.1999999999999998E-2</c:v>
                </c:pt>
                <c:pt idx="153">
                  <c:v>8.3000000000000004E-2</c:v>
                </c:pt>
                <c:pt idx="154">
                  <c:v>0.14499999999999999</c:v>
                </c:pt>
                <c:pt idx="155">
                  <c:v>0.108</c:v>
                </c:pt>
                <c:pt idx="156">
                  <c:v>0.156</c:v>
                </c:pt>
                <c:pt idx="157">
                  <c:v>0.20499999999999999</c:v>
                </c:pt>
                <c:pt idx="158">
                  <c:v>0.20300000000000001</c:v>
                </c:pt>
                <c:pt idx="159">
                  <c:v>0.20599999999999999</c:v>
                </c:pt>
                <c:pt idx="160">
                  <c:v>8.6999999999999994E-2</c:v>
                </c:pt>
                <c:pt idx="161">
                  <c:v>0.17499999999999999</c:v>
                </c:pt>
                <c:pt idx="162">
                  <c:v>8.5999999999999993E-2</c:v>
                </c:pt>
                <c:pt idx="163">
                  <c:v>0.121</c:v>
                </c:pt>
                <c:pt idx="164">
                  <c:v>0.112</c:v>
                </c:pt>
                <c:pt idx="165">
                  <c:v>0.10299999999999999</c:v>
                </c:pt>
                <c:pt idx="166">
                  <c:v>0.1</c:v>
                </c:pt>
                <c:pt idx="167">
                  <c:v>0.113</c:v>
                </c:pt>
                <c:pt idx="168">
                  <c:v>0.14099999999999999</c:v>
                </c:pt>
                <c:pt idx="169">
                  <c:v>0.13200000000000001</c:v>
                </c:pt>
                <c:pt idx="170">
                  <c:v>0.19</c:v>
                </c:pt>
                <c:pt idx="171">
                  <c:v>0.115</c:v>
                </c:pt>
                <c:pt idx="172">
                  <c:v>0.1</c:v>
                </c:pt>
                <c:pt idx="173">
                  <c:v>0.14899999999999999</c:v>
                </c:pt>
                <c:pt idx="174">
                  <c:v>9.1999999999999998E-2</c:v>
                </c:pt>
                <c:pt idx="175">
                  <c:v>0.126</c:v>
                </c:pt>
                <c:pt idx="176">
                  <c:v>0.112</c:v>
                </c:pt>
                <c:pt idx="177">
                  <c:v>9.8000000000000004E-2</c:v>
                </c:pt>
                <c:pt idx="178">
                  <c:v>0.193</c:v>
                </c:pt>
                <c:pt idx="179">
                  <c:v>0.11899999999999999</c:v>
                </c:pt>
                <c:pt idx="180">
                  <c:v>0.115</c:v>
                </c:pt>
                <c:pt idx="181">
                  <c:v>0.18</c:v>
                </c:pt>
                <c:pt idx="182">
                  <c:v>0.21099999999999999</c:v>
                </c:pt>
                <c:pt idx="183">
                  <c:v>0</c:v>
                </c:pt>
                <c:pt idx="184">
                  <c:v>0</c:v>
                </c:pt>
                <c:pt idx="185">
                  <c:v>0.123</c:v>
                </c:pt>
                <c:pt idx="186">
                  <c:v>0.24299999999999999</c:v>
                </c:pt>
                <c:pt idx="187">
                  <c:v>0.13600000000000001</c:v>
                </c:pt>
                <c:pt idx="188">
                  <c:v>0</c:v>
                </c:pt>
                <c:pt idx="189">
                  <c:v>0.159</c:v>
                </c:pt>
                <c:pt idx="190">
                  <c:v>9.8000000000000004E-2</c:v>
                </c:pt>
                <c:pt idx="191">
                  <c:v>4.7E-2</c:v>
                </c:pt>
                <c:pt idx="192">
                  <c:v>0.13100000000000001</c:v>
                </c:pt>
                <c:pt idx="193">
                  <c:v>0.183</c:v>
                </c:pt>
                <c:pt idx="194">
                  <c:v>7.5999999999999998E-2</c:v>
                </c:pt>
                <c:pt idx="195">
                  <c:v>9.0999999999999998E-2</c:v>
                </c:pt>
                <c:pt idx="196">
                  <c:v>0.14099999999999999</c:v>
                </c:pt>
                <c:pt idx="197">
                  <c:v>8.3000000000000004E-2</c:v>
                </c:pt>
                <c:pt idx="198">
                  <c:v>7.5999999999999998E-2</c:v>
                </c:pt>
                <c:pt idx="199">
                  <c:v>0.108</c:v>
                </c:pt>
                <c:pt idx="200">
                  <c:v>7.9000000000000001E-2</c:v>
                </c:pt>
                <c:pt idx="201">
                  <c:v>6.9000000000000006E-2</c:v>
                </c:pt>
                <c:pt idx="202">
                  <c:v>0.109</c:v>
                </c:pt>
                <c:pt idx="203">
                  <c:v>9.7000000000000003E-2</c:v>
                </c:pt>
                <c:pt idx="204">
                  <c:v>0.13200000000000001</c:v>
                </c:pt>
                <c:pt idx="205">
                  <c:v>0.106</c:v>
                </c:pt>
                <c:pt idx="206">
                  <c:v>8.3000000000000004E-2</c:v>
                </c:pt>
                <c:pt idx="207">
                  <c:v>0.104</c:v>
                </c:pt>
                <c:pt idx="208">
                  <c:v>3.9E-2</c:v>
                </c:pt>
                <c:pt idx="209">
                  <c:v>7.9000000000000001E-2</c:v>
                </c:pt>
                <c:pt idx="210">
                  <c:v>8.4000000000000005E-2</c:v>
                </c:pt>
                <c:pt idx="211">
                  <c:v>0.10100000000000001</c:v>
                </c:pt>
                <c:pt idx="212">
                  <c:v>4.1000000000000002E-2</c:v>
                </c:pt>
                <c:pt idx="213">
                  <c:v>0.13900000000000001</c:v>
                </c:pt>
                <c:pt idx="214">
                  <c:v>0.14699999999999999</c:v>
                </c:pt>
                <c:pt idx="215">
                  <c:v>0.09</c:v>
                </c:pt>
                <c:pt idx="216">
                  <c:v>0.128</c:v>
                </c:pt>
                <c:pt idx="217">
                  <c:v>0.10199999999999999</c:v>
                </c:pt>
                <c:pt idx="218">
                  <c:v>4.1000000000000002E-2</c:v>
                </c:pt>
                <c:pt idx="219">
                  <c:v>9.9000000000000005E-2</c:v>
                </c:pt>
                <c:pt idx="220">
                  <c:v>6.2E-2</c:v>
                </c:pt>
                <c:pt idx="221">
                  <c:v>0.14799999999999999</c:v>
                </c:pt>
                <c:pt idx="222">
                  <c:v>8.3000000000000004E-2</c:v>
                </c:pt>
                <c:pt idx="223">
                  <c:v>6.3E-2</c:v>
                </c:pt>
                <c:pt idx="224">
                  <c:v>6.6000000000000003E-2</c:v>
                </c:pt>
                <c:pt idx="225">
                  <c:v>0.10199999999999999</c:v>
                </c:pt>
                <c:pt idx="226">
                  <c:v>0.11899999999999999</c:v>
                </c:pt>
                <c:pt idx="227">
                  <c:v>0.112</c:v>
                </c:pt>
                <c:pt idx="228">
                  <c:v>7.6999999999999999E-2</c:v>
                </c:pt>
                <c:pt idx="229">
                  <c:v>0.14399999999999999</c:v>
                </c:pt>
                <c:pt idx="230">
                  <c:v>0.15</c:v>
                </c:pt>
                <c:pt idx="231">
                  <c:v>9.9000000000000005E-2</c:v>
                </c:pt>
                <c:pt idx="232">
                  <c:v>0.11600000000000001</c:v>
                </c:pt>
                <c:pt idx="233">
                  <c:v>8.5000000000000006E-2</c:v>
                </c:pt>
                <c:pt idx="234">
                  <c:v>5.5E-2</c:v>
                </c:pt>
                <c:pt idx="235">
                  <c:v>9.7000000000000003E-2</c:v>
                </c:pt>
                <c:pt idx="236">
                  <c:v>8.3000000000000004E-2</c:v>
                </c:pt>
                <c:pt idx="237">
                  <c:v>0.18</c:v>
                </c:pt>
                <c:pt idx="238">
                  <c:v>8.8999999999999996E-2</c:v>
                </c:pt>
                <c:pt idx="239">
                  <c:v>7.6999999999999999E-2</c:v>
                </c:pt>
                <c:pt idx="240">
                  <c:v>0.17199999999999999</c:v>
                </c:pt>
                <c:pt idx="241">
                  <c:v>0.10299999999999999</c:v>
                </c:pt>
                <c:pt idx="242">
                  <c:v>9.8000000000000004E-2</c:v>
                </c:pt>
                <c:pt idx="243">
                  <c:v>8.3000000000000004E-2</c:v>
                </c:pt>
                <c:pt idx="244">
                  <c:v>8.7999999999999995E-2</c:v>
                </c:pt>
                <c:pt idx="245">
                  <c:v>8.4000000000000005E-2</c:v>
                </c:pt>
                <c:pt idx="246">
                  <c:v>7.3999999999999996E-2</c:v>
                </c:pt>
                <c:pt idx="247">
                  <c:v>0.114</c:v>
                </c:pt>
                <c:pt idx="248">
                  <c:v>3.1E-2</c:v>
                </c:pt>
                <c:pt idx="249">
                  <c:v>0.06</c:v>
                </c:pt>
                <c:pt idx="250">
                  <c:v>0.124</c:v>
                </c:pt>
                <c:pt idx="251">
                  <c:v>0.111</c:v>
                </c:pt>
                <c:pt idx="252">
                  <c:v>0.17199999999999999</c:v>
                </c:pt>
                <c:pt idx="253">
                  <c:v>0.154</c:v>
                </c:pt>
                <c:pt idx="254">
                  <c:v>0.112</c:v>
                </c:pt>
                <c:pt idx="255">
                  <c:v>0.122</c:v>
                </c:pt>
                <c:pt idx="256">
                  <c:v>7.2999999999999995E-2</c:v>
                </c:pt>
                <c:pt idx="257">
                  <c:v>5.0999999999999997E-2</c:v>
                </c:pt>
                <c:pt idx="258">
                  <c:v>9.7000000000000003E-2</c:v>
                </c:pt>
                <c:pt idx="259">
                  <c:v>7.1999999999999995E-2</c:v>
                </c:pt>
                <c:pt idx="260">
                  <c:v>7.3999999999999996E-2</c:v>
                </c:pt>
                <c:pt idx="261">
                  <c:v>8.8999999999999996E-2</c:v>
                </c:pt>
                <c:pt idx="262">
                  <c:v>0.11700000000000001</c:v>
                </c:pt>
                <c:pt idx="263">
                  <c:v>9.1999999999999998E-2</c:v>
                </c:pt>
                <c:pt idx="264">
                  <c:v>7.9000000000000001E-2</c:v>
                </c:pt>
                <c:pt idx="265">
                  <c:v>0.186</c:v>
                </c:pt>
                <c:pt idx="266">
                  <c:v>9.5000000000000001E-2</c:v>
                </c:pt>
                <c:pt idx="267">
                  <c:v>0.113</c:v>
                </c:pt>
                <c:pt idx="268">
                  <c:v>5.7000000000000002E-2</c:v>
                </c:pt>
                <c:pt idx="269">
                  <c:v>6.5000000000000002E-2</c:v>
                </c:pt>
                <c:pt idx="270">
                  <c:v>9.8000000000000004E-2</c:v>
                </c:pt>
                <c:pt idx="271">
                  <c:v>9.2999999999999999E-2</c:v>
                </c:pt>
                <c:pt idx="272">
                  <c:v>8.7999999999999995E-2</c:v>
                </c:pt>
                <c:pt idx="273">
                  <c:v>8.7999999999999995E-2</c:v>
                </c:pt>
                <c:pt idx="274">
                  <c:v>5.1999999999999998E-2</c:v>
                </c:pt>
                <c:pt idx="275">
                  <c:v>0.10299999999999999</c:v>
                </c:pt>
                <c:pt idx="276">
                  <c:v>0.14199999999999999</c:v>
                </c:pt>
                <c:pt idx="277">
                  <c:v>0.16</c:v>
                </c:pt>
                <c:pt idx="278">
                  <c:v>0.159</c:v>
                </c:pt>
                <c:pt idx="279">
                  <c:v>0.127</c:v>
                </c:pt>
                <c:pt idx="280">
                  <c:v>7.0999999999999994E-2</c:v>
                </c:pt>
                <c:pt idx="281">
                  <c:v>0.10100000000000001</c:v>
                </c:pt>
                <c:pt idx="282">
                  <c:v>8.1000000000000003E-2</c:v>
                </c:pt>
                <c:pt idx="283">
                  <c:v>0.13800000000000001</c:v>
                </c:pt>
                <c:pt idx="284">
                  <c:v>8.8999999999999996E-2</c:v>
                </c:pt>
                <c:pt idx="285">
                  <c:v>0.105</c:v>
                </c:pt>
                <c:pt idx="286">
                  <c:v>0.11899999999999999</c:v>
                </c:pt>
                <c:pt idx="287">
                  <c:v>0.124</c:v>
                </c:pt>
                <c:pt idx="288">
                  <c:v>0.158</c:v>
                </c:pt>
                <c:pt idx="289">
                  <c:v>0.28799999999999998</c:v>
                </c:pt>
                <c:pt idx="290">
                  <c:v>0.13800000000000001</c:v>
                </c:pt>
                <c:pt idx="291">
                  <c:v>0.154</c:v>
                </c:pt>
                <c:pt idx="292">
                  <c:v>0.1</c:v>
                </c:pt>
                <c:pt idx="293">
                  <c:v>0.128</c:v>
                </c:pt>
                <c:pt idx="294">
                  <c:v>0.121</c:v>
                </c:pt>
                <c:pt idx="295">
                  <c:v>0.107</c:v>
                </c:pt>
                <c:pt idx="296">
                  <c:v>0.106</c:v>
                </c:pt>
                <c:pt idx="297">
                  <c:v>0.11799999999999999</c:v>
                </c:pt>
                <c:pt idx="298">
                  <c:v>7.0999999999999994E-2</c:v>
                </c:pt>
                <c:pt idx="299">
                  <c:v>9.6000000000000002E-2</c:v>
                </c:pt>
                <c:pt idx="300">
                  <c:v>0.17</c:v>
                </c:pt>
                <c:pt idx="301">
                  <c:v>0.224</c:v>
                </c:pt>
                <c:pt idx="302">
                  <c:v>5.7000000000000002E-2</c:v>
                </c:pt>
                <c:pt idx="303">
                  <c:v>9.0999999999999998E-2</c:v>
                </c:pt>
                <c:pt idx="304">
                  <c:v>0.107</c:v>
                </c:pt>
                <c:pt idx="305">
                  <c:v>9.0999999999999998E-2</c:v>
                </c:pt>
                <c:pt idx="306">
                  <c:v>0.11700000000000001</c:v>
                </c:pt>
                <c:pt idx="307">
                  <c:v>7.9000000000000001E-2</c:v>
                </c:pt>
                <c:pt idx="308">
                  <c:v>8.8999999999999996E-2</c:v>
                </c:pt>
                <c:pt idx="309">
                  <c:v>0.14699999999999999</c:v>
                </c:pt>
                <c:pt idx="310">
                  <c:v>0.11</c:v>
                </c:pt>
                <c:pt idx="311">
                  <c:v>7.0000000000000007E-2</c:v>
                </c:pt>
                <c:pt idx="312">
                  <c:v>0.29399999999999998</c:v>
                </c:pt>
                <c:pt idx="313">
                  <c:v>9.2999999999999999E-2</c:v>
                </c:pt>
                <c:pt idx="314">
                  <c:v>0.109</c:v>
                </c:pt>
                <c:pt idx="315">
                  <c:v>0.14399999999999999</c:v>
                </c:pt>
                <c:pt idx="316">
                  <c:v>0.08</c:v>
                </c:pt>
                <c:pt idx="317">
                  <c:v>0.107</c:v>
                </c:pt>
                <c:pt idx="318">
                  <c:v>9.1999999999999998E-2</c:v>
                </c:pt>
                <c:pt idx="319">
                  <c:v>7.9000000000000001E-2</c:v>
                </c:pt>
                <c:pt idx="320">
                  <c:v>5.5E-2</c:v>
                </c:pt>
                <c:pt idx="321">
                  <c:v>0.11</c:v>
                </c:pt>
                <c:pt idx="322">
                  <c:v>0.14399999999999999</c:v>
                </c:pt>
                <c:pt idx="323">
                  <c:v>0.13</c:v>
                </c:pt>
                <c:pt idx="324">
                  <c:v>0.158</c:v>
                </c:pt>
                <c:pt idx="325">
                  <c:v>0.121</c:v>
                </c:pt>
                <c:pt idx="326">
                  <c:v>0.17799999999999999</c:v>
                </c:pt>
                <c:pt idx="327">
                  <c:v>0.124</c:v>
                </c:pt>
                <c:pt idx="328">
                  <c:v>0.12</c:v>
                </c:pt>
                <c:pt idx="329">
                  <c:v>8.8999999999999996E-2</c:v>
                </c:pt>
                <c:pt idx="330">
                  <c:v>6.0999999999999999E-2</c:v>
                </c:pt>
                <c:pt idx="331">
                  <c:v>0.11600000000000001</c:v>
                </c:pt>
                <c:pt idx="332">
                  <c:v>0.124</c:v>
                </c:pt>
                <c:pt idx="333">
                  <c:v>0.105</c:v>
                </c:pt>
                <c:pt idx="334">
                  <c:v>7.4999999999999997E-2</c:v>
                </c:pt>
                <c:pt idx="335">
                  <c:v>0.124</c:v>
                </c:pt>
                <c:pt idx="336">
                  <c:v>0.14499999999999999</c:v>
                </c:pt>
                <c:pt idx="337">
                  <c:v>0.1</c:v>
                </c:pt>
                <c:pt idx="338">
                  <c:v>0.16800000000000001</c:v>
                </c:pt>
                <c:pt idx="339">
                  <c:v>0.14299999999999999</c:v>
                </c:pt>
                <c:pt idx="340">
                  <c:v>8.3000000000000004E-2</c:v>
                </c:pt>
                <c:pt idx="341">
                  <c:v>0.107</c:v>
                </c:pt>
                <c:pt idx="342">
                  <c:v>9.6000000000000002E-2</c:v>
                </c:pt>
                <c:pt idx="343">
                  <c:v>5.8999999999999997E-2</c:v>
                </c:pt>
                <c:pt idx="344">
                  <c:v>6.6000000000000003E-2</c:v>
                </c:pt>
                <c:pt idx="345">
                  <c:v>0.152</c:v>
                </c:pt>
                <c:pt idx="346">
                  <c:v>0.14399999999999999</c:v>
                </c:pt>
                <c:pt idx="347">
                  <c:v>0.14499999999999999</c:v>
                </c:pt>
                <c:pt idx="348">
                  <c:v>0.159</c:v>
                </c:pt>
                <c:pt idx="349">
                  <c:v>0.26700000000000002</c:v>
                </c:pt>
                <c:pt idx="350">
                  <c:v>0.18099999999999999</c:v>
                </c:pt>
                <c:pt idx="351">
                  <c:v>6.3E-2</c:v>
                </c:pt>
                <c:pt idx="352">
                  <c:v>9.9000000000000005E-2</c:v>
                </c:pt>
                <c:pt idx="353">
                  <c:v>0.06</c:v>
                </c:pt>
                <c:pt idx="354">
                  <c:v>0.106</c:v>
                </c:pt>
                <c:pt idx="355">
                  <c:v>8.5000000000000006E-2</c:v>
                </c:pt>
                <c:pt idx="356">
                  <c:v>7.9000000000000001E-2</c:v>
                </c:pt>
                <c:pt idx="357">
                  <c:v>0.16900000000000001</c:v>
                </c:pt>
                <c:pt idx="358">
                  <c:v>0.115</c:v>
                </c:pt>
                <c:pt idx="359">
                  <c:v>0.154</c:v>
                </c:pt>
                <c:pt idx="360">
                  <c:v>0.14499999999999999</c:v>
                </c:pt>
                <c:pt idx="361">
                  <c:v>0.20899999999999999</c:v>
                </c:pt>
                <c:pt idx="362">
                  <c:v>0.11799999999999999</c:v>
                </c:pt>
                <c:pt idx="363">
                  <c:v>8.5000000000000006E-2</c:v>
                </c:pt>
                <c:pt idx="364">
                  <c:v>0.152</c:v>
                </c:pt>
                <c:pt idx="365">
                  <c:v>9.1999999999999998E-2</c:v>
                </c:pt>
                <c:pt idx="366">
                  <c:v>8.1000000000000003E-2</c:v>
                </c:pt>
                <c:pt idx="367">
                  <c:v>7.4999999999999997E-2</c:v>
                </c:pt>
                <c:pt idx="368">
                  <c:v>9.5000000000000001E-2</c:v>
                </c:pt>
                <c:pt idx="369">
                  <c:v>0.104</c:v>
                </c:pt>
                <c:pt idx="370">
                  <c:v>0.16700000000000001</c:v>
                </c:pt>
                <c:pt idx="371">
                  <c:v>0.1</c:v>
                </c:pt>
                <c:pt idx="372">
                  <c:v>0.14399999999999999</c:v>
                </c:pt>
                <c:pt idx="373">
                  <c:v>0.19700000000000001</c:v>
                </c:pt>
                <c:pt idx="374">
                  <c:v>0.16900000000000001</c:v>
                </c:pt>
                <c:pt idx="375">
                  <c:v>0.105</c:v>
                </c:pt>
                <c:pt idx="376">
                  <c:v>0.106</c:v>
                </c:pt>
                <c:pt idx="377">
                  <c:v>9.0999999999999998E-2</c:v>
                </c:pt>
                <c:pt idx="378">
                  <c:v>0.12</c:v>
                </c:pt>
                <c:pt idx="379">
                  <c:v>0.09</c:v>
                </c:pt>
                <c:pt idx="380">
                  <c:v>0.16600000000000001</c:v>
                </c:pt>
                <c:pt idx="381">
                  <c:v>0.13300000000000001</c:v>
                </c:pt>
                <c:pt idx="382">
                  <c:v>6.9000000000000006E-2</c:v>
                </c:pt>
                <c:pt idx="383">
                  <c:v>0.14199999999999999</c:v>
                </c:pt>
                <c:pt idx="384">
                  <c:v>0.17199999999999999</c:v>
                </c:pt>
                <c:pt idx="385">
                  <c:v>9.1999999999999998E-2</c:v>
                </c:pt>
                <c:pt idx="386">
                  <c:v>8.5000000000000006E-2</c:v>
                </c:pt>
                <c:pt idx="387">
                  <c:v>5.8999999999999997E-2</c:v>
                </c:pt>
                <c:pt idx="388">
                  <c:v>0.187</c:v>
                </c:pt>
                <c:pt idx="389">
                  <c:v>7.6999999999999999E-2</c:v>
                </c:pt>
                <c:pt idx="390">
                  <c:v>0.127</c:v>
                </c:pt>
                <c:pt idx="391">
                  <c:v>4.7E-2</c:v>
                </c:pt>
                <c:pt idx="392">
                  <c:v>4.1000000000000002E-2</c:v>
                </c:pt>
                <c:pt idx="393">
                  <c:v>9.7000000000000003E-2</c:v>
                </c:pt>
                <c:pt idx="394">
                  <c:v>0.17299999999999999</c:v>
                </c:pt>
                <c:pt idx="395">
                  <c:v>0.20699999999999999</c:v>
                </c:pt>
                <c:pt idx="396">
                  <c:v>0.26100000000000001</c:v>
                </c:pt>
                <c:pt idx="397">
                  <c:v>7.6999999999999999E-2</c:v>
                </c:pt>
                <c:pt idx="398">
                  <c:v>0.13500000000000001</c:v>
                </c:pt>
                <c:pt idx="399">
                  <c:v>5.5E-2</c:v>
                </c:pt>
                <c:pt idx="400">
                  <c:v>5.3999999999999999E-2</c:v>
                </c:pt>
                <c:pt idx="401">
                  <c:v>9.1999999999999998E-2</c:v>
                </c:pt>
                <c:pt idx="402">
                  <c:v>0.108</c:v>
                </c:pt>
                <c:pt idx="403">
                  <c:v>8.4000000000000005E-2</c:v>
                </c:pt>
                <c:pt idx="404">
                  <c:v>0.14099999999999999</c:v>
                </c:pt>
                <c:pt idx="405">
                  <c:v>5.7000000000000002E-2</c:v>
                </c:pt>
                <c:pt idx="406">
                  <c:v>0.123</c:v>
                </c:pt>
                <c:pt idx="407">
                  <c:v>0.11899999999999999</c:v>
                </c:pt>
                <c:pt idx="408">
                  <c:v>0.18</c:v>
                </c:pt>
                <c:pt idx="409">
                  <c:v>5.1999999999999998E-2</c:v>
                </c:pt>
                <c:pt idx="410">
                  <c:v>0.1</c:v>
                </c:pt>
                <c:pt idx="411">
                  <c:v>6.5000000000000002E-2</c:v>
                </c:pt>
                <c:pt idx="412">
                  <c:v>7.4999999999999997E-2</c:v>
                </c:pt>
                <c:pt idx="413">
                  <c:v>8.8999999999999996E-2</c:v>
                </c:pt>
                <c:pt idx="414">
                  <c:v>8.1000000000000003E-2</c:v>
                </c:pt>
                <c:pt idx="415">
                  <c:v>6.2E-2</c:v>
                </c:pt>
                <c:pt idx="416">
                  <c:v>9.2999999999999999E-2</c:v>
                </c:pt>
                <c:pt idx="417">
                  <c:v>0.08</c:v>
                </c:pt>
                <c:pt idx="418">
                  <c:v>0.122</c:v>
                </c:pt>
                <c:pt idx="419">
                  <c:v>0.156</c:v>
                </c:pt>
                <c:pt idx="420">
                  <c:v>0.129</c:v>
                </c:pt>
                <c:pt idx="421">
                  <c:v>7.5999999999999998E-2</c:v>
                </c:pt>
                <c:pt idx="422">
                  <c:v>0.14799999999999999</c:v>
                </c:pt>
                <c:pt idx="423">
                  <c:v>0.19</c:v>
                </c:pt>
                <c:pt idx="424">
                  <c:v>0.105</c:v>
                </c:pt>
                <c:pt idx="425">
                  <c:v>6.2E-2</c:v>
                </c:pt>
                <c:pt idx="426">
                  <c:v>7.4999999999999997E-2</c:v>
                </c:pt>
                <c:pt idx="427">
                  <c:v>0.14299999999999999</c:v>
                </c:pt>
                <c:pt idx="428">
                  <c:v>0.16800000000000001</c:v>
                </c:pt>
                <c:pt idx="429">
                  <c:v>9.5000000000000001E-2</c:v>
                </c:pt>
                <c:pt idx="430">
                  <c:v>0.107</c:v>
                </c:pt>
                <c:pt idx="431">
                  <c:v>0.155</c:v>
                </c:pt>
                <c:pt idx="432">
                  <c:v>0.14199999999999999</c:v>
                </c:pt>
                <c:pt idx="433">
                  <c:v>0.14499999999999999</c:v>
                </c:pt>
                <c:pt idx="434">
                  <c:v>0.11899999999999999</c:v>
                </c:pt>
                <c:pt idx="435">
                  <c:v>0.11700000000000001</c:v>
                </c:pt>
                <c:pt idx="436">
                  <c:v>8.8999999999999996E-2</c:v>
                </c:pt>
                <c:pt idx="437">
                  <c:v>5.2999999999999999E-2</c:v>
                </c:pt>
                <c:pt idx="438">
                  <c:v>0.1</c:v>
                </c:pt>
                <c:pt idx="439">
                  <c:v>9.5000000000000001E-2</c:v>
                </c:pt>
                <c:pt idx="440">
                  <c:v>0.16400000000000001</c:v>
                </c:pt>
                <c:pt idx="441">
                  <c:v>9.7000000000000003E-2</c:v>
                </c:pt>
                <c:pt idx="442">
                  <c:v>0.11600000000000001</c:v>
                </c:pt>
                <c:pt idx="443">
                  <c:v>0.115</c:v>
                </c:pt>
                <c:pt idx="444">
                  <c:v>0.14699999999999999</c:v>
                </c:pt>
                <c:pt idx="445">
                  <c:v>0.16500000000000001</c:v>
                </c:pt>
                <c:pt idx="446">
                  <c:v>9.9000000000000005E-2</c:v>
                </c:pt>
                <c:pt idx="447">
                  <c:v>0.13200000000000001</c:v>
                </c:pt>
                <c:pt idx="448">
                  <c:v>7.0000000000000007E-2</c:v>
                </c:pt>
                <c:pt idx="449">
                  <c:v>0.10100000000000001</c:v>
                </c:pt>
                <c:pt idx="450">
                  <c:v>0.109</c:v>
                </c:pt>
                <c:pt idx="451">
                  <c:v>8.4000000000000005E-2</c:v>
                </c:pt>
                <c:pt idx="452">
                  <c:v>9.7000000000000003E-2</c:v>
                </c:pt>
                <c:pt idx="453">
                  <c:v>0.113</c:v>
                </c:pt>
                <c:pt idx="454">
                  <c:v>0.17699999999999999</c:v>
                </c:pt>
                <c:pt idx="455">
                  <c:v>0.08</c:v>
                </c:pt>
                <c:pt idx="456">
                  <c:v>0.159</c:v>
                </c:pt>
                <c:pt idx="457">
                  <c:v>8.8999999999999996E-2</c:v>
                </c:pt>
                <c:pt idx="458">
                  <c:v>9.6000000000000002E-2</c:v>
                </c:pt>
                <c:pt idx="459">
                  <c:v>0.13700000000000001</c:v>
                </c:pt>
                <c:pt idx="460">
                  <c:v>0.114</c:v>
                </c:pt>
                <c:pt idx="461">
                  <c:v>8.1000000000000003E-2</c:v>
                </c:pt>
                <c:pt idx="462">
                  <c:v>6.9000000000000006E-2</c:v>
                </c:pt>
                <c:pt idx="463">
                  <c:v>9.4E-2</c:v>
                </c:pt>
                <c:pt idx="464">
                  <c:v>6.3E-2</c:v>
                </c:pt>
                <c:pt idx="465">
                  <c:v>0.17699999999999999</c:v>
                </c:pt>
                <c:pt idx="466">
                  <c:v>0.11</c:v>
                </c:pt>
                <c:pt idx="467">
                  <c:v>0.112</c:v>
                </c:pt>
                <c:pt idx="468">
                  <c:v>0.19900000000000001</c:v>
                </c:pt>
                <c:pt idx="469">
                  <c:v>0.11700000000000001</c:v>
                </c:pt>
                <c:pt idx="470">
                  <c:v>0.159</c:v>
                </c:pt>
                <c:pt idx="471">
                  <c:v>9.5000000000000001E-2</c:v>
                </c:pt>
                <c:pt idx="472">
                  <c:v>6.7000000000000004E-2</c:v>
                </c:pt>
                <c:pt idx="473">
                  <c:v>8.4000000000000005E-2</c:v>
                </c:pt>
                <c:pt idx="474">
                  <c:v>0.127</c:v>
                </c:pt>
                <c:pt idx="475">
                  <c:v>8.5000000000000006E-2</c:v>
                </c:pt>
                <c:pt idx="476">
                  <c:v>0.1</c:v>
                </c:pt>
                <c:pt idx="477">
                  <c:v>6.5000000000000002E-2</c:v>
                </c:pt>
                <c:pt idx="478">
                  <c:v>0.16300000000000001</c:v>
                </c:pt>
                <c:pt idx="479">
                  <c:v>0.11700000000000001</c:v>
                </c:pt>
                <c:pt idx="480">
                  <c:v>9.9000000000000005E-2</c:v>
                </c:pt>
                <c:pt idx="481">
                  <c:v>0.121</c:v>
                </c:pt>
                <c:pt idx="482">
                  <c:v>0.13400000000000001</c:v>
                </c:pt>
                <c:pt idx="483">
                  <c:v>0.151</c:v>
                </c:pt>
                <c:pt idx="484">
                  <c:v>0.104</c:v>
                </c:pt>
                <c:pt idx="485">
                  <c:v>9.2999999999999999E-2</c:v>
                </c:pt>
                <c:pt idx="486">
                  <c:v>0.13900000000000001</c:v>
                </c:pt>
                <c:pt idx="487">
                  <c:v>0.10100000000000001</c:v>
                </c:pt>
                <c:pt idx="488">
                  <c:v>0.111</c:v>
                </c:pt>
                <c:pt idx="489">
                  <c:v>0.115</c:v>
                </c:pt>
                <c:pt idx="490">
                  <c:v>0.16900000000000001</c:v>
                </c:pt>
                <c:pt idx="491">
                  <c:v>0.24099999999999999</c:v>
                </c:pt>
                <c:pt idx="492">
                  <c:v>0.16600000000000001</c:v>
                </c:pt>
                <c:pt idx="493">
                  <c:v>9.6000000000000002E-2</c:v>
                </c:pt>
                <c:pt idx="494">
                  <c:v>7.9000000000000001E-2</c:v>
                </c:pt>
                <c:pt idx="495">
                  <c:v>0.112</c:v>
                </c:pt>
                <c:pt idx="496">
                  <c:v>0.11799999999999999</c:v>
                </c:pt>
                <c:pt idx="497">
                  <c:v>0.13</c:v>
                </c:pt>
                <c:pt idx="498">
                  <c:v>0.14599999999999999</c:v>
                </c:pt>
                <c:pt idx="499">
                  <c:v>0.16700000000000001</c:v>
                </c:pt>
                <c:pt idx="500">
                  <c:v>0.161</c:v>
                </c:pt>
                <c:pt idx="501">
                  <c:v>7.6999999999999999E-2</c:v>
                </c:pt>
                <c:pt idx="502">
                  <c:v>0.114</c:v>
                </c:pt>
                <c:pt idx="503">
                  <c:v>0.223</c:v>
                </c:pt>
                <c:pt idx="504">
                  <c:v>0.191</c:v>
                </c:pt>
                <c:pt idx="505">
                  <c:v>0.104</c:v>
                </c:pt>
                <c:pt idx="506">
                  <c:v>9.6000000000000002E-2</c:v>
                </c:pt>
                <c:pt idx="507">
                  <c:v>0.10100000000000001</c:v>
                </c:pt>
                <c:pt idx="508">
                  <c:v>9.6000000000000002E-2</c:v>
                </c:pt>
                <c:pt idx="509">
                  <c:v>5.0999999999999997E-2</c:v>
                </c:pt>
                <c:pt idx="510">
                  <c:v>9.0999999999999998E-2</c:v>
                </c:pt>
                <c:pt idx="511">
                  <c:v>0.10100000000000001</c:v>
                </c:pt>
                <c:pt idx="512">
                  <c:v>0.109</c:v>
                </c:pt>
                <c:pt idx="513">
                  <c:v>7.8E-2</c:v>
                </c:pt>
                <c:pt idx="514">
                  <c:v>8.4000000000000005E-2</c:v>
                </c:pt>
                <c:pt idx="515">
                  <c:v>0.153</c:v>
                </c:pt>
                <c:pt idx="516">
                  <c:v>0.104</c:v>
                </c:pt>
                <c:pt idx="517">
                  <c:v>0.182</c:v>
                </c:pt>
                <c:pt idx="518">
                  <c:v>0.124</c:v>
                </c:pt>
                <c:pt idx="519">
                  <c:v>0.15</c:v>
                </c:pt>
                <c:pt idx="520">
                  <c:v>0.121</c:v>
                </c:pt>
                <c:pt idx="521">
                  <c:v>7.2999999999999995E-2</c:v>
                </c:pt>
                <c:pt idx="522">
                  <c:v>0.127</c:v>
                </c:pt>
                <c:pt idx="523">
                  <c:v>0.21299999999999999</c:v>
                </c:pt>
                <c:pt idx="524">
                  <c:v>0.10100000000000001</c:v>
                </c:pt>
                <c:pt idx="525">
                  <c:v>8.5000000000000006E-2</c:v>
                </c:pt>
                <c:pt idx="526">
                  <c:v>0.13100000000000001</c:v>
                </c:pt>
                <c:pt idx="527">
                  <c:v>8.8999999999999996E-2</c:v>
                </c:pt>
                <c:pt idx="528">
                  <c:v>0.128</c:v>
                </c:pt>
                <c:pt idx="529">
                  <c:v>0.10299999999999999</c:v>
                </c:pt>
                <c:pt idx="530">
                  <c:v>0.13500000000000001</c:v>
                </c:pt>
                <c:pt idx="531">
                  <c:v>0.10299999999999999</c:v>
                </c:pt>
                <c:pt idx="532">
                  <c:v>7.9000000000000001E-2</c:v>
                </c:pt>
                <c:pt idx="533">
                  <c:v>7.4999999999999997E-2</c:v>
                </c:pt>
                <c:pt idx="534">
                  <c:v>7.2999999999999995E-2</c:v>
                </c:pt>
                <c:pt idx="535">
                  <c:v>0.10100000000000001</c:v>
                </c:pt>
                <c:pt idx="536">
                  <c:v>5.2999999999999999E-2</c:v>
                </c:pt>
                <c:pt idx="537">
                  <c:v>7.8E-2</c:v>
                </c:pt>
                <c:pt idx="538">
                  <c:v>0.15</c:v>
                </c:pt>
                <c:pt idx="539">
                  <c:v>0.13300000000000001</c:v>
                </c:pt>
                <c:pt idx="540">
                  <c:v>0.14000000000000001</c:v>
                </c:pt>
                <c:pt idx="541">
                  <c:v>0.13600000000000001</c:v>
                </c:pt>
                <c:pt idx="542">
                  <c:v>9.6000000000000002E-2</c:v>
                </c:pt>
                <c:pt idx="543">
                  <c:v>8.2000000000000003E-2</c:v>
                </c:pt>
                <c:pt idx="544">
                  <c:v>0.14599999999999999</c:v>
                </c:pt>
                <c:pt idx="545">
                  <c:v>0.122</c:v>
                </c:pt>
                <c:pt idx="546">
                  <c:v>8.1000000000000003E-2</c:v>
                </c:pt>
                <c:pt idx="547">
                  <c:v>4.5999999999999999E-2</c:v>
                </c:pt>
                <c:pt idx="548">
                  <c:v>7.1999999999999995E-2</c:v>
                </c:pt>
                <c:pt idx="549">
                  <c:v>8.5999999999999993E-2</c:v>
                </c:pt>
                <c:pt idx="550">
                  <c:v>0.14799999999999999</c:v>
                </c:pt>
                <c:pt idx="551">
                  <c:v>0.16800000000000001</c:v>
                </c:pt>
                <c:pt idx="552">
                  <c:v>0.22500000000000001</c:v>
                </c:pt>
                <c:pt idx="553">
                  <c:v>0.13800000000000001</c:v>
                </c:pt>
                <c:pt idx="554">
                  <c:v>0.109</c:v>
                </c:pt>
                <c:pt idx="555">
                  <c:v>0.11899999999999999</c:v>
                </c:pt>
                <c:pt idx="556">
                  <c:v>8.5999999999999993E-2</c:v>
                </c:pt>
                <c:pt idx="557">
                  <c:v>5.2999999999999999E-2</c:v>
                </c:pt>
                <c:pt idx="558">
                  <c:v>7.5999999999999998E-2</c:v>
                </c:pt>
                <c:pt idx="559">
                  <c:v>9.2999999999999999E-2</c:v>
                </c:pt>
                <c:pt idx="560">
                  <c:v>0.104</c:v>
                </c:pt>
                <c:pt idx="561">
                  <c:v>9.7000000000000003E-2</c:v>
                </c:pt>
                <c:pt idx="562">
                  <c:v>0.11799999999999999</c:v>
                </c:pt>
                <c:pt idx="563">
                  <c:v>0.158</c:v>
                </c:pt>
                <c:pt idx="564">
                  <c:v>0.22600000000000001</c:v>
                </c:pt>
                <c:pt idx="565">
                  <c:v>9.4E-2</c:v>
                </c:pt>
                <c:pt idx="566">
                  <c:v>7.3999999999999996E-2</c:v>
                </c:pt>
                <c:pt idx="567">
                  <c:v>0.20200000000000001</c:v>
                </c:pt>
                <c:pt idx="568">
                  <c:v>0.108</c:v>
                </c:pt>
                <c:pt idx="569">
                  <c:v>0.125</c:v>
                </c:pt>
                <c:pt idx="570">
                  <c:v>0.105</c:v>
                </c:pt>
                <c:pt idx="571">
                  <c:v>0.126</c:v>
                </c:pt>
                <c:pt idx="572">
                  <c:v>9.7000000000000003E-2</c:v>
                </c:pt>
                <c:pt idx="573">
                  <c:v>7.6999999999999999E-2</c:v>
                </c:pt>
                <c:pt idx="574">
                  <c:v>0.14099999999999999</c:v>
                </c:pt>
                <c:pt idx="575">
                  <c:v>0.17299999999999999</c:v>
                </c:pt>
                <c:pt idx="576">
                  <c:v>7.0000000000000007E-2</c:v>
                </c:pt>
                <c:pt idx="577">
                  <c:v>0.106</c:v>
                </c:pt>
                <c:pt idx="578">
                  <c:v>7.0000000000000007E-2</c:v>
                </c:pt>
                <c:pt idx="579">
                  <c:v>0.151</c:v>
                </c:pt>
                <c:pt idx="580">
                  <c:v>7.9000000000000001E-2</c:v>
                </c:pt>
                <c:pt idx="581">
                  <c:v>0.1</c:v>
                </c:pt>
                <c:pt idx="582">
                  <c:v>7.1999999999999995E-2</c:v>
                </c:pt>
                <c:pt idx="583">
                  <c:v>4.2000000000000003E-2</c:v>
                </c:pt>
                <c:pt idx="584">
                  <c:v>0.13400000000000001</c:v>
                </c:pt>
                <c:pt idx="585">
                  <c:v>0.13300000000000001</c:v>
                </c:pt>
                <c:pt idx="586">
                  <c:v>0.13800000000000001</c:v>
                </c:pt>
                <c:pt idx="587">
                  <c:v>0.19600000000000001</c:v>
                </c:pt>
                <c:pt idx="588">
                  <c:v>7.8E-2</c:v>
                </c:pt>
                <c:pt idx="589">
                  <c:v>0.114</c:v>
                </c:pt>
                <c:pt idx="590">
                  <c:v>6.0999999999999999E-2</c:v>
                </c:pt>
                <c:pt idx="591">
                  <c:v>0.10299999999999999</c:v>
                </c:pt>
                <c:pt idx="592">
                  <c:v>8.5999999999999993E-2</c:v>
                </c:pt>
                <c:pt idx="593">
                  <c:v>0.11700000000000001</c:v>
                </c:pt>
                <c:pt idx="594">
                  <c:v>0.112</c:v>
                </c:pt>
                <c:pt idx="595">
                  <c:v>0.14599999999999999</c:v>
                </c:pt>
                <c:pt idx="596">
                  <c:v>8.6999999999999994E-2</c:v>
                </c:pt>
                <c:pt idx="597">
                  <c:v>0.105</c:v>
                </c:pt>
                <c:pt idx="598">
                  <c:v>0.115</c:v>
                </c:pt>
                <c:pt idx="599">
                  <c:v>0.18099999999999999</c:v>
                </c:pt>
                <c:pt idx="600">
                  <c:v>4.8000000000000001E-2</c:v>
                </c:pt>
                <c:pt idx="601">
                  <c:v>0.105</c:v>
                </c:pt>
                <c:pt idx="602">
                  <c:v>5.8999999999999997E-2</c:v>
                </c:pt>
                <c:pt idx="603">
                  <c:v>6.9000000000000006E-2</c:v>
                </c:pt>
                <c:pt idx="604">
                  <c:v>0.13600000000000001</c:v>
                </c:pt>
                <c:pt idx="605">
                  <c:v>6.7000000000000004E-2</c:v>
                </c:pt>
                <c:pt idx="606">
                  <c:v>7.9000000000000001E-2</c:v>
                </c:pt>
                <c:pt idx="607">
                  <c:v>0.106</c:v>
                </c:pt>
                <c:pt idx="608">
                  <c:v>0.13100000000000001</c:v>
                </c:pt>
                <c:pt idx="609">
                  <c:v>0.09</c:v>
                </c:pt>
                <c:pt idx="610">
                  <c:v>0.14899999999999999</c:v>
                </c:pt>
                <c:pt idx="611">
                  <c:v>0.13200000000000001</c:v>
                </c:pt>
                <c:pt idx="612">
                  <c:v>0.20599999999999999</c:v>
                </c:pt>
                <c:pt idx="613">
                  <c:v>9.6000000000000002E-2</c:v>
                </c:pt>
                <c:pt idx="614">
                  <c:v>0.125</c:v>
                </c:pt>
                <c:pt idx="615">
                  <c:v>8.5999999999999993E-2</c:v>
                </c:pt>
                <c:pt idx="616">
                  <c:v>8.5999999999999993E-2</c:v>
                </c:pt>
                <c:pt idx="617">
                  <c:v>0.13400000000000001</c:v>
                </c:pt>
                <c:pt idx="618">
                  <c:v>0.10299999999999999</c:v>
                </c:pt>
                <c:pt idx="619">
                  <c:v>6.9000000000000006E-2</c:v>
                </c:pt>
                <c:pt idx="620">
                  <c:v>0.11899999999999999</c:v>
                </c:pt>
                <c:pt idx="621">
                  <c:v>9.9000000000000005E-2</c:v>
                </c:pt>
                <c:pt idx="622">
                  <c:v>0.14399999999999999</c:v>
                </c:pt>
                <c:pt idx="623">
                  <c:v>0.14199999999999999</c:v>
                </c:pt>
                <c:pt idx="624">
                  <c:v>0.10199999999999999</c:v>
                </c:pt>
                <c:pt idx="625">
                  <c:v>0.121</c:v>
                </c:pt>
                <c:pt idx="626">
                  <c:v>0.112</c:v>
                </c:pt>
                <c:pt idx="627">
                  <c:v>8.5000000000000006E-2</c:v>
                </c:pt>
                <c:pt idx="628">
                  <c:v>5.1999999999999998E-2</c:v>
                </c:pt>
                <c:pt idx="629">
                  <c:v>8.8999999999999996E-2</c:v>
                </c:pt>
                <c:pt idx="630">
                  <c:v>0.10100000000000001</c:v>
                </c:pt>
                <c:pt idx="631">
                  <c:v>7.4999999999999997E-2</c:v>
                </c:pt>
                <c:pt idx="632">
                  <c:v>0.14499999999999999</c:v>
                </c:pt>
                <c:pt idx="633">
                  <c:v>0.124</c:v>
                </c:pt>
                <c:pt idx="634">
                  <c:v>0.1</c:v>
                </c:pt>
                <c:pt idx="635">
                  <c:v>0.13800000000000001</c:v>
                </c:pt>
                <c:pt idx="636">
                  <c:v>0.14099999999999999</c:v>
                </c:pt>
                <c:pt idx="637">
                  <c:v>0.153</c:v>
                </c:pt>
                <c:pt idx="638">
                  <c:v>0.113</c:v>
                </c:pt>
                <c:pt idx="639">
                  <c:v>5.3999999999999999E-2</c:v>
                </c:pt>
                <c:pt idx="640">
                  <c:v>9.4E-2</c:v>
                </c:pt>
                <c:pt idx="641">
                  <c:v>7.3999999999999996E-2</c:v>
                </c:pt>
                <c:pt idx="642">
                  <c:v>5.0999999999999997E-2</c:v>
                </c:pt>
                <c:pt idx="643">
                  <c:v>0.08</c:v>
                </c:pt>
                <c:pt idx="644">
                  <c:v>9.7000000000000003E-2</c:v>
                </c:pt>
                <c:pt idx="645">
                  <c:v>0.20100000000000001</c:v>
                </c:pt>
                <c:pt idx="646">
                  <c:v>0.126</c:v>
                </c:pt>
                <c:pt idx="647">
                  <c:v>0.11700000000000001</c:v>
                </c:pt>
                <c:pt idx="648">
                  <c:v>0.11899999999999999</c:v>
                </c:pt>
                <c:pt idx="649">
                  <c:v>8.6999999999999994E-2</c:v>
                </c:pt>
                <c:pt idx="650">
                  <c:v>8.5999999999999993E-2</c:v>
                </c:pt>
                <c:pt idx="651">
                  <c:v>8.8999999999999996E-2</c:v>
                </c:pt>
                <c:pt idx="652">
                  <c:v>9.8000000000000004E-2</c:v>
                </c:pt>
                <c:pt idx="653">
                  <c:v>0.125</c:v>
                </c:pt>
                <c:pt idx="654">
                  <c:v>8.7999999999999995E-2</c:v>
                </c:pt>
                <c:pt idx="655">
                  <c:v>6.3E-2</c:v>
                </c:pt>
                <c:pt idx="656">
                  <c:v>0.106</c:v>
                </c:pt>
                <c:pt idx="657">
                  <c:v>9.1999999999999998E-2</c:v>
                </c:pt>
                <c:pt idx="658">
                  <c:v>0.14399999999999999</c:v>
                </c:pt>
                <c:pt idx="659">
                  <c:v>0.154</c:v>
                </c:pt>
                <c:pt idx="660">
                  <c:v>0.17499999999999999</c:v>
                </c:pt>
                <c:pt idx="661">
                  <c:v>0.114</c:v>
                </c:pt>
                <c:pt idx="662">
                  <c:v>0.10100000000000001</c:v>
                </c:pt>
                <c:pt idx="663">
                  <c:v>7.9000000000000001E-2</c:v>
                </c:pt>
                <c:pt idx="664">
                  <c:v>0.14199999999999999</c:v>
                </c:pt>
                <c:pt idx="665">
                  <c:v>0.161</c:v>
                </c:pt>
                <c:pt idx="666">
                  <c:v>0.127</c:v>
                </c:pt>
                <c:pt idx="667">
                  <c:v>0.14299999999999999</c:v>
                </c:pt>
                <c:pt idx="668">
                  <c:v>0.14399999999999999</c:v>
                </c:pt>
                <c:pt idx="669">
                  <c:v>9.4E-2</c:v>
                </c:pt>
                <c:pt idx="670">
                  <c:v>0.16400000000000001</c:v>
                </c:pt>
                <c:pt idx="671">
                  <c:v>0.14499999999999999</c:v>
                </c:pt>
                <c:pt idx="672">
                  <c:v>0.126</c:v>
                </c:pt>
                <c:pt idx="673">
                  <c:v>0.246</c:v>
                </c:pt>
                <c:pt idx="674">
                  <c:v>0.14000000000000001</c:v>
                </c:pt>
                <c:pt idx="675">
                  <c:v>0.10299999999999999</c:v>
                </c:pt>
                <c:pt idx="676">
                  <c:v>0.13500000000000001</c:v>
                </c:pt>
                <c:pt idx="677">
                  <c:v>0.115</c:v>
                </c:pt>
                <c:pt idx="678">
                  <c:v>0.114</c:v>
                </c:pt>
                <c:pt idx="679">
                  <c:v>9.1999999999999998E-2</c:v>
                </c:pt>
                <c:pt idx="680">
                  <c:v>0.1</c:v>
                </c:pt>
                <c:pt idx="681">
                  <c:v>0.10100000000000001</c:v>
                </c:pt>
                <c:pt idx="682">
                  <c:v>0.217</c:v>
                </c:pt>
                <c:pt idx="683">
                  <c:v>0.219</c:v>
                </c:pt>
                <c:pt idx="684">
                  <c:v>5.3999999999999999E-2</c:v>
                </c:pt>
                <c:pt idx="685">
                  <c:v>8.5999999999999993E-2</c:v>
                </c:pt>
                <c:pt idx="686">
                  <c:v>0.17299999999999999</c:v>
                </c:pt>
                <c:pt idx="687">
                  <c:v>8.7999999999999995E-2</c:v>
                </c:pt>
                <c:pt idx="688">
                  <c:v>0.14199999999999999</c:v>
                </c:pt>
                <c:pt idx="689">
                  <c:v>0.13600000000000001</c:v>
                </c:pt>
                <c:pt idx="690">
                  <c:v>0.109</c:v>
                </c:pt>
                <c:pt idx="691">
                  <c:v>7.6999999999999999E-2</c:v>
                </c:pt>
                <c:pt idx="692">
                  <c:v>9.6000000000000002E-2</c:v>
                </c:pt>
                <c:pt idx="693">
                  <c:v>9.0999999999999998E-2</c:v>
                </c:pt>
                <c:pt idx="694">
                  <c:v>0.20599999999999999</c:v>
                </c:pt>
                <c:pt idx="695">
                  <c:v>0.15</c:v>
                </c:pt>
                <c:pt idx="696">
                  <c:v>0.114</c:v>
                </c:pt>
                <c:pt idx="697">
                  <c:v>0.126</c:v>
                </c:pt>
                <c:pt idx="698">
                  <c:v>0.109</c:v>
                </c:pt>
                <c:pt idx="699">
                  <c:v>7.2999999999999995E-2</c:v>
                </c:pt>
                <c:pt idx="700">
                  <c:v>8.1000000000000003E-2</c:v>
                </c:pt>
                <c:pt idx="701">
                  <c:v>6.6000000000000003E-2</c:v>
                </c:pt>
                <c:pt idx="702">
                  <c:v>8.1000000000000003E-2</c:v>
                </c:pt>
                <c:pt idx="703">
                  <c:v>0.16200000000000001</c:v>
                </c:pt>
                <c:pt idx="704">
                  <c:v>0.13500000000000001</c:v>
                </c:pt>
                <c:pt idx="705">
                  <c:v>0.1</c:v>
                </c:pt>
                <c:pt idx="706">
                  <c:v>0.153</c:v>
                </c:pt>
                <c:pt idx="707">
                  <c:v>0.13200000000000001</c:v>
                </c:pt>
                <c:pt idx="708">
                  <c:v>0.187</c:v>
                </c:pt>
                <c:pt idx="709">
                  <c:v>0.14099999999999999</c:v>
                </c:pt>
                <c:pt idx="710">
                  <c:v>0.17699999999999999</c:v>
                </c:pt>
                <c:pt idx="711">
                  <c:v>0.17699999999999999</c:v>
                </c:pt>
                <c:pt idx="712">
                  <c:v>6.7000000000000004E-2</c:v>
                </c:pt>
                <c:pt idx="713">
                  <c:v>0.11899999999999999</c:v>
                </c:pt>
                <c:pt idx="714">
                  <c:v>0.11899999999999999</c:v>
                </c:pt>
                <c:pt idx="715">
                  <c:v>0.14399999999999999</c:v>
                </c:pt>
                <c:pt idx="716">
                  <c:v>7.9000000000000001E-2</c:v>
                </c:pt>
                <c:pt idx="717">
                  <c:v>0.17100000000000001</c:v>
                </c:pt>
                <c:pt idx="718">
                  <c:v>0.113</c:v>
                </c:pt>
                <c:pt idx="719">
                  <c:v>0.13600000000000001</c:v>
                </c:pt>
                <c:pt idx="720">
                  <c:v>0.124</c:v>
                </c:pt>
                <c:pt idx="721">
                  <c:v>0.127</c:v>
                </c:pt>
                <c:pt idx="722">
                  <c:v>0.18</c:v>
                </c:pt>
                <c:pt idx="723">
                  <c:v>0.124</c:v>
                </c:pt>
                <c:pt idx="724">
                  <c:v>8.7999999999999995E-2</c:v>
                </c:pt>
                <c:pt idx="725">
                  <c:v>0.11600000000000001</c:v>
                </c:pt>
                <c:pt idx="726">
                  <c:v>0.127</c:v>
                </c:pt>
                <c:pt idx="727">
                  <c:v>8.2000000000000003E-2</c:v>
                </c:pt>
                <c:pt idx="728">
                  <c:v>0.183</c:v>
                </c:pt>
                <c:pt idx="729">
                  <c:v>0.14899999999999999</c:v>
                </c:pt>
                <c:pt idx="730">
                  <c:v>0.14299999999999999</c:v>
                </c:pt>
                <c:pt idx="731">
                  <c:v>0.122</c:v>
                </c:pt>
                <c:pt idx="732">
                  <c:v>0.11600000000000001</c:v>
                </c:pt>
                <c:pt idx="733">
                  <c:v>8.6999999999999994E-2</c:v>
                </c:pt>
                <c:pt idx="734">
                  <c:v>8.7999999999999995E-2</c:v>
                </c:pt>
                <c:pt idx="735">
                  <c:v>7.9000000000000001E-2</c:v>
                </c:pt>
                <c:pt idx="736">
                  <c:v>0.126</c:v>
                </c:pt>
                <c:pt idx="737">
                  <c:v>9.9000000000000005E-2</c:v>
                </c:pt>
                <c:pt idx="738">
                  <c:v>6.6000000000000003E-2</c:v>
                </c:pt>
                <c:pt idx="739">
                  <c:v>0.11799999999999999</c:v>
                </c:pt>
                <c:pt idx="740">
                  <c:v>9.4E-2</c:v>
                </c:pt>
                <c:pt idx="741">
                  <c:v>0.14000000000000001</c:v>
                </c:pt>
                <c:pt idx="742">
                  <c:v>0.14399999999999999</c:v>
                </c:pt>
                <c:pt idx="743">
                  <c:v>0.20799999999999999</c:v>
                </c:pt>
                <c:pt idx="744">
                  <c:v>0.11899999999999999</c:v>
                </c:pt>
                <c:pt idx="745">
                  <c:v>8.6999999999999994E-2</c:v>
                </c:pt>
                <c:pt idx="746">
                  <c:v>9.9000000000000005E-2</c:v>
                </c:pt>
                <c:pt idx="747">
                  <c:v>8.3000000000000004E-2</c:v>
                </c:pt>
                <c:pt idx="748">
                  <c:v>0.127</c:v>
                </c:pt>
                <c:pt idx="749">
                  <c:v>0.08</c:v>
                </c:pt>
                <c:pt idx="750">
                  <c:v>0.11600000000000001</c:v>
                </c:pt>
                <c:pt idx="751">
                  <c:v>0.127</c:v>
                </c:pt>
                <c:pt idx="752">
                  <c:v>0.108</c:v>
                </c:pt>
                <c:pt idx="753">
                  <c:v>0.16600000000000001</c:v>
                </c:pt>
                <c:pt idx="754">
                  <c:v>0.14599999999999999</c:v>
                </c:pt>
                <c:pt idx="755">
                  <c:v>0.23</c:v>
                </c:pt>
                <c:pt idx="756">
                  <c:v>0.08</c:v>
                </c:pt>
                <c:pt idx="757">
                  <c:v>0.09</c:v>
                </c:pt>
                <c:pt idx="758">
                  <c:v>0.125</c:v>
                </c:pt>
                <c:pt idx="759">
                  <c:v>6.4000000000000001E-2</c:v>
                </c:pt>
                <c:pt idx="760">
                  <c:v>0.114</c:v>
                </c:pt>
                <c:pt idx="761">
                  <c:v>0.14799999999999999</c:v>
                </c:pt>
                <c:pt idx="762">
                  <c:v>0.14099999999999999</c:v>
                </c:pt>
                <c:pt idx="763">
                  <c:v>0.11700000000000001</c:v>
                </c:pt>
                <c:pt idx="764">
                  <c:v>8.3000000000000004E-2</c:v>
                </c:pt>
                <c:pt idx="765">
                  <c:v>0.153</c:v>
                </c:pt>
                <c:pt idx="766">
                  <c:v>0.159</c:v>
                </c:pt>
                <c:pt idx="767">
                  <c:v>8.4000000000000005E-2</c:v>
                </c:pt>
                <c:pt idx="768">
                  <c:v>0.10299999999999999</c:v>
                </c:pt>
                <c:pt idx="769">
                  <c:v>0.08</c:v>
                </c:pt>
                <c:pt idx="770">
                  <c:v>0.152</c:v>
                </c:pt>
                <c:pt idx="771">
                  <c:v>7.4999999999999997E-2</c:v>
                </c:pt>
                <c:pt idx="772">
                  <c:v>8.3000000000000004E-2</c:v>
                </c:pt>
                <c:pt idx="773">
                  <c:v>5.5E-2</c:v>
                </c:pt>
                <c:pt idx="774">
                  <c:v>0.03</c:v>
                </c:pt>
                <c:pt idx="775">
                  <c:v>0.113</c:v>
                </c:pt>
                <c:pt idx="776">
                  <c:v>0.115</c:v>
                </c:pt>
                <c:pt idx="777">
                  <c:v>0.13400000000000001</c:v>
                </c:pt>
                <c:pt idx="778">
                  <c:v>0.157</c:v>
                </c:pt>
                <c:pt idx="779">
                  <c:v>8.2000000000000003E-2</c:v>
                </c:pt>
                <c:pt idx="780">
                  <c:v>9.8000000000000004E-2</c:v>
                </c:pt>
                <c:pt idx="781">
                  <c:v>7.1999999999999995E-2</c:v>
                </c:pt>
                <c:pt idx="782">
                  <c:v>5.8999999999999997E-2</c:v>
                </c:pt>
                <c:pt idx="783">
                  <c:v>8.7999999999999995E-2</c:v>
                </c:pt>
                <c:pt idx="784">
                  <c:v>0.123</c:v>
                </c:pt>
                <c:pt idx="785">
                  <c:v>0.13700000000000001</c:v>
                </c:pt>
                <c:pt idx="786">
                  <c:v>0.14499999999999999</c:v>
                </c:pt>
                <c:pt idx="787">
                  <c:v>0.10299999999999999</c:v>
                </c:pt>
                <c:pt idx="788">
                  <c:v>0.09</c:v>
                </c:pt>
                <c:pt idx="789">
                  <c:v>0.13100000000000001</c:v>
                </c:pt>
                <c:pt idx="790">
                  <c:v>8.3000000000000004E-2</c:v>
                </c:pt>
                <c:pt idx="791">
                  <c:v>4.2999999999999997E-2</c:v>
                </c:pt>
                <c:pt idx="792">
                  <c:v>0.10199999999999999</c:v>
                </c:pt>
                <c:pt idx="793">
                  <c:v>6.0999999999999999E-2</c:v>
                </c:pt>
                <c:pt idx="794">
                  <c:v>7.3999999999999996E-2</c:v>
                </c:pt>
                <c:pt idx="795">
                  <c:v>0.11799999999999999</c:v>
                </c:pt>
                <c:pt idx="796">
                  <c:v>8.3000000000000004E-2</c:v>
                </c:pt>
                <c:pt idx="797">
                  <c:v>6.7000000000000004E-2</c:v>
                </c:pt>
                <c:pt idx="798">
                  <c:v>0.10199999999999999</c:v>
                </c:pt>
                <c:pt idx="799">
                  <c:v>6.9000000000000006E-2</c:v>
                </c:pt>
                <c:pt idx="800">
                  <c:v>7.6999999999999999E-2</c:v>
                </c:pt>
                <c:pt idx="801">
                  <c:v>0.13600000000000001</c:v>
                </c:pt>
                <c:pt idx="802">
                  <c:v>0.113</c:v>
                </c:pt>
                <c:pt idx="803">
                  <c:v>0.126</c:v>
                </c:pt>
                <c:pt idx="804">
                  <c:v>0.10199999999999999</c:v>
                </c:pt>
                <c:pt idx="805">
                  <c:v>0.123</c:v>
                </c:pt>
                <c:pt idx="806">
                  <c:v>6.9000000000000006E-2</c:v>
                </c:pt>
                <c:pt idx="807">
                  <c:v>7.2999999999999995E-2</c:v>
                </c:pt>
                <c:pt idx="808">
                  <c:v>0.15</c:v>
                </c:pt>
                <c:pt idx="809">
                  <c:v>0.123</c:v>
                </c:pt>
                <c:pt idx="810">
                  <c:v>0.14799999999999999</c:v>
                </c:pt>
                <c:pt idx="811">
                  <c:v>8.2000000000000003E-2</c:v>
                </c:pt>
                <c:pt idx="812">
                  <c:v>0.06</c:v>
                </c:pt>
                <c:pt idx="813">
                  <c:v>0.157</c:v>
                </c:pt>
                <c:pt idx="814">
                  <c:v>0.13700000000000001</c:v>
                </c:pt>
                <c:pt idx="815">
                  <c:v>0.13</c:v>
                </c:pt>
                <c:pt idx="816">
                  <c:v>0.11</c:v>
                </c:pt>
                <c:pt idx="817">
                  <c:v>0.129</c:v>
                </c:pt>
                <c:pt idx="818">
                  <c:v>8.4000000000000005E-2</c:v>
                </c:pt>
                <c:pt idx="819">
                  <c:v>6.5000000000000002E-2</c:v>
                </c:pt>
                <c:pt idx="820">
                  <c:v>9.2999999999999999E-2</c:v>
                </c:pt>
                <c:pt idx="821">
                  <c:v>0.13800000000000001</c:v>
                </c:pt>
                <c:pt idx="822">
                  <c:v>7.0000000000000007E-2</c:v>
                </c:pt>
                <c:pt idx="823">
                  <c:v>0.11</c:v>
                </c:pt>
                <c:pt idx="824">
                  <c:v>0.126</c:v>
                </c:pt>
                <c:pt idx="825">
                  <c:v>0.105</c:v>
                </c:pt>
                <c:pt idx="826">
                  <c:v>0.128</c:v>
                </c:pt>
                <c:pt idx="827">
                  <c:v>0.13600000000000001</c:v>
                </c:pt>
                <c:pt idx="828">
                  <c:v>0.14399999999999999</c:v>
                </c:pt>
                <c:pt idx="829">
                  <c:v>0.12</c:v>
                </c:pt>
                <c:pt idx="830">
                  <c:v>6.6000000000000003E-2</c:v>
                </c:pt>
                <c:pt idx="831">
                  <c:v>9.4E-2</c:v>
                </c:pt>
                <c:pt idx="832">
                  <c:v>7.3999999999999996E-2</c:v>
                </c:pt>
                <c:pt idx="833">
                  <c:v>5.0999999999999997E-2</c:v>
                </c:pt>
                <c:pt idx="834">
                  <c:v>6.8000000000000005E-2</c:v>
                </c:pt>
                <c:pt idx="835">
                  <c:v>0.11</c:v>
                </c:pt>
                <c:pt idx="836">
                  <c:v>0.184</c:v>
                </c:pt>
                <c:pt idx="837">
                  <c:v>0.17399999999999999</c:v>
                </c:pt>
                <c:pt idx="838">
                  <c:v>0.11</c:v>
                </c:pt>
                <c:pt idx="839">
                  <c:v>0.115</c:v>
                </c:pt>
                <c:pt idx="840">
                  <c:v>7.6999999999999999E-2</c:v>
                </c:pt>
                <c:pt idx="841">
                  <c:v>0.127</c:v>
                </c:pt>
                <c:pt idx="842">
                  <c:v>8.7999999999999995E-2</c:v>
                </c:pt>
                <c:pt idx="843">
                  <c:v>7.0000000000000007E-2</c:v>
                </c:pt>
                <c:pt idx="844">
                  <c:v>0.121</c:v>
                </c:pt>
                <c:pt idx="845">
                  <c:v>8.5999999999999993E-2</c:v>
                </c:pt>
                <c:pt idx="846">
                  <c:v>5.5E-2</c:v>
                </c:pt>
                <c:pt idx="847">
                  <c:v>9.9000000000000005E-2</c:v>
                </c:pt>
                <c:pt idx="848">
                  <c:v>9.0999999999999998E-2</c:v>
                </c:pt>
                <c:pt idx="849">
                  <c:v>0.10100000000000001</c:v>
                </c:pt>
                <c:pt idx="850">
                  <c:v>0.16200000000000001</c:v>
                </c:pt>
                <c:pt idx="851">
                  <c:v>0.12</c:v>
                </c:pt>
                <c:pt idx="852">
                  <c:v>0.11799999999999999</c:v>
                </c:pt>
                <c:pt idx="853">
                  <c:v>0.107</c:v>
                </c:pt>
                <c:pt idx="854">
                  <c:v>8.4000000000000005E-2</c:v>
                </c:pt>
                <c:pt idx="855">
                  <c:v>8.5000000000000006E-2</c:v>
                </c:pt>
                <c:pt idx="856">
                  <c:v>0.16800000000000001</c:v>
                </c:pt>
                <c:pt idx="857">
                  <c:v>7.8E-2</c:v>
                </c:pt>
                <c:pt idx="858">
                  <c:v>0.123</c:v>
                </c:pt>
                <c:pt idx="859">
                  <c:v>0.123</c:v>
                </c:pt>
                <c:pt idx="860">
                  <c:v>9.9000000000000005E-2</c:v>
                </c:pt>
                <c:pt idx="861">
                  <c:v>0.154</c:v>
                </c:pt>
                <c:pt idx="862">
                  <c:v>0.156</c:v>
                </c:pt>
                <c:pt idx="863">
                  <c:v>0.115</c:v>
                </c:pt>
                <c:pt idx="864">
                  <c:v>0.157</c:v>
                </c:pt>
                <c:pt idx="865">
                  <c:v>9.6000000000000002E-2</c:v>
                </c:pt>
                <c:pt idx="866">
                  <c:v>9.2999999999999999E-2</c:v>
                </c:pt>
                <c:pt idx="867">
                  <c:v>0.14399999999999999</c:v>
                </c:pt>
                <c:pt idx="868">
                  <c:v>0.112</c:v>
                </c:pt>
                <c:pt idx="869">
                  <c:v>0.154</c:v>
                </c:pt>
                <c:pt idx="870">
                  <c:v>8.2000000000000003E-2</c:v>
                </c:pt>
                <c:pt idx="871">
                  <c:v>9.6000000000000002E-2</c:v>
                </c:pt>
                <c:pt idx="872">
                  <c:v>9.5000000000000001E-2</c:v>
                </c:pt>
                <c:pt idx="873">
                  <c:v>0.155</c:v>
                </c:pt>
                <c:pt idx="874">
                  <c:v>0.188</c:v>
                </c:pt>
                <c:pt idx="875">
                  <c:v>5.8999999999999997E-2</c:v>
                </c:pt>
                <c:pt idx="876">
                  <c:v>8.3000000000000004E-2</c:v>
                </c:pt>
                <c:pt idx="877">
                  <c:v>0.17299999999999999</c:v>
                </c:pt>
                <c:pt idx="878">
                  <c:v>8.5000000000000006E-2</c:v>
                </c:pt>
                <c:pt idx="879">
                  <c:v>0.129</c:v>
                </c:pt>
                <c:pt idx="880">
                  <c:v>0.123</c:v>
                </c:pt>
                <c:pt idx="881">
                  <c:v>0.11799999999999999</c:v>
                </c:pt>
                <c:pt idx="882">
                  <c:v>9.5000000000000001E-2</c:v>
                </c:pt>
                <c:pt idx="883">
                  <c:v>0.17</c:v>
                </c:pt>
                <c:pt idx="884">
                  <c:v>8.8999999999999996E-2</c:v>
                </c:pt>
                <c:pt idx="885">
                  <c:v>0.17100000000000001</c:v>
                </c:pt>
                <c:pt idx="886">
                  <c:v>0.14399999999999999</c:v>
                </c:pt>
                <c:pt idx="887">
                  <c:v>0.11799999999999999</c:v>
                </c:pt>
                <c:pt idx="888">
                  <c:v>0.161</c:v>
                </c:pt>
                <c:pt idx="889">
                  <c:v>0.124</c:v>
                </c:pt>
                <c:pt idx="890">
                  <c:v>8.1000000000000003E-2</c:v>
                </c:pt>
                <c:pt idx="891">
                  <c:v>0.106</c:v>
                </c:pt>
                <c:pt idx="892">
                  <c:v>8.2000000000000003E-2</c:v>
                </c:pt>
                <c:pt idx="893">
                  <c:v>7.4999999999999997E-2</c:v>
                </c:pt>
                <c:pt idx="894">
                  <c:v>0.14699999999999999</c:v>
                </c:pt>
                <c:pt idx="895">
                  <c:v>6.8000000000000005E-2</c:v>
                </c:pt>
                <c:pt idx="896">
                  <c:v>0.123</c:v>
                </c:pt>
                <c:pt idx="897">
                  <c:v>0.155</c:v>
                </c:pt>
                <c:pt idx="898">
                  <c:v>0.11600000000000001</c:v>
                </c:pt>
                <c:pt idx="899">
                  <c:v>0.16600000000000001</c:v>
                </c:pt>
                <c:pt idx="900">
                  <c:v>0.14099999999999999</c:v>
                </c:pt>
                <c:pt idx="901">
                  <c:v>0.13200000000000001</c:v>
                </c:pt>
                <c:pt idx="902">
                  <c:v>0.121</c:v>
                </c:pt>
                <c:pt idx="903">
                  <c:v>0.13400000000000001</c:v>
                </c:pt>
                <c:pt idx="904">
                  <c:v>0.14000000000000001</c:v>
                </c:pt>
                <c:pt idx="905">
                  <c:v>0.13300000000000001</c:v>
                </c:pt>
                <c:pt idx="906">
                  <c:v>0.11</c:v>
                </c:pt>
                <c:pt idx="907">
                  <c:v>0.10199999999999999</c:v>
                </c:pt>
                <c:pt idx="908">
                  <c:v>0.187</c:v>
                </c:pt>
                <c:pt idx="909">
                  <c:v>0.106</c:v>
                </c:pt>
                <c:pt idx="910">
                  <c:v>0.10299999999999999</c:v>
                </c:pt>
                <c:pt idx="911">
                  <c:v>0.17699999999999999</c:v>
                </c:pt>
                <c:pt idx="912">
                  <c:v>0.11899999999999999</c:v>
                </c:pt>
                <c:pt idx="913">
                  <c:v>0.159</c:v>
                </c:pt>
                <c:pt idx="914">
                  <c:v>9.0999999999999998E-2</c:v>
                </c:pt>
                <c:pt idx="915">
                  <c:v>9.2999999999999999E-2</c:v>
                </c:pt>
                <c:pt idx="916">
                  <c:v>9.6000000000000002E-2</c:v>
                </c:pt>
                <c:pt idx="917">
                  <c:v>7.0999999999999994E-2</c:v>
                </c:pt>
                <c:pt idx="918">
                  <c:v>0.14399999999999999</c:v>
                </c:pt>
                <c:pt idx="919">
                  <c:v>0.18099999999999999</c:v>
                </c:pt>
                <c:pt idx="920">
                  <c:v>0.13700000000000001</c:v>
                </c:pt>
                <c:pt idx="921">
                  <c:v>0.13700000000000001</c:v>
                </c:pt>
                <c:pt idx="922">
                  <c:v>0.14099999999999999</c:v>
                </c:pt>
                <c:pt idx="923">
                  <c:v>0.122</c:v>
                </c:pt>
                <c:pt idx="924">
                  <c:v>7.8E-2</c:v>
                </c:pt>
                <c:pt idx="925">
                  <c:v>0.09</c:v>
                </c:pt>
                <c:pt idx="926">
                  <c:v>7.8E-2</c:v>
                </c:pt>
                <c:pt idx="927">
                  <c:v>0.14699999999999999</c:v>
                </c:pt>
                <c:pt idx="928">
                  <c:v>9.0999999999999998E-2</c:v>
                </c:pt>
                <c:pt idx="929">
                  <c:v>0.12</c:v>
                </c:pt>
                <c:pt idx="930">
                  <c:v>0.13200000000000001</c:v>
                </c:pt>
                <c:pt idx="931">
                  <c:v>8.5000000000000006E-2</c:v>
                </c:pt>
                <c:pt idx="932">
                  <c:v>0.14199999999999999</c:v>
                </c:pt>
                <c:pt idx="933">
                  <c:v>0.13800000000000001</c:v>
                </c:pt>
                <c:pt idx="934">
                  <c:v>0.16</c:v>
                </c:pt>
                <c:pt idx="935">
                  <c:v>0.114</c:v>
                </c:pt>
                <c:pt idx="936">
                  <c:v>7.2999999999999995E-2</c:v>
                </c:pt>
                <c:pt idx="937">
                  <c:v>0.09</c:v>
                </c:pt>
                <c:pt idx="938">
                  <c:v>0.105</c:v>
                </c:pt>
                <c:pt idx="939">
                  <c:v>8.3000000000000004E-2</c:v>
                </c:pt>
                <c:pt idx="940">
                  <c:v>7.8E-2</c:v>
                </c:pt>
                <c:pt idx="941">
                  <c:v>9.4E-2</c:v>
                </c:pt>
                <c:pt idx="942">
                  <c:v>0.123</c:v>
                </c:pt>
                <c:pt idx="943">
                  <c:v>0.108</c:v>
                </c:pt>
                <c:pt idx="944">
                  <c:v>0</c:v>
                </c:pt>
                <c:pt idx="945">
                  <c:v>0.14599999999999999</c:v>
                </c:pt>
                <c:pt idx="946">
                  <c:v>0.152</c:v>
                </c:pt>
                <c:pt idx="947">
                  <c:v>8.4000000000000005E-2</c:v>
                </c:pt>
                <c:pt idx="948">
                  <c:v>0.108</c:v>
                </c:pt>
                <c:pt idx="949">
                  <c:v>0.16900000000000001</c:v>
                </c:pt>
                <c:pt idx="950">
                  <c:v>0.14299999999999999</c:v>
                </c:pt>
                <c:pt idx="951">
                  <c:v>0.11799999999999999</c:v>
                </c:pt>
                <c:pt idx="952">
                  <c:v>0.14499999999999999</c:v>
                </c:pt>
                <c:pt idx="953">
                  <c:v>0.158</c:v>
                </c:pt>
                <c:pt idx="954">
                  <c:v>0.129</c:v>
                </c:pt>
                <c:pt idx="955">
                  <c:v>8.3000000000000004E-2</c:v>
                </c:pt>
                <c:pt idx="956">
                  <c:v>0.153</c:v>
                </c:pt>
                <c:pt idx="957">
                  <c:v>0.159</c:v>
                </c:pt>
                <c:pt idx="958">
                  <c:v>8.4000000000000005E-2</c:v>
                </c:pt>
                <c:pt idx="959">
                  <c:v>0.10299999999999999</c:v>
                </c:pt>
                <c:pt idx="960">
                  <c:v>0.08</c:v>
                </c:pt>
                <c:pt idx="961">
                  <c:v>0.152</c:v>
                </c:pt>
                <c:pt idx="962">
                  <c:v>7.5999999999999998E-2</c:v>
                </c:pt>
                <c:pt idx="963">
                  <c:v>8.1000000000000003E-2</c:v>
                </c:pt>
                <c:pt idx="964">
                  <c:v>5.5E-2</c:v>
                </c:pt>
                <c:pt idx="965">
                  <c:v>0.03</c:v>
                </c:pt>
                <c:pt idx="966">
                  <c:v>0.113</c:v>
                </c:pt>
                <c:pt idx="967">
                  <c:v>0.115</c:v>
                </c:pt>
                <c:pt idx="968">
                  <c:v>0.13400000000000001</c:v>
                </c:pt>
                <c:pt idx="969">
                  <c:v>0.157</c:v>
                </c:pt>
                <c:pt idx="970">
                  <c:v>8.2000000000000003E-2</c:v>
                </c:pt>
                <c:pt idx="971">
                  <c:v>9.8000000000000004E-2</c:v>
                </c:pt>
                <c:pt idx="972">
                  <c:v>7.1999999999999995E-2</c:v>
                </c:pt>
                <c:pt idx="973">
                  <c:v>5.8999999999999997E-2</c:v>
                </c:pt>
                <c:pt idx="974">
                  <c:v>9.0999999999999998E-2</c:v>
                </c:pt>
                <c:pt idx="975">
                  <c:v>0.123</c:v>
                </c:pt>
                <c:pt idx="976">
                  <c:v>0.13700000000000001</c:v>
                </c:pt>
                <c:pt idx="977">
                  <c:v>0.14099999999999999</c:v>
                </c:pt>
                <c:pt idx="978">
                  <c:v>9.5000000000000001E-2</c:v>
                </c:pt>
                <c:pt idx="979">
                  <c:v>0.09</c:v>
                </c:pt>
                <c:pt idx="980">
                  <c:v>0.13100000000000001</c:v>
                </c:pt>
                <c:pt idx="981">
                  <c:v>8.3000000000000004E-2</c:v>
                </c:pt>
                <c:pt idx="982">
                  <c:v>4.2999999999999997E-2</c:v>
                </c:pt>
                <c:pt idx="983">
                  <c:v>0.10199999999999999</c:v>
                </c:pt>
                <c:pt idx="984">
                  <c:v>6.4000000000000001E-2</c:v>
                </c:pt>
                <c:pt idx="985">
                  <c:v>7.3999999999999996E-2</c:v>
                </c:pt>
                <c:pt idx="986">
                  <c:v>0.11799999999999999</c:v>
                </c:pt>
                <c:pt idx="987">
                  <c:v>8.3000000000000004E-2</c:v>
                </c:pt>
                <c:pt idx="988">
                  <c:v>6.7000000000000004E-2</c:v>
                </c:pt>
                <c:pt idx="989">
                  <c:v>0.10199999999999999</c:v>
                </c:pt>
                <c:pt idx="990">
                  <c:v>6.9000000000000006E-2</c:v>
                </c:pt>
                <c:pt idx="991">
                  <c:v>8.5000000000000006E-2</c:v>
                </c:pt>
                <c:pt idx="992">
                  <c:v>0.14899999999999999</c:v>
                </c:pt>
                <c:pt idx="993">
                  <c:v>0.113</c:v>
                </c:pt>
                <c:pt idx="994">
                  <c:v>0.126</c:v>
                </c:pt>
                <c:pt idx="995">
                  <c:v>0.10199999999999999</c:v>
                </c:pt>
                <c:pt idx="996">
                  <c:v>0.123</c:v>
                </c:pt>
                <c:pt idx="997">
                  <c:v>6.9000000000000006E-2</c:v>
                </c:pt>
                <c:pt idx="998">
                  <c:v>7.2999999999999995E-2</c:v>
                </c:pt>
                <c:pt idx="999">
                  <c:v>0.15</c:v>
                </c:pt>
                <c:pt idx="1000">
                  <c:v>0.123</c:v>
                </c:pt>
                <c:pt idx="1001">
                  <c:v>0.14799999999999999</c:v>
                </c:pt>
                <c:pt idx="1002">
                  <c:v>8.2000000000000003E-2</c:v>
                </c:pt>
                <c:pt idx="1003">
                  <c:v>0.107</c:v>
                </c:pt>
                <c:pt idx="1004">
                  <c:v>0.157</c:v>
                </c:pt>
                <c:pt idx="1005">
                  <c:v>0.13700000000000001</c:v>
                </c:pt>
                <c:pt idx="1006">
                  <c:v>0.13</c:v>
                </c:pt>
                <c:pt idx="1007">
                  <c:v>0.11</c:v>
                </c:pt>
                <c:pt idx="1008">
                  <c:v>0.129</c:v>
                </c:pt>
                <c:pt idx="1009">
                  <c:v>8.4000000000000005E-2</c:v>
                </c:pt>
                <c:pt idx="1010">
                  <c:v>6.5000000000000002E-2</c:v>
                </c:pt>
                <c:pt idx="1011">
                  <c:v>8.8999999999999996E-2</c:v>
                </c:pt>
                <c:pt idx="1012">
                  <c:v>0.13800000000000001</c:v>
                </c:pt>
                <c:pt idx="1013">
                  <c:v>7.6999999999999999E-2</c:v>
                </c:pt>
                <c:pt idx="1014">
                  <c:v>0.11</c:v>
                </c:pt>
                <c:pt idx="1015">
                  <c:v>0.126</c:v>
                </c:pt>
                <c:pt idx="1016">
                  <c:v>0.105</c:v>
                </c:pt>
                <c:pt idx="1017">
                  <c:v>0.128</c:v>
                </c:pt>
                <c:pt idx="1018">
                  <c:v>0.13600000000000001</c:v>
                </c:pt>
                <c:pt idx="1019">
                  <c:v>0.14399999999999999</c:v>
                </c:pt>
                <c:pt idx="1020">
                  <c:v>0.12</c:v>
                </c:pt>
                <c:pt idx="1021">
                  <c:v>6.6000000000000003E-2</c:v>
                </c:pt>
                <c:pt idx="1022">
                  <c:v>9.4E-2</c:v>
                </c:pt>
                <c:pt idx="1023">
                  <c:v>7.3999999999999996E-2</c:v>
                </c:pt>
                <c:pt idx="1024">
                  <c:v>5.0999999999999997E-2</c:v>
                </c:pt>
                <c:pt idx="1025">
                  <c:v>6.8000000000000005E-2</c:v>
                </c:pt>
                <c:pt idx="1026">
                  <c:v>0.11</c:v>
                </c:pt>
                <c:pt idx="1027">
                  <c:v>0.184</c:v>
                </c:pt>
                <c:pt idx="1028">
                  <c:v>0.14799999999999999</c:v>
                </c:pt>
                <c:pt idx="1029">
                  <c:v>0.11</c:v>
                </c:pt>
                <c:pt idx="1030">
                  <c:v>0.115</c:v>
                </c:pt>
                <c:pt idx="1031">
                  <c:v>7.6999999999999999E-2</c:v>
                </c:pt>
                <c:pt idx="1032">
                  <c:v>0.127</c:v>
                </c:pt>
                <c:pt idx="1033">
                  <c:v>8.7999999999999995E-2</c:v>
                </c:pt>
                <c:pt idx="1034">
                  <c:v>7.5999999999999998E-2</c:v>
                </c:pt>
                <c:pt idx="1035">
                  <c:v>0.121</c:v>
                </c:pt>
                <c:pt idx="1036">
                  <c:v>8.5999999999999993E-2</c:v>
                </c:pt>
                <c:pt idx="1037">
                  <c:v>5.5E-2</c:v>
                </c:pt>
                <c:pt idx="1038">
                  <c:v>9.9000000000000005E-2</c:v>
                </c:pt>
                <c:pt idx="1039">
                  <c:v>9.0999999999999998E-2</c:v>
                </c:pt>
                <c:pt idx="1040">
                  <c:v>0.10100000000000001</c:v>
                </c:pt>
                <c:pt idx="1041">
                  <c:v>0.161</c:v>
                </c:pt>
                <c:pt idx="1042">
                  <c:v>0.12</c:v>
                </c:pt>
                <c:pt idx="1043">
                  <c:v>0.11799999999999999</c:v>
                </c:pt>
                <c:pt idx="1044">
                  <c:v>0.107</c:v>
                </c:pt>
                <c:pt idx="1045">
                  <c:v>7.2999999999999995E-2</c:v>
                </c:pt>
                <c:pt idx="1046">
                  <c:v>0.104</c:v>
                </c:pt>
                <c:pt idx="1047">
                  <c:v>0.16800000000000001</c:v>
                </c:pt>
                <c:pt idx="1048">
                  <c:v>7.8E-2</c:v>
                </c:pt>
                <c:pt idx="1049">
                  <c:v>0.123</c:v>
                </c:pt>
                <c:pt idx="1050">
                  <c:v>0.121</c:v>
                </c:pt>
                <c:pt idx="1051">
                  <c:v>9.9000000000000005E-2</c:v>
                </c:pt>
                <c:pt idx="1052">
                  <c:v>0.154</c:v>
                </c:pt>
                <c:pt idx="1053">
                  <c:v>0.156</c:v>
                </c:pt>
                <c:pt idx="1054">
                  <c:v>0.115</c:v>
                </c:pt>
                <c:pt idx="1055">
                  <c:v>0.157</c:v>
                </c:pt>
                <c:pt idx="1056">
                  <c:v>9.6000000000000002E-2</c:v>
                </c:pt>
                <c:pt idx="1057">
                  <c:v>9.2999999999999999E-2</c:v>
                </c:pt>
                <c:pt idx="1058">
                  <c:v>0.14399999999999999</c:v>
                </c:pt>
                <c:pt idx="1059">
                  <c:v>0.112</c:v>
                </c:pt>
                <c:pt idx="1060">
                  <c:v>0.154</c:v>
                </c:pt>
                <c:pt idx="1061">
                  <c:v>8.2000000000000003E-2</c:v>
                </c:pt>
                <c:pt idx="1062">
                  <c:v>9.6000000000000002E-2</c:v>
                </c:pt>
                <c:pt idx="1063">
                  <c:v>9.7000000000000003E-2</c:v>
                </c:pt>
                <c:pt idx="1064">
                  <c:v>0.155</c:v>
                </c:pt>
                <c:pt idx="1065">
                  <c:v>0.20599999999999999</c:v>
                </c:pt>
                <c:pt idx="1066">
                  <c:v>5.7000000000000002E-2</c:v>
                </c:pt>
                <c:pt idx="1067">
                  <c:v>8.3000000000000004E-2</c:v>
                </c:pt>
                <c:pt idx="1068">
                  <c:v>0.17299999999999999</c:v>
                </c:pt>
                <c:pt idx="1069">
                  <c:v>8.5000000000000006E-2</c:v>
                </c:pt>
                <c:pt idx="1070">
                  <c:v>0.13400000000000001</c:v>
                </c:pt>
                <c:pt idx="1071">
                  <c:v>0.13</c:v>
                </c:pt>
                <c:pt idx="1072">
                  <c:v>0.11799999999999999</c:v>
                </c:pt>
                <c:pt idx="1073">
                  <c:v>9.5000000000000001E-2</c:v>
                </c:pt>
                <c:pt idx="1074">
                  <c:v>0.17</c:v>
                </c:pt>
                <c:pt idx="1075">
                  <c:v>8.8999999999999996E-2</c:v>
                </c:pt>
                <c:pt idx="1076">
                  <c:v>0.17100000000000001</c:v>
                </c:pt>
                <c:pt idx="1077">
                  <c:v>0.14399999999999999</c:v>
                </c:pt>
                <c:pt idx="1078">
                  <c:v>0.11799999999999999</c:v>
                </c:pt>
                <c:pt idx="1079">
                  <c:v>0.161</c:v>
                </c:pt>
                <c:pt idx="1080">
                  <c:v>0.124</c:v>
                </c:pt>
                <c:pt idx="1081">
                  <c:v>8.1000000000000003E-2</c:v>
                </c:pt>
                <c:pt idx="1082">
                  <c:v>0.106</c:v>
                </c:pt>
                <c:pt idx="1083">
                  <c:v>8.2000000000000003E-2</c:v>
                </c:pt>
                <c:pt idx="1084">
                  <c:v>7.4999999999999997E-2</c:v>
                </c:pt>
                <c:pt idx="1085">
                  <c:v>0.14699999999999999</c:v>
                </c:pt>
                <c:pt idx="1086">
                  <c:v>6.8000000000000005E-2</c:v>
                </c:pt>
                <c:pt idx="1087">
                  <c:v>0.123</c:v>
                </c:pt>
                <c:pt idx="1088">
                  <c:v>0.155</c:v>
                </c:pt>
                <c:pt idx="1089">
                  <c:v>0.11600000000000001</c:v>
                </c:pt>
                <c:pt idx="1090">
                  <c:v>0.16600000000000001</c:v>
                </c:pt>
                <c:pt idx="1091">
                  <c:v>0.14099999999999999</c:v>
                </c:pt>
                <c:pt idx="1092">
                  <c:v>0.13200000000000001</c:v>
                </c:pt>
                <c:pt idx="1093">
                  <c:v>0.121</c:v>
                </c:pt>
                <c:pt idx="1094">
                  <c:v>0.13400000000000001</c:v>
                </c:pt>
                <c:pt idx="1095">
                  <c:v>0.14000000000000001</c:v>
                </c:pt>
                <c:pt idx="1096">
                  <c:v>0.13300000000000001</c:v>
                </c:pt>
                <c:pt idx="1097">
                  <c:v>0.112</c:v>
                </c:pt>
                <c:pt idx="1098">
                  <c:v>0.10199999999999999</c:v>
                </c:pt>
                <c:pt idx="1099">
                  <c:v>0.187</c:v>
                </c:pt>
                <c:pt idx="1100">
                  <c:v>0.106</c:v>
                </c:pt>
                <c:pt idx="1101">
                  <c:v>0.10299999999999999</c:v>
                </c:pt>
                <c:pt idx="1102">
                  <c:v>0.16400000000000001</c:v>
                </c:pt>
                <c:pt idx="1103">
                  <c:v>0.11899999999999999</c:v>
                </c:pt>
                <c:pt idx="1104">
                  <c:v>0.159</c:v>
                </c:pt>
                <c:pt idx="1105">
                  <c:v>9.0999999999999998E-2</c:v>
                </c:pt>
                <c:pt idx="1106">
                  <c:v>9.2999999999999999E-2</c:v>
                </c:pt>
                <c:pt idx="1107">
                  <c:v>9.6000000000000002E-2</c:v>
                </c:pt>
                <c:pt idx="1108">
                  <c:v>0.11600000000000001</c:v>
                </c:pt>
                <c:pt idx="1109">
                  <c:v>0.14399999999999999</c:v>
                </c:pt>
                <c:pt idx="1110">
                  <c:v>0.18099999999999999</c:v>
                </c:pt>
                <c:pt idx="1111">
                  <c:v>0.13700000000000001</c:v>
                </c:pt>
                <c:pt idx="1112">
                  <c:v>0.13700000000000001</c:v>
                </c:pt>
                <c:pt idx="1113">
                  <c:v>0.124</c:v>
                </c:pt>
                <c:pt idx="1114">
                  <c:v>0.122</c:v>
                </c:pt>
                <c:pt idx="1115">
                  <c:v>7.8E-2</c:v>
                </c:pt>
                <c:pt idx="1116">
                  <c:v>7.8E-2</c:v>
                </c:pt>
                <c:pt idx="1117">
                  <c:v>7.8E-2</c:v>
                </c:pt>
                <c:pt idx="1118">
                  <c:v>0.14699999999999999</c:v>
                </c:pt>
                <c:pt idx="1119">
                  <c:v>9.0999999999999998E-2</c:v>
                </c:pt>
                <c:pt idx="1120">
                  <c:v>0.12</c:v>
                </c:pt>
                <c:pt idx="1121">
                  <c:v>0.108</c:v>
                </c:pt>
                <c:pt idx="1122">
                  <c:v>8.5000000000000006E-2</c:v>
                </c:pt>
                <c:pt idx="1123">
                  <c:v>0.14199999999999999</c:v>
                </c:pt>
                <c:pt idx="1124">
                  <c:v>0.13800000000000001</c:v>
                </c:pt>
                <c:pt idx="1125">
                  <c:v>0.16</c:v>
                </c:pt>
                <c:pt idx="1126">
                  <c:v>0.114</c:v>
                </c:pt>
                <c:pt idx="1127">
                  <c:v>7.2999999999999995E-2</c:v>
                </c:pt>
                <c:pt idx="1128">
                  <c:v>0.09</c:v>
                </c:pt>
                <c:pt idx="1129">
                  <c:v>0.10299999999999999</c:v>
                </c:pt>
                <c:pt idx="1130">
                  <c:v>0.13200000000000001</c:v>
                </c:pt>
                <c:pt idx="1131">
                  <c:v>7.8E-2</c:v>
                </c:pt>
                <c:pt idx="1132">
                  <c:v>9.1999999999999998E-2</c:v>
                </c:pt>
                <c:pt idx="1133">
                  <c:v>0.123</c:v>
                </c:pt>
                <c:pt idx="1134">
                  <c:v>0.108</c:v>
                </c:pt>
                <c:pt idx="1135">
                  <c:v>0</c:v>
                </c:pt>
                <c:pt idx="1136">
                  <c:v>0.14599999999999999</c:v>
                </c:pt>
                <c:pt idx="1137">
                  <c:v>0.152</c:v>
                </c:pt>
                <c:pt idx="1138">
                  <c:v>8.4000000000000005E-2</c:v>
                </c:pt>
                <c:pt idx="1139">
                  <c:v>0.108</c:v>
                </c:pt>
                <c:pt idx="1140">
                  <c:v>0.16900000000000001</c:v>
                </c:pt>
                <c:pt idx="1141">
                  <c:v>0.14299999999999999</c:v>
                </c:pt>
                <c:pt idx="1142">
                  <c:v>0.11600000000000001</c:v>
                </c:pt>
                <c:pt idx="1143">
                  <c:v>0.14499999999999999</c:v>
                </c:pt>
                <c:pt idx="1144">
                  <c:v>0.158</c:v>
                </c:pt>
                <c:pt idx="1145">
                  <c:v>0.129</c:v>
                </c:pt>
                <c:pt idx="1146">
                  <c:v>6.5000000000000002E-2</c:v>
                </c:pt>
                <c:pt idx="1147">
                  <c:v>0.127</c:v>
                </c:pt>
                <c:pt idx="1148">
                  <c:v>0.17</c:v>
                </c:pt>
                <c:pt idx="1149">
                  <c:v>0.08</c:v>
                </c:pt>
                <c:pt idx="1150">
                  <c:v>0.106</c:v>
                </c:pt>
                <c:pt idx="1151">
                  <c:v>7.1999999999999995E-2</c:v>
                </c:pt>
                <c:pt idx="1152">
                  <c:v>0.13400000000000001</c:v>
                </c:pt>
                <c:pt idx="1153">
                  <c:v>7.5999999999999998E-2</c:v>
                </c:pt>
                <c:pt idx="1154">
                  <c:v>0.10299999999999999</c:v>
                </c:pt>
                <c:pt idx="1155">
                  <c:v>5.8999999999999997E-2</c:v>
                </c:pt>
                <c:pt idx="1156">
                  <c:v>3.5999999999999997E-2</c:v>
                </c:pt>
                <c:pt idx="1157">
                  <c:v>0.109</c:v>
                </c:pt>
                <c:pt idx="1158">
                  <c:v>0.14099999999999999</c:v>
                </c:pt>
                <c:pt idx="1159">
                  <c:v>0.14299999999999999</c:v>
                </c:pt>
                <c:pt idx="1160">
                  <c:v>0.16</c:v>
                </c:pt>
                <c:pt idx="1161">
                  <c:v>7.1999999999999995E-2</c:v>
                </c:pt>
                <c:pt idx="1162">
                  <c:v>0.11600000000000001</c:v>
                </c:pt>
                <c:pt idx="1163">
                  <c:v>6.6000000000000003E-2</c:v>
                </c:pt>
                <c:pt idx="1164">
                  <c:v>0.10299999999999999</c:v>
                </c:pt>
                <c:pt idx="1165">
                  <c:v>9.0999999999999998E-2</c:v>
                </c:pt>
                <c:pt idx="1166">
                  <c:v>0.14099999999999999</c:v>
                </c:pt>
                <c:pt idx="1167">
                  <c:v>0.112</c:v>
                </c:pt>
                <c:pt idx="1168">
                  <c:v>0.14899999999999999</c:v>
                </c:pt>
                <c:pt idx="1169">
                  <c:v>8.5000000000000006E-2</c:v>
                </c:pt>
                <c:pt idx="1170">
                  <c:v>0.105</c:v>
                </c:pt>
                <c:pt idx="1171">
                  <c:v>0.114</c:v>
                </c:pt>
                <c:pt idx="1172">
                  <c:v>0.13600000000000001</c:v>
                </c:pt>
                <c:pt idx="1173">
                  <c:v>4.7E-2</c:v>
                </c:pt>
                <c:pt idx="1174">
                  <c:v>0.108</c:v>
                </c:pt>
                <c:pt idx="1175">
                  <c:v>6.7000000000000004E-2</c:v>
                </c:pt>
                <c:pt idx="1176">
                  <c:v>6.8000000000000005E-2</c:v>
                </c:pt>
                <c:pt idx="1177">
                  <c:v>0.13500000000000001</c:v>
                </c:pt>
                <c:pt idx="1178">
                  <c:v>7.3999999999999996E-2</c:v>
                </c:pt>
                <c:pt idx="1179">
                  <c:v>7.3999999999999996E-2</c:v>
                </c:pt>
                <c:pt idx="1180">
                  <c:v>0.1</c:v>
                </c:pt>
                <c:pt idx="1181">
                  <c:v>7.5999999999999998E-2</c:v>
                </c:pt>
                <c:pt idx="1182">
                  <c:v>8.1000000000000003E-2</c:v>
                </c:pt>
                <c:pt idx="1183">
                  <c:v>0.156</c:v>
                </c:pt>
                <c:pt idx="1184">
                  <c:v>0.12</c:v>
                </c:pt>
                <c:pt idx="1185">
                  <c:v>0.11799999999999999</c:v>
                </c:pt>
                <c:pt idx="1186">
                  <c:v>9.7000000000000003E-2</c:v>
                </c:pt>
                <c:pt idx="1187">
                  <c:v>0.126</c:v>
                </c:pt>
                <c:pt idx="1188">
                  <c:v>7.1999999999999995E-2</c:v>
                </c:pt>
                <c:pt idx="1189">
                  <c:v>7.2999999999999995E-2</c:v>
                </c:pt>
                <c:pt idx="1190">
                  <c:v>0.14199999999999999</c:v>
                </c:pt>
                <c:pt idx="1191">
                  <c:v>0.10199999999999999</c:v>
                </c:pt>
                <c:pt idx="1192">
                  <c:v>7.0999999999999994E-2</c:v>
                </c:pt>
                <c:pt idx="1193">
                  <c:v>0.104</c:v>
                </c:pt>
                <c:pt idx="1194">
                  <c:v>0.11</c:v>
                </c:pt>
                <c:pt idx="1195">
                  <c:v>0.14299999999999999</c:v>
                </c:pt>
                <c:pt idx="1196">
                  <c:v>0.14399999999999999</c:v>
                </c:pt>
                <c:pt idx="1197">
                  <c:v>0.11899999999999999</c:v>
                </c:pt>
                <c:pt idx="1198">
                  <c:v>0.111</c:v>
                </c:pt>
                <c:pt idx="1199">
                  <c:v>0.114</c:v>
                </c:pt>
                <c:pt idx="1200">
                  <c:v>7.8E-2</c:v>
                </c:pt>
                <c:pt idx="1201">
                  <c:v>6.3E-2</c:v>
                </c:pt>
                <c:pt idx="1202">
                  <c:v>0.08</c:v>
                </c:pt>
                <c:pt idx="1203">
                  <c:v>0.14199999999999999</c:v>
                </c:pt>
                <c:pt idx="1204">
                  <c:v>6.8000000000000005E-2</c:v>
                </c:pt>
                <c:pt idx="1205">
                  <c:v>0.114</c:v>
                </c:pt>
                <c:pt idx="1206">
                  <c:v>9.7000000000000003E-2</c:v>
                </c:pt>
                <c:pt idx="1207">
                  <c:v>9.6000000000000002E-2</c:v>
                </c:pt>
                <c:pt idx="1208">
                  <c:v>0.13600000000000001</c:v>
                </c:pt>
                <c:pt idx="1209">
                  <c:v>0.14599999999999999</c:v>
                </c:pt>
                <c:pt idx="1210">
                  <c:v>0.159</c:v>
                </c:pt>
                <c:pt idx="1211">
                  <c:v>0.12</c:v>
                </c:pt>
                <c:pt idx="1212">
                  <c:v>5.5E-2</c:v>
                </c:pt>
                <c:pt idx="1213">
                  <c:v>7.2999999999999995E-2</c:v>
                </c:pt>
                <c:pt idx="1214">
                  <c:v>7.0000000000000007E-2</c:v>
                </c:pt>
                <c:pt idx="1215">
                  <c:v>5.2999999999999999E-2</c:v>
                </c:pt>
                <c:pt idx="1216">
                  <c:v>7.6999999999999999E-2</c:v>
                </c:pt>
                <c:pt idx="1217">
                  <c:v>0.11</c:v>
                </c:pt>
                <c:pt idx="1218">
                  <c:v>0.157</c:v>
                </c:pt>
                <c:pt idx="1219">
                  <c:v>0.14000000000000001</c:v>
                </c:pt>
                <c:pt idx="1220">
                  <c:v>0.115</c:v>
                </c:pt>
                <c:pt idx="1221">
                  <c:v>0.113</c:v>
                </c:pt>
                <c:pt idx="1222">
                  <c:v>0.14199999999999999</c:v>
                </c:pt>
                <c:pt idx="1223">
                  <c:v>7.9000000000000001E-2</c:v>
                </c:pt>
                <c:pt idx="1224">
                  <c:v>9.5000000000000001E-2</c:v>
                </c:pt>
                <c:pt idx="1225">
                  <c:v>8.7999999999999995E-2</c:v>
                </c:pt>
                <c:pt idx="1226">
                  <c:v>6.3E-2</c:v>
                </c:pt>
                <c:pt idx="1227">
                  <c:v>7.9000000000000001E-2</c:v>
                </c:pt>
                <c:pt idx="1228">
                  <c:v>5.1999999999999998E-2</c:v>
                </c:pt>
                <c:pt idx="1229">
                  <c:v>9.7000000000000003E-2</c:v>
                </c:pt>
                <c:pt idx="1230">
                  <c:v>0.106</c:v>
                </c:pt>
                <c:pt idx="1231">
                  <c:v>0.11700000000000001</c:v>
                </c:pt>
                <c:pt idx="1232">
                  <c:v>0.153</c:v>
                </c:pt>
                <c:pt idx="1233">
                  <c:v>0.13800000000000001</c:v>
                </c:pt>
                <c:pt idx="1234">
                  <c:v>0.113</c:v>
                </c:pt>
                <c:pt idx="1235">
                  <c:v>9.6000000000000002E-2</c:v>
                </c:pt>
                <c:pt idx="1236">
                  <c:v>7.2999999999999995E-2</c:v>
                </c:pt>
                <c:pt idx="1237">
                  <c:v>0.152</c:v>
                </c:pt>
                <c:pt idx="1238">
                  <c:v>0.17499999999999999</c:v>
                </c:pt>
                <c:pt idx="1239">
                  <c:v>0.10299999999999999</c:v>
                </c:pt>
                <c:pt idx="1240">
                  <c:v>0.13100000000000001</c:v>
                </c:pt>
                <c:pt idx="1241">
                  <c:v>0.11</c:v>
                </c:pt>
                <c:pt idx="1242">
                  <c:v>9.9000000000000005E-2</c:v>
                </c:pt>
                <c:pt idx="1243">
                  <c:v>0.17199999999999999</c:v>
                </c:pt>
                <c:pt idx="1244">
                  <c:v>0.14299999999999999</c:v>
                </c:pt>
                <c:pt idx="1245">
                  <c:v>0.109</c:v>
                </c:pt>
                <c:pt idx="1246">
                  <c:v>0.189</c:v>
                </c:pt>
                <c:pt idx="1247">
                  <c:v>0.13600000000000001</c:v>
                </c:pt>
                <c:pt idx="1248">
                  <c:v>9.8000000000000004E-2</c:v>
                </c:pt>
                <c:pt idx="1249">
                  <c:v>0.13800000000000001</c:v>
                </c:pt>
                <c:pt idx="1250">
                  <c:v>0.114</c:v>
                </c:pt>
                <c:pt idx="1251">
                  <c:v>0.13300000000000001</c:v>
                </c:pt>
                <c:pt idx="1252">
                  <c:v>9.5000000000000001E-2</c:v>
                </c:pt>
                <c:pt idx="1253">
                  <c:v>8.8999999999999996E-2</c:v>
                </c:pt>
                <c:pt idx="1254">
                  <c:v>0.10299999999999999</c:v>
                </c:pt>
                <c:pt idx="1255">
                  <c:v>0.155</c:v>
                </c:pt>
                <c:pt idx="1256">
                  <c:v>0.23499999999999999</c:v>
                </c:pt>
                <c:pt idx="1257">
                  <c:v>5.1999999999999998E-2</c:v>
                </c:pt>
                <c:pt idx="1258">
                  <c:v>8.3000000000000004E-2</c:v>
                </c:pt>
                <c:pt idx="1259">
                  <c:v>0.17</c:v>
                </c:pt>
                <c:pt idx="1260">
                  <c:v>9.4E-2</c:v>
                </c:pt>
                <c:pt idx="1261">
                  <c:v>0.121</c:v>
                </c:pt>
                <c:pt idx="1262">
                  <c:v>0.14000000000000001</c:v>
                </c:pt>
                <c:pt idx="1263">
                  <c:v>0.111</c:v>
                </c:pt>
                <c:pt idx="1264">
                  <c:v>7.8E-2</c:v>
                </c:pt>
                <c:pt idx="1265">
                  <c:v>0.17499999999999999</c:v>
                </c:pt>
                <c:pt idx="1266">
                  <c:v>8.8999999999999996E-2</c:v>
                </c:pt>
                <c:pt idx="1267">
                  <c:v>0.245</c:v>
                </c:pt>
                <c:pt idx="1268">
                  <c:v>0.17100000000000001</c:v>
                </c:pt>
                <c:pt idx="1269">
                  <c:v>0.11700000000000001</c:v>
                </c:pt>
                <c:pt idx="1270">
                  <c:v>0.13400000000000001</c:v>
                </c:pt>
                <c:pt idx="1271">
                  <c:v>0.11799999999999999</c:v>
                </c:pt>
                <c:pt idx="1272">
                  <c:v>6.5000000000000002E-2</c:v>
                </c:pt>
                <c:pt idx="1273">
                  <c:v>0.111</c:v>
                </c:pt>
                <c:pt idx="1274">
                  <c:v>7.0000000000000007E-2</c:v>
                </c:pt>
                <c:pt idx="1275">
                  <c:v>7.4999999999999997E-2</c:v>
                </c:pt>
                <c:pt idx="1276">
                  <c:v>0.20300000000000001</c:v>
                </c:pt>
                <c:pt idx="1277">
                  <c:v>5.8000000000000003E-2</c:v>
                </c:pt>
                <c:pt idx="1278">
                  <c:v>0.09</c:v>
                </c:pt>
                <c:pt idx="1279">
                  <c:v>0.13200000000000001</c:v>
                </c:pt>
                <c:pt idx="1280">
                  <c:v>0.13500000000000001</c:v>
                </c:pt>
                <c:pt idx="1281">
                  <c:v>0.16900000000000001</c:v>
                </c:pt>
                <c:pt idx="1282">
                  <c:v>0.18099999999999999</c:v>
                </c:pt>
                <c:pt idx="1283">
                  <c:v>0.15</c:v>
                </c:pt>
                <c:pt idx="1284">
                  <c:v>0.122</c:v>
                </c:pt>
                <c:pt idx="1285">
                  <c:v>6.4000000000000001E-2</c:v>
                </c:pt>
                <c:pt idx="1286">
                  <c:v>0.11600000000000001</c:v>
                </c:pt>
                <c:pt idx="1287">
                  <c:v>0.107</c:v>
                </c:pt>
                <c:pt idx="1288">
                  <c:v>0.14599999999999999</c:v>
                </c:pt>
                <c:pt idx="1289">
                  <c:v>7.6999999999999999E-2</c:v>
                </c:pt>
                <c:pt idx="1290">
                  <c:v>0.158</c:v>
                </c:pt>
                <c:pt idx="1291">
                  <c:v>0.11</c:v>
                </c:pt>
                <c:pt idx="1292">
                  <c:v>0.152</c:v>
                </c:pt>
                <c:pt idx="1293">
                  <c:v>0.152</c:v>
                </c:pt>
                <c:pt idx="1294">
                  <c:v>0.11600000000000001</c:v>
                </c:pt>
                <c:pt idx="1295">
                  <c:v>0.16400000000000001</c:v>
                </c:pt>
                <c:pt idx="1296">
                  <c:v>0.09</c:v>
                </c:pt>
                <c:pt idx="1297">
                  <c:v>7.0999999999999994E-2</c:v>
                </c:pt>
                <c:pt idx="1298">
                  <c:v>0.10100000000000001</c:v>
                </c:pt>
                <c:pt idx="1299">
                  <c:v>0.114</c:v>
                </c:pt>
                <c:pt idx="1300">
                  <c:v>8.1000000000000003E-2</c:v>
                </c:pt>
                <c:pt idx="1301">
                  <c:v>0.161</c:v>
                </c:pt>
                <c:pt idx="1302">
                  <c:v>0.14299999999999999</c:v>
                </c:pt>
                <c:pt idx="1303">
                  <c:v>0.14299999999999999</c:v>
                </c:pt>
                <c:pt idx="1304">
                  <c:v>0.13800000000000001</c:v>
                </c:pt>
                <c:pt idx="1305">
                  <c:v>0.126</c:v>
                </c:pt>
                <c:pt idx="1306">
                  <c:v>8.7999999999999995E-2</c:v>
                </c:pt>
                <c:pt idx="1307">
                  <c:v>9.5000000000000001E-2</c:v>
                </c:pt>
                <c:pt idx="1308">
                  <c:v>6.2E-2</c:v>
                </c:pt>
                <c:pt idx="1309">
                  <c:v>0.13900000000000001</c:v>
                </c:pt>
                <c:pt idx="1310">
                  <c:v>9.6000000000000002E-2</c:v>
                </c:pt>
                <c:pt idx="1311">
                  <c:v>0.25900000000000001</c:v>
                </c:pt>
                <c:pt idx="1312">
                  <c:v>0.125</c:v>
                </c:pt>
                <c:pt idx="1313">
                  <c:v>8.3000000000000004E-2</c:v>
                </c:pt>
                <c:pt idx="1314">
                  <c:v>0.151</c:v>
                </c:pt>
                <c:pt idx="1315">
                  <c:v>0.14599999999999999</c:v>
                </c:pt>
                <c:pt idx="1316">
                  <c:v>0.20399999999999999</c:v>
                </c:pt>
                <c:pt idx="1317">
                  <c:v>0.115</c:v>
                </c:pt>
                <c:pt idx="1318">
                  <c:v>7.0000000000000007E-2</c:v>
                </c:pt>
                <c:pt idx="1319">
                  <c:v>0.106</c:v>
                </c:pt>
                <c:pt idx="1320">
                  <c:v>8.5000000000000006E-2</c:v>
                </c:pt>
                <c:pt idx="1321">
                  <c:v>0.13200000000000001</c:v>
                </c:pt>
                <c:pt idx="1322">
                  <c:v>7.0999999999999994E-2</c:v>
                </c:pt>
                <c:pt idx="1323">
                  <c:v>9.4E-2</c:v>
                </c:pt>
                <c:pt idx="1324">
                  <c:v>0.14399999999999999</c:v>
                </c:pt>
                <c:pt idx="1325">
                  <c:v>9.9000000000000005E-2</c:v>
                </c:pt>
                <c:pt idx="1326">
                  <c:v>0.22800000000000001</c:v>
                </c:pt>
                <c:pt idx="1327">
                  <c:v>0.17399999999999999</c:v>
                </c:pt>
                <c:pt idx="1328">
                  <c:v>0.23400000000000001</c:v>
                </c:pt>
                <c:pt idx="1329">
                  <c:v>7.5999999999999998E-2</c:v>
                </c:pt>
                <c:pt idx="1330">
                  <c:v>0.123</c:v>
                </c:pt>
                <c:pt idx="1331">
                  <c:v>0.157</c:v>
                </c:pt>
                <c:pt idx="1332">
                  <c:v>7.1999999999999995E-2</c:v>
                </c:pt>
                <c:pt idx="1333">
                  <c:v>0.113</c:v>
                </c:pt>
                <c:pt idx="1334">
                  <c:v>0.14000000000000001</c:v>
                </c:pt>
                <c:pt idx="1335">
                  <c:v>0.14399999999999999</c:v>
                </c:pt>
                <c:pt idx="1336">
                  <c:v>0.11600000000000001</c:v>
                </c:pt>
                <c:pt idx="1337">
                  <c:v>5.1999999999999998E-2</c:v>
                </c:pt>
                <c:pt idx="1338">
                  <c:v>0.114</c:v>
                </c:pt>
                <c:pt idx="1339">
                  <c:v>0.16300000000000001</c:v>
                </c:pt>
                <c:pt idx="1340">
                  <c:v>7.9000000000000001E-2</c:v>
                </c:pt>
                <c:pt idx="1341">
                  <c:v>8.2000000000000003E-2</c:v>
                </c:pt>
                <c:pt idx="1342">
                  <c:v>0.13300000000000001</c:v>
                </c:pt>
                <c:pt idx="1343">
                  <c:v>8.3000000000000004E-2</c:v>
                </c:pt>
                <c:pt idx="1344">
                  <c:v>7.5999999999999998E-2</c:v>
                </c:pt>
                <c:pt idx="1345">
                  <c:v>9.9000000000000005E-2</c:v>
                </c:pt>
                <c:pt idx="1346">
                  <c:v>7.2999999999999995E-2</c:v>
                </c:pt>
                <c:pt idx="1347">
                  <c:v>6.6000000000000003E-2</c:v>
                </c:pt>
                <c:pt idx="1348">
                  <c:v>0.105</c:v>
                </c:pt>
                <c:pt idx="1349">
                  <c:v>0.17899999999999999</c:v>
                </c:pt>
                <c:pt idx="1350">
                  <c:v>0.13700000000000001</c:v>
                </c:pt>
                <c:pt idx="1351">
                  <c:v>0.13</c:v>
                </c:pt>
                <c:pt idx="1352">
                  <c:v>8.2000000000000003E-2</c:v>
                </c:pt>
                <c:pt idx="1353">
                  <c:v>0.121</c:v>
                </c:pt>
                <c:pt idx="1354">
                  <c:v>3.9E-2</c:v>
                </c:pt>
                <c:pt idx="1355">
                  <c:v>8.7999999999999995E-2</c:v>
                </c:pt>
                <c:pt idx="1356">
                  <c:v>8.5000000000000006E-2</c:v>
                </c:pt>
                <c:pt idx="1357">
                  <c:v>0.104</c:v>
                </c:pt>
                <c:pt idx="1358">
                  <c:v>6.5000000000000002E-2</c:v>
                </c:pt>
                <c:pt idx="1359">
                  <c:v>0.128</c:v>
                </c:pt>
                <c:pt idx="1360">
                  <c:v>0.13900000000000001</c:v>
                </c:pt>
                <c:pt idx="1361">
                  <c:v>9.5000000000000001E-2</c:v>
                </c:pt>
                <c:pt idx="1362">
                  <c:v>0.122</c:v>
                </c:pt>
                <c:pt idx="1363">
                  <c:v>9.8000000000000004E-2</c:v>
                </c:pt>
                <c:pt idx="1364">
                  <c:v>4.2000000000000003E-2</c:v>
                </c:pt>
                <c:pt idx="1365">
                  <c:v>0.10299999999999999</c:v>
                </c:pt>
                <c:pt idx="1366">
                  <c:v>6.0999999999999999E-2</c:v>
                </c:pt>
                <c:pt idx="1367">
                  <c:v>7.3999999999999996E-2</c:v>
                </c:pt>
                <c:pt idx="1368">
                  <c:v>7.8E-2</c:v>
                </c:pt>
                <c:pt idx="1369">
                  <c:v>5.8000000000000003E-2</c:v>
                </c:pt>
                <c:pt idx="1370">
                  <c:v>7.9000000000000001E-2</c:v>
                </c:pt>
                <c:pt idx="1371">
                  <c:v>9.2999999999999999E-2</c:v>
                </c:pt>
                <c:pt idx="1372">
                  <c:v>0.13800000000000001</c:v>
                </c:pt>
                <c:pt idx="1373">
                  <c:v>0.108</c:v>
                </c:pt>
                <c:pt idx="1374">
                  <c:v>8.3000000000000004E-2</c:v>
                </c:pt>
                <c:pt idx="1375">
                  <c:v>0.14299999999999999</c:v>
                </c:pt>
                <c:pt idx="1376">
                  <c:v>0.155</c:v>
                </c:pt>
                <c:pt idx="1377">
                  <c:v>0.104</c:v>
                </c:pt>
                <c:pt idx="1378">
                  <c:v>6.8000000000000005E-2</c:v>
                </c:pt>
                <c:pt idx="1379">
                  <c:v>0.13400000000000001</c:v>
                </c:pt>
                <c:pt idx="1380">
                  <c:v>5.3999999999999999E-2</c:v>
                </c:pt>
                <c:pt idx="1381">
                  <c:v>0.16700000000000001</c:v>
                </c:pt>
                <c:pt idx="1382">
                  <c:v>8.3000000000000004E-2</c:v>
                </c:pt>
                <c:pt idx="1383">
                  <c:v>0.13300000000000001</c:v>
                </c:pt>
                <c:pt idx="1384">
                  <c:v>9.0999999999999998E-2</c:v>
                </c:pt>
                <c:pt idx="1385">
                  <c:v>7.9000000000000001E-2</c:v>
                </c:pt>
                <c:pt idx="1386">
                  <c:v>0.16500000000000001</c:v>
                </c:pt>
                <c:pt idx="1387">
                  <c:v>0.113</c:v>
                </c:pt>
                <c:pt idx="1388">
                  <c:v>6.9000000000000006E-2</c:v>
                </c:pt>
                <c:pt idx="1389">
                  <c:v>8.3000000000000004E-2</c:v>
                </c:pt>
                <c:pt idx="1390">
                  <c:v>8.7999999999999995E-2</c:v>
                </c:pt>
                <c:pt idx="1391">
                  <c:v>9.0999999999999998E-2</c:v>
                </c:pt>
                <c:pt idx="1392">
                  <c:v>7.4999999999999997E-2</c:v>
                </c:pt>
                <c:pt idx="1393">
                  <c:v>0.128</c:v>
                </c:pt>
                <c:pt idx="1394">
                  <c:v>3.4000000000000002E-2</c:v>
                </c:pt>
                <c:pt idx="1395">
                  <c:v>5.7000000000000002E-2</c:v>
                </c:pt>
                <c:pt idx="1396">
                  <c:v>9.9000000000000005E-2</c:v>
                </c:pt>
                <c:pt idx="1397">
                  <c:v>8.5999999999999993E-2</c:v>
                </c:pt>
                <c:pt idx="1398">
                  <c:v>0.16900000000000001</c:v>
                </c:pt>
                <c:pt idx="1399">
                  <c:v>0.153</c:v>
                </c:pt>
                <c:pt idx="1400">
                  <c:v>0.106</c:v>
                </c:pt>
                <c:pt idx="1401">
                  <c:v>0.11700000000000001</c:v>
                </c:pt>
                <c:pt idx="1402">
                  <c:v>5.1999999999999998E-2</c:v>
                </c:pt>
                <c:pt idx="1403">
                  <c:v>5.8000000000000003E-2</c:v>
                </c:pt>
                <c:pt idx="1404">
                  <c:v>9.8000000000000004E-2</c:v>
                </c:pt>
                <c:pt idx="1405">
                  <c:v>6.9000000000000006E-2</c:v>
                </c:pt>
                <c:pt idx="1406">
                  <c:v>7.8E-2</c:v>
                </c:pt>
                <c:pt idx="1407">
                  <c:v>8.8999999999999996E-2</c:v>
                </c:pt>
                <c:pt idx="1408">
                  <c:v>0.115</c:v>
                </c:pt>
                <c:pt idx="1409">
                  <c:v>9.8000000000000004E-2</c:v>
                </c:pt>
                <c:pt idx="1410">
                  <c:v>7.9000000000000001E-2</c:v>
                </c:pt>
                <c:pt idx="1411">
                  <c:v>0.184</c:v>
                </c:pt>
                <c:pt idx="1412">
                  <c:v>0.10100000000000001</c:v>
                </c:pt>
                <c:pt idx="1413">
                  <c:v>0.11600000000000001</c:v>
                </c:pt>
                <c:pt idx="1414">
                  <c:v>7.2999999999999995E-2</c:v>
                </c:pt>
                <c:pt idx="1415">
                  <c:v>0.109</c:v>
                </c:pt>
                <c:pt idx="1416">
                  <c:v>7.8E-2</c:v>
                </c:pt>
                <c:pt idx="1417">
                  <c:v>6.2E-2</c:v>
                </c:pt>
                <c:pt idx="1418">
                  <c:v>8.8999999999999996E-2</c:v>
                </c:pt>
                <c:pt idx="1419">
                  <c:v>7.9000000000000001E-2</c:v>
                </c:pt>
                <c:pt idx="1420">
                  <c:v>5.7000000000000002E-2</c:v>
                </c:pt>
                <c:pt idx="1421">
                  <c:v>0.10299999999999999</c:v>
                </c:pt>
                <c:pt idx="1422">
                  <c:v>0.14699999999999999</c:v>
                </c:pt>
                <c:pt idx="1423">
                  <c:v>0.154</c:v>
                </c:pt>
                <c:pt idx="1424">
                  <c:v>0.13300000000000001</c:v>
                </c:pt>
                <c:pt idx="1425">
                  <c:v>0.127</c:v>
                </c:pt>
                <c:pt idx="1426">
                  <c:v>0.06</c:v>
                </c:pt>
                <c:pt idx="1427">
                  <c:v>9.2999999999999999E-2</c:v>
                </c:pt>
                <c:pt idx="1428">
                  <c:v>0.13400000000000001</c:v>
                </c:pt>
                <c:pt idx="1429">
                  <c:v>0.14099999999999999</c:v>
                </c:pt>
                <c:pt idx="1430">
                  <c:v>0.113</c:v>
                </c:pt>
                <c:pt idx="1431">
                  <c:v>6.6000000000000003E-2</c:v>
                </c:pt>
                <c:pt idx="1432">
                  <c:v>0.14699999999999999</c:v>
                </c:pt>
                <c:pt idx="1433">
                  <c:v>0.14099999999999999</c:v>
                </c:pt>
                <c:pt idx="1434">
                  <c:v>0.154</c:v>
                </c:pt>
                <c:pt idx="1435">
                  <c:v>0.312</c:v>
                </c:pt>
                <c:pt idx="1436">
                  <c:v>0.14399999999999999</c:v>
                </c:pt>
                <c:pt idx="1437">
                  <c:v>0.16400000000000001</c:v>
                </c:pt>
                <c:pt idx="1438">
                  <c:v>0.105</c:v>
                </c:pt>
                <c:pt idx="1439">
                  <c:v>0.11799999999999999</c:v>
                </c:pt>
                <c:pt idx="1440">
                  <c:v>0.113</c:v>
                </c:pt>
                <c:pt idx="1441">
                  <c:v>0.10100000000000001</c:v>
                </c:pt>
                <c:pt idx="1442">
                  <c:v>0.111</c:v>
                </c:pt>
                <c:pt idx="1443">
                  <c:v>0.14399999999999999</c:v>
                </c:pt>
                <c:pt idx="1444">
                  <c:v>6.6000000000000003E-2</c:v>
                </c:pt>
                <c:pt idx="1445">
                  <c:v>0.08</c:v>
                </c:pt>
                <c:pt idx="1446">
                  <c:v>0.217</c:v>
                </c:pt>
                <c:pt idx="1447">
                  <c:v>0.20499999999999999</c:v>
                </c:pt>
                <c:pt idx="1448">
                  <c:v>5.6000000000000001E-2</c:v>
                </c:pt>
                <c:pt idx="1449">
                  <c:v>0.11</c:v>
                </c:pt>
                <c:pt idx="1450">
                  <c:v>0.10199999999999999</c:v>
                </c:pt>
                <c:pt idx="1451">
                  <c:v>9.0999999999999998E-2</c:v>
                </c:pt>
                <c:pt idx="1452">
                  <c:v>0.129</c:v>
                </c:pt>
                <c:pt idx="1453">
                  <c:v>8.5000000000000006E-2</c:v>
                </c:pt>
                <c:pt idx="1454">
                  <c:v>8.7999999999999995E-2</c:v>
                </c:pt>
                <c:pt idx="1455">
                  <c:v>8.8999999999999996E-2</c:v>
                </c:pt>
                <c:pt idx="1456">
                  <c:v>0.14899999999999999</c:v>
                </c:pt>
                <c:pt idx="1457">
                  <c:v>0.11700000000000001</c:v>
                </c:pt>
                <c:pt idx="1458">
                  <c:v>0.161</c:v>
                </c:pt>
                <c:pt idx="1459">
                  <c:v>9.2999999999999999E-2</c:v>
                </c:pt>
                <c:pt idx="1460">
                  <c:v>0.113</c:v>
                </c:pt>
                <c:pt idx="1461">
                  <c:v>0.129</c:v>
                </c:pt>
                <c:pt idx="1462">
                  <c:v>9.8000000000000004E-2</c:v>
                </c:pt>
                <c:pt idx="1463">
                  <c:v>9.7000000000000003E-2</c:v>
                </c:pt>
                <c:pt idx="1464">
                  <c:v>8.7999999999999995E-2</c:v>
                </c:pt>
                <c:pt idx="1465">
                  <c:v>0.08</c:v>
                </c:pt>
                <c:pt idx="1466">
                  <c:v>5.1999999999999998E-2</c:v>
                </c:pt>
                <c:pt idx="1467">
                  <c:v>0.11799999999999999</c:v>
                </c:pt>
                <c:pt idx="1468">
                  <c:v>0.13300000000000001</c:v>
                </c:pt>
                <c:pt idx="1469">
                  <c:v>0.14099999999999999</c:v>
                </c:pt>
                <c:pt idx="1470">
                  <c:v>0.16</c:v>
                </c:pt>
                <c:pt idx="1471">
                  <c:v>0.122</c:v>
                </c:pt>
                <c:pt idx="1472">
                  <c:v>0.16500000000000001</c:v>
                </c:pt>
                <c:pt idx="1473">
                  <c:v>0.13300000000000001</c:v>
                </c:pt>
                <c:pt idx="1474">
                  <c:v>0.13600000000000001</c:v>
                </c:pt>
                <c:pt idx="1475">
                  <c:v>8.6999999999999994E-2</c:v>
                </c:pt>
                <c:pt idx="1476">
                  <c:v>6.5000000000000002E-2</c:v>
                </c:pt>
                <c:pt idx="1477">
                  <c:v>0.10100000000000001</c:v>
                </c:pt>
                <c:pt idx="1478">
                  <c:v>0.128</c:v>
                </c:pt>
                <c:pt idx="1479">
                  <c:v>0.124</c:v>
                </c:pt>
                <c:pt idx="1480">
                  <c:v>9.4E-2</c:v>
                </c:pt>
                <c:pt idx="1481">
                  <c:v>0.112</c:v>
                </c:pt>
                <c:pt idx="1482">
                  <c:v>0.14000000000000001</c:v>
                </c:pt>
                <c:pt idx="1483">
                  <c:v>9.9000000000000005E-2</c:v>
                </c:pt>
                <c:pt idx="1484">
                  <c:v>0.14599999999999999</c:v>
                </c:pt>
                <c:pt idx="1485">
                  <c:v>0.14699999999999999</c:v>
                </c:pt>
                <c:pt idx="1486">
                  <c:v>8.4000000000000005E-2</c:v>
                </c:pt>
                <c:pt idx="1487">
                  <c:v>0.106</c:v>
                </c:pt>
                <c:pt idx="1488">
                  <c:v>0.1</c:v>
                </c:pt>
                <c:pt idx="1489">
                  <c:v>7.0000000000000007E-2</c:v>
                </c:pt>
                <c:pt idx="1490">
                  <c:v>5.8000000000000003E-2</c:v>
                </c:pt>
                <c:pt idx="1491">
                  <c:v>9.4E-2</c:v>
                </c:pt>
                <c:pt idx="1492">
                  <c:v>0.13700000000000001</c:v>
                </c:pt>
                <c:pt idx="1493">
                  <c:v>0.14399999999999999</c:v>
                </c:pt>
                <c:pt idx="1494">
                  <c:v>0.16</c:v>
                </c:pt>
                <c:pt idx="1495">
                  <c:v>0.26800000000000002</c:v>
                </c:pt>
                <c:pt idx="1496">
                  <c:v>0.152</c:v>
                </c:pt>
                <c:pt idx="1497">
                  <c:v>6.5000000000000002E-2</c:v>
                </c:pt>
                <c:pt idx="1498">
                  <c:v>0.11799999999999999</c:v>
                </c:pt>
                <c:pt idx="1499">
                  <c:v>6.0999999999999999E-2</c:v>
                </c:pt>
                <c:pt idx="1500">
                  <c:v>0.109</c:v>
                </c:pt>
                <c:pt idx="1501">
                  <c:v>7.2999999999999995E-2</c:v>
                </c:pt>
                <c:pt idx="1502">
                  <c:v>0.08</c:v>
                </c:pt>
                <c:pt idx="1503">
                  <c:v>0.18</c:v>
                </c:pt>
                <c:pt idx="1504">
                  <c:v>9.4E-2</c:v>
                </c:pt>
                <c:pt idx="1505">
                  <c:v>0.17100000000000001</c:v>
                </c:pt>
                <c:pt idx="1506">
                  <c:v>0.14799999999999999</c:v>
                </c:pt>
                <c:pt idx="1507">
                  <c:v>0.153</c:v>
                </c:pt>
                <c:pt idx="1508">
                  <c:v>0.126</c:v>
                </c:pt>
                <c:pt idx="1509">
                  <c:v>0.08</c:v>
                </c:pt>
                <c:pt idx="1510">
                  <c:v>0.16600000000000001</c:v>
                </c:pt>
                <c:pt idx="1511">
                  <c:v>0.106</c:v>
                </c:pt>
                <c:pt idx="1512">
                  <c:v>0.104</c:v>
                </c:pt>
                <c:pt idx="1513">
                  <c:v>8.2000000000000003E-2</c:v>
                </c:pt>
                <c:pt idx="1514">
                  <c:v>9.2999999999999999E-2</c:v>
                </c:pt>
                <c:pt idx="1515">
                  <c:v>0.113</c:v>
                </c:pt>
                <c:pt idx="1516">
                  <c:v>0.2</c:v>
                </c:pt>
                <c:pt idx="1517">
                  <c:v>0.189</c:v>
                </c:pt>
                <c:pt idx="1518">
                  <c:v>0.14299999999999999</c:v>
                </c:pt>
                <c:pt idx="1519">
                  <c:v>0.182</c:v>
                </c:pt>
                <c:pt idx="1520">
                  <c:v>0.13400000000000001</c:v>
                </c:pt>
                <c:pt idx="1521">
                  <c:v>0.122</c:v>
                </c:pt>
                <c:pt idx="1522">
                  <c:v>8.6999999999999994E-2</c:v>
                </c:pt>
                <c:pt idx="1523">
                  <c:v>8.8999999999999996E-2</c:v>
                </c:pt>
                <c:pt idx="1524">
                  <c:v>0.10299999999999999</c:v>
                </c:pt>
                <c:pt idx="1525">
                  <c:v>8.3000000000000004E-2</c:v>
                </c:pt>
                <c:pt idx="1526">
                  <c:v>0.151</c:v>
                </c:pt>
                <c:pt idx="1527">
                  <c:v>0.152</c:v>
                </c:pt>
              </c:numCache>
            </c:numRef>
          </c:yVal>
          <c:smooth val="0"/>
        </c:ser>
        <c:ser>
          <c:idx val="0"/>
          <c:order val="1"/>
          <c:tx>
            <c:v>Volcanoes National Park</c:v>
          </c:tx>
          <c:spPr>
            <a:ln w="28575">
              <a:noFill/>
            </a:ln>
          </c:spPr>
          <c:xVal>
            <c:numRef>
              <c:f>Sheet1!$C$2:$C$192</c:f>
              <c:numCache>
                <c:formatCode>General</c:formatCode>
                <c:ptCount val="191"/>
                <c:pt idx="11">
                  <c:v>2.04</c:v>
                </c:pt>
                <c:pt idx="12">
                  <c:v>8.233333333333329</c:v>
                </c:pt>
                <c:pt idx="13">
                  <c:v>3.71428571428571</c:v>
                </c:pt>
                <c:pt idx="14">
                  <c:v>1.6</c:v>
                </c:pt>
                <c:pt idx="15">
                  <c:v>3.5727272727272701</c:v>
                </c:pt>
                <c:pt idx="16">
                  <c:v>1.45</c:v>
                </c:pt>
                <c:pt idx="17">
                  <c:v>1.4222222222222201</c:v>
                </c:pt>
                <c:pt idx="18">
                  <c:v>1.64</c:v>
                </c:pt>
                <c:pt idx="19">
                  <c:v>1.6</c:v>
                </c:pt>
                <c:pt idx="20">
                  <c:v>1.24545454545455</c:v>
                </c:pt>
                <c:pt idx="21">
                  <c:v>4.0599999999999996</c:v>
                </c:pt>
                <c:pt idx="22">
                  <c:v>3.07</c:v>
                </c:pt>
                <c:pt idx="23">
                  <c:v>2.8624999999999989</c:v>
                </c:pt>
                <c:pt idx="24">
                  <c:v>3.08</c:v>
                </c:pt>
                <c:pt idx="25">
                  <c:v>3.38</c:v>
                </c:pt>
                <c:pt idx="26">
                  <c:v>3.4111111111111101</c:v>
                </c:pt>
                <c:pt idx="27">
                  <c:v>3.33</c:v>
                </c:pt>
                <c:pt idx="28">
                  <c:v>1.59</c:v>
                </c:pt>
                <c:pt idx="29">
                  <c:v>0.92727272727272703</c:v>
                </c:pt>
                <c:pt idx="30">
                  <c:v>2.25</c:v>
                </c:pt>
                <c:pt idx="31">
                  <c:v>2.588888888888889</c:v>
                </c:pt>
                <c:pt idx="32">
                  <c:v>3.17</c:v>
                </c:pt>
                <c:pt idx="33">
                  <c:v>3.03</c:v>
                </c:pt>
                <c:pt idx="34">
                  <c:v>3.3545454545454501</c:v>
                </c:pt>
                <c:pt idx="35">
                  <c:v>7.78</c:v>
                </c:pt>
                <c:pt idx="36">
                  <c:v>1.9666666666666699</c:v>
                </c:pt>
                <c:pt idx="37">
                  <c:v>9.8272727272727263</c:v>
                </c:pt>
                <c:pt idx="38">
                  <c:v>4.5999999999999996</c:v>
                </c:pt>
                <c:pt idx="39">
                  <c:v>2.76</c:v>
                </c:pt>
                <c:pt idx="40">
                  <c:v>1.9666666666666699</c:v>
                </c:pt>
                <c:pt idx="41">
                  <c:v>1.84</c:v>
                </c:pt>
                <c:pt idx="42">
                  <c:v>1.0181818181818201</c:v>
                </c:pt>
                <c:pt idx="43">
                  <c:v>4.8571428571428594</c:v>
                </c:pt>
                <c:pt idx="44">
                  <c:v>5.56</c:v>
                </c:pt>
                <c:pt idx="45">
                  <c:v>3.18</c:v>
                </c:pt>
                <c:pt idx="46">
                  <c:v>3.37</c:v>
                </c:pt>
                <c:pt idx="47">
                  <c:v>5.4090909090909101</c:v>
                </c:pt>
                <c:pt idx="48">
                  <c:v>3.8250000000000002</c:v>
                </c:pt>
                <c:pt idx="49">
                  <c:v>3.5909090909090891</c:v>
                </c:pt>
                <c:pt idx="50">
                  <c:v>3.25</c:v>
                </c:pt>
                <c:pt idx="51">
                  <c:v>3.68</c:v>
                </c:pt>
                <c:pt idx="52">
                  <c:v>0.98</c:v>
                </c:pt>
                <c:pt idx="53">
                  <c:v>1.62</c:v>
                </c:pt>
                <c:pt idx="54">
                  <c:v>1.7625</c:v>
                </c:pt>
                <c:pt idx="55">
                  <c:v>1.6125</c:v>
                </c:pt>
                <c:pt idx="56">
                  <c:v>1.8</c:v>
                </c:pt>
                <c:pt idx="57">
                  <c:v>3.56</c:v>
                </c:pt>
                <c:pt idx="58">
                  <c:v>3.3888888888888902</c:v>
                </c:pt>
                <c:pt idx="59">
                  <c:v>7.6454545454545491</c:v>
                </c:pt>
                <c:pt idx="60">
                  <c:v>2.6875</c:v>
                </c:pt>
                <c:pt idx="61">
                  <c:v>15.8166666666667</c:v>
                </c:pt>
                <c:pt idx="62">
                  <c:v>2.44</c:v>
                </c:pt>
                <c:pt idx="63">
                  <c:v>3.681818181818179</c:v>
                </c:pt>
                <c:pt idx="64">
                  <c:v>1.1399999999999999</c:v>
                </c:pt>
                <c:pt idx="65">
                  <c:v>1.1142857142857101</c:v>
                </c:pt>
                <c:pt idx="66">
                  <c:v>1.18888888888889</c:v>
                </c:pt>
                <c:pt idx="67">
                  <c:v>1.24</c:v>
                </c:pt>
                <c:pt idx="68">
                  <c:v>1.8545454545454501</c:v>
                </c:pt>
                <c:pt idx="69">
                  <c:v>4.1099999999999994</c:v>
                </c:pt>
                <c:pt idx="70">
                  <c:v>4.91</c:v>
                </c:pt>
                <c:pt idx="71">
                  <c:v>3.95</c:v>
                </c:pt>
                <c:pt idx="72">
                  <c:v>4.87</c:v>
                </c:pt>
                <c:pt idx="73">
                  <c:v>4.0444444444444398</c:v>
                </c:pt>
                <c:pt idx="74">
                  <c:v>1.9555555555555599</c:v>
                </c:pt>
                <c:pt idx="75">
                  <c:v>5.14</c:v>
                </c:pt>
                <c:pt idx="76">
                  <c:v>3.44</c:v>
                </c:pt>
                <c:pt idx="77">
                  <c:v>1.47272727272727</c:v>
                </c:pt>
                <c:pt idx="78">
                  <c:v>2.1</c:v>
                </c:pt>
                <c:pt idx="79">
                  <c:v>1.29</c:v>
                </c:pt>
                <c:pt idx="80">
                  <c:v>5.22</c:v>
                </c:pt>
                <c:pt idx="81">
                  <c:v>5.0599999999999996</c:v>
                </c:pt>
                <c:pt idx="82">
                  <c:v>2.8636363636363602</c:v>
                </c:pt>
                <c:pt idx="83">
                  <c:v>1.8</c:v>
                </c:pt>
                <c:pt idx="84">
                  <c:v>6.4444444444444402</c:v>
                </c:pt>
                <c:pt idx="85">
                  <c:v>7.5090909090909097</c:v>
                </c:pt>
                <c:pt idx="86">
                  <c:v>5.6199999999999992</c:v>
                </c:pt>
                <c:pt idx="87">
                  <c:v>5.05</c:v>
                </c:pt>
                <c:pt idx="88">
                  <c:v>1.28</c:v>
                </c:pt>
                <c:pt idx="89">
                  <c:v>1.3</c:v>
                </c:pt>
                <c:pt idx="90">
                  <c:v>3.8636363636363602</c:v>
                </c:pt>
                <c:pt idx="91">
                  <c:v>4.1499999999999986</c:v>
                </c:pt>
                <c:pt idx="92">
                  <c:v>3.01</c:v>
                </c:pt>
                <c:pt idx="93">
                  <c:v>8.61</c:v>
                </c:pt>
                <c:pt idx="94">
                  <c:v>2.588888888888889</c:v>
                </c:pt>
                <c:pt idx="95">
                  <c:v>4.5</c:v>
                </c:pt>
                <c:pt idx="96">
                  <c:v>21.425000000000001</c:v>
                </c:pt>
                <c:pt idx="97">
                  <c:v>11.345454545454499</c:v>
                </c:pt>
                <c:pt idx="98">
                  <c:v>5.88</c:v>
                </c:pt>
                <c:pt idx="99">
                  <c:v>6.6599999999999993</c:v>
                </c:pt>
                <c:pt idx="100">
                  <c:v>6.7555555555555591</c:v>
                </c:pt>
                <c:pt idx="101">
                  <c:v>2.1666666666666701</c:v>
                </c:pt>
                <c:pt idx="102">
                  <c:v>1.77272727272727</c:v>
                </c:pt>
                <c:pt idx="103">
                  <c:v>3</c:v>
                </c:pt>
                <c:pt idx="104">
                  <c:v>10.48</c:v>
                </c:pt>
                <c:pt idx="105">
                  <c:v>4.34</c:v>
                </c:pt>
                <c:pt idx="106">
                  <c:v>3.32</c:v>
                </c:pt>
                <c:pt idx="107">
                  <c:v>14.363636363636401</c:v>
                </c:pt>
                <c:pt idx="108">
                  <c:v>5.62222222222222</c:v>
                </c:pt>
                <c:pt idx="109">
                  <c:v>11.675000000000001</c:v>
                </c:pt>
                <c:pt idx="110">
                  <c:v>8.76</c:v>
                </c:pt>
                <c:pt idx="111">
                  <c:v>16.436363636363591</c:v>
                </c:pt>
                <c:pt idx="112">
                  <c:v>1.84</c:v>
                </c:pt>
                <c:pt idx="113">
                  <c:v>1.62</c:v>
                </c:pt>
                <c:pt idx="114">
                  <c:v>4.2699999999999996</c:v>
                </c:pt>
                <c:pt idx="115">
                  <c:v>1.44444444444444</c:v>
                </c:pt>
                <c:pt idx="116">
                  <c:v>5.8181818181818192</c:v>
                </c:pt>
                <c:pt idx="117">
                  <c:v>2</c:v>
                </c:pt>
                <c:pt idx="118">
                  <c:v>13.54</c:v>
                </c:pt>
                <c:pt idx="119">
                  <c:v>24.24</c:v>
                </c:pt>
                <c:pt idx="120">
                  <c:v>7.93</c:v>
                </c:pt>
                <c:pt idx="121">
                  <c:v>3.38</c:v>
                </c:pt>
                <c:pt idx="122">
                  <c:v>1.81</c:v>
                </c:pt>
                <c:pt idx="123">
                  <c:v>4.26</c:v>
                </c:pt>
                <c:pt idx="124">
                  <c:v>1.21</c:v>
                </c:pt>
                <c:pt idx="125">
                  <c:v>1.1545454545454501</c:v>
                </c:pt>
                <c:pt idx="126">
                  <c:v>1.08</c:v>
                </c:pt>
                <c:pt idx="127">
                  <c:v>1.79</c:v>
                </c:pt>
                <c:pt idx="128">
                  <c:v>1.87</c:v>
                </c:pt>
                <c:pt idx="129">
                  <c:v>3.89</c:v>
                </c:pt>
                <c:pt idx="130">
                  <c:v>6.0090909090909097</c:v>
                </c:pt>
                <c:pt idx="131">
                  <c:v>7.58</c:v>
                </c:pt>
                <c:pt idx="132">
                  <c:v>7.2777777777777786</c:v>
                </c:pt>
                <c:pt idx="133">
                  <c:v>2.78</c:v>
                </c:pt>
                <c:pt idx="134">
                  <c:v>2.52</c:v>
                </c:pt>
                <c:pt idx="135">
                  <c:v>2.1800000000000002</c:v>
                </c:pt>
                <c:pt idx="136">
                  <c:v>1.23</c:v>
                </c:pt>
                <c:pt idx="137">
                  <c:v>1.52</c:v>
                </c:pt>
                <c:pt idx="138">
                  <c:v>1.4818181818181799</c:v>
                </c:pt>
                <c:pt idx="139">
                  <c:v>1.43</c:v>
                </c:pt>
                <c:pt idx="140">
                  <c:v>1.36666666666667</c:v>
                </c:pt>
                <c:pt idx="141">
                  <c:v>0.87</c:v>
                </c:pt>
                <c:pt idx="142">
                  <c:v>1.78</c:v>
                </c:pt>
                <c:pt idx="143">
                  <c:v>5.8363636363636404</c:v>
                </c:pt>
                <c:pt idx="144">
                  <c:v>5.2333333333333298</c:v>
                </c:pt>
                <c:pt idx="145">
                  <c:v>2.4545454545454501</c:v>
                </c:pt>
                <c:pt idx="146">
                  <c:v>2.88</c:v>
                </c:pt>
                <c:pt idx="147">
                  <c:v>2.88</c:v>
                </c:pt>
                <c:pt idx="148">
                  <c:v>0.86</c:v>
                </c:pt>
                <c:pt idx="149">
                  <c:v>1.53</c:v>
                </c:pt>
                <c:pt idx="150">
                  <c:v>1.3454545454545499</c:v>
                </c:pt>
                <c:pt idx="151">
                  <c:v>1.57</c:v>
                </c:pt>
                <c:pt idx="152">
                  <c:v>5.18</c:v>
                </c:pt>
                <c:pt idx="153">
                  <c:v>5.31</c:v>
                </c:pt>
                <c:pt idx="154">
                  <c:v>3.02</c:v>
                </c:pt>
                <c:pt idx="155">
                  <c:v>3.9545454545454501</c:v>
                </c:pt>
                <c:pt idx="156">
                  <c:v>1.18888888888889</c:v>
                </c:pt>
                <c:pt idx="157">
                  <c:v>5.24</c:v>
                </c:pt>
                <c:pt idx="158">
                  <c:v>9.5444444444444407</c:v>
                </c:pt>
                <c:pt idx="159">
                  <c:v>7.4909090909090903</c:v>
                </c:pt>
                <c:pt idx="160">
                  <c:v>2.2999999999999998</c:v>
                </c:pt>
                <c:pt idx="161">
                  <c:v>1.71</c:v>
                </c:pt>
                <c:pt idx="162">
                  <c:v>2.71</c:v>
                </c:pt>
                <c:pt idx="163">
                  <c:v>1.06</c:v>
                </c:pt>
                <c:pt idx="164">
                  <c:v>7.3454545454545492</c:v>
                </c:pt>
                <c:pt idx="165">
                  <c:v>5.1599999999999993</c:v>
                </c:pt>
                <c:pt idx="166">
                  <c:v>2.27</c:v>
                </c:pt>
                <c:pt idx="167">
                  <c:v>6.47</c:v>
                </c:pt>
                <c:pt idx="168">
                  <c:v>7.94</c:v>
                </c:pt>
                <c:pt idx="169">
                  <c:v>2.89</c:v>
                </c:pt>
                <c:pt idx="170">
                  <c:v>2.88</c:v>
                </c:pt>
                <c:pt idx="171">
                  <c:v>5.38</c:v>
                </c:pt>
                <c:pt idx="172">
                  <c:v>1.77</c:v>
                </c:pt>
                <c:pt idx="173">
                  <c:v>2.02727272727273</c:v>
                </c:pt>
                <c:pt idx="174">
                  <c:v>2.02</c:v>
                </c:pt>
                <c:pt idx="175">
                  <c:v>3.94</c:v>
                </c:pt>
                <c:pt idx="176">
                  <c:v>4</c:v>
                </c:pt>
                <c:pt idx="177">
                  <c:v>6.74</c:v>
                </c:pt>
                <c:pt idx="178">
                  <c:v>4.1749999999999989</c:v>
                </c:pt>
                <c:pt idx="179">
                  <c:v>12.7125</c:v>
                </c:pt>
                <c:pt idx="180">
                  <c:v>11.6222222222222</c:v>
                </c:pt>
                <c:pt idx="181">
                  <c:v>4.9636363636363603</c:v>
                </c:pt>
                <c:pt idx="182">
                  <c:v>3.8888888888888902</c:v>
                </c:pt>
                <c:pt idx="183">
                  <c:v>4.8899999999999997</c:v>
                </c:pt>
                <c:pt idx="184">
                  <c:v>2.61</c:v>
                </c:pt>
                <c:pt idx="185">
                  <c:v>4.3555555555555578</c:v>
                </c:pt>
                <c:pt idx="186">
                  <c:v>3.9090909090909101</c:v>
                </c:pt>
                <c:pt idx="187">
                  <c:v>3.45</c:v>
                </c:pt>
              </c:numCache>
            </c:numRef>
          </c:xVal>
          <c:yVal>
            <c:numRef>
              <c:f>Sheet1!$D$2:$D$192</c:f>
              <c:numCache>
                <c:formatCode>General</c:formatCode>
                <c:ptCount val="191"/>
                <c:pt idx="0">
                  <c:v>8.8999999999999996E-2</c:v>
                </c:pt>
                <c:pt idx="1">
                  <c:v>0.152</c:v>
                </c:pt>
                <c:pt idx="2">
                  <c:v>0.114</c:v>
                </c:pt>
                <c:pt idx="3">
                  <c:v>0.13500000000000001</c:v>
                </c:pt>
                <c:pt idx="4">
                  <c:v>9.2999999999999999E-2</c:v>
                </c:pt>
                <c:pt idx="5">
                  <c:v>0.14399999999999999</c:v>
                </c:pt>
                <c:pt idx="6">
                  <c:v>9.4E-2</c:v>
                </c:pt>
                <c:pt idx="7">
                  <c:v>7.0000000000000007E-2</c:v>
                </c:pt>
                <c:pt idx="8">
                  <c:v>0.14099999999999999</c:v>
                </c:pt>
                <c:pt idx="9">
                  <c:v>4.7E-2</c:v>
                </c:pt>
                <c:pt idx="10">
                  <c:v>6.3E-2</c:v>
                </c:pt>
                <c:pt idx="11">
                  <c:v>9.2999999999999999E-2</c:v>
                </c:pt>
                <c:pt idx="12">
                  <c:v>0.14199999999999999</c:v>
                </c:pt>
                <c:pt idx="13">
                  <c:v>0.13900000000000001</c:v>
                </c:pt>
                <c:pt idx="14">
                  <c:v>9.7000000000000003E-2</c:v>
                </c:pt>
                <c:pt idx="15">
                  <c:v>9.2999999999999999E-2</c:v>
                </c:pt>
                <c:pt idx="16">
                  <c:v>0.11700000000000001</c:v>
                </c:pt>
                <c:pt idx="17">
                  <c:v>8.1000000000000003E-2</c:v>
                </c:pt>
                <c:pt idx="18">
                  <c:v>9.0999999999999998E-2</c:v>
                </c:pt>
                <c:pt idx="19">
                  <c:v>9.7000000000000003E-2</c:v>
                </c:pt>
                <c:pt idx="20">
                  <c:v>0.10299999999999999</c:v>
                </c:pt>
                <c:pt idx="21">
                  <c:v>4.4999999999999998E-2</c:v>
                </c:pt>
                <c:pt idx="22">
                  <c:v>6.9000000000000006E-2</c:v>
                </c:pt>
                <c:pt idx="23">
                  <c:v>0.14099999999999999</c:v>
                </c:pt>
                <c:pt idx="24">
                  <c:v>0.09</c:v>
                </c:pt>
                <c:pt idx="25">
                  <c:v>0.10199999999999999</c:v>
                </c:pt>
                <c:pt idx="26">
                  <c:v>0.16900000000000001</c:v>
                </c:pt>
                <c:pt idx="27">
                  <c:v>6.0999999999999999E-2</c:v>
                </c:pt>
                <c:pt idx="28">
                  <c:v>0.14000000000000001</c:v>
                </c:pt>
                <c:pt idx="29">
                  <c:v>0.08</c:v>
                </c:pt>
                <c:pt idx="30">
                  <c:v>9.4E-2</c:v>
                </c:pt>
                <c:pt idx="31">
                  <c:v>4.8000000000000001E-2</c:v>
                </c:pt>
                <c:pt idx="32">
                  <c:v>4.5999999999999999E-2</c:v>
                </c:pt>
                <c:pt idx="33">
                  <c:v>8.7999999999999995E-2</c:v>
                </c:pt>
                <c:pt idx="34">
                  <c:v>8.2000000000000003E-2</c:v>
                </c:pt>
                <c:pt idx="35">
                  <c:v>0.13100000000000001</c:v>
                </c:pt>
                <c:pt idx="36">
                  <c:v>7.9000000000000001E-2</c:v>
                </c:pt>
                <c:pt idx="37">
                  <c:v>0.106</c:v>
                </c:pt>
                <c:pt idx="38">
                  <c:v>0.12</c:v>
                </c:pt>
                <c:pt idx="39">
                  <c:v>0.158</c:v>
                </c:pt>
                <c:pt idx="40">
                  <c:v>0.10299999999999999</c:v>
                </c:pt>
                <c:pt idx="41">
                  <c:v>0.114</c:v>
                </c:pt>
                <c:pt idx="42">
                  <c:v>7.0000000000000007E-2</c:v>
                </c:pt>
                <c:pt idx="43">
                  <c:v>5.7000000000000002E-2</c:v>
                </c:pt>
                <c:pt idx="44">
                  <c:v>5.8999999999999997E-2</c:v>
                </c:pt>
                <c:pt idx="45">
                  <c:v>0.09</c:v>
                </c:pt>
                <c:pt idx="46">
                  <c:v>8.5999999999999993E-2</c:v>
                </c:pt>
                <c:pt idx="47">
                  <c:v>9.7000000000000003E-2</c:v>
                </c:pt>
                <c:pt idx="48">
                  <c:v>0.122</c:v>
                </c:pt>
                <c:pt idx="49">
                  <c:v>0.153</c:v>
                </c:pt>
                <c:pt idx="50">
                  <c:v>0.128</c:v>
                </c:pt>
                <c:pt idx="51">
                  <c:v>0.12</c:v>
                </c:pt>
                <c:pt idx="52">
                  <c:v>0.11600000000000001</c:v>
                </c:pt>
                <c:pt idx="53">
                  <c:v>0.14000000000000001</c:v>
                </c:pt>
                <c:pt idx="54">
                  <c:v>7.3999999999999996E-2</c:v>
                </c:pt>
                <c:pt idx="55">
                  <c:v>0.11899999999999999</c:v>
                </c:pt>
                <c:pt idx="56">
                  <c:v>7.4999999999999997E-2</c:v>
                </c:pt>
                <c:pt idx="57">
                  <c:v>7.3999999999999996E-2</c:v>
                </c:pt>
                <c:pt idx="58">
                  <c:v>0.14099999999999999</c:v>
                </c:pt>
                <c:pt idx="59">
                  <c:v>0.128</c:v>
                </c:pt>
                <c:pt idx="60">
                  <c:v>9.5000000000000001E-2</c:v>
                </c:pt>
                <c:pt idx="61">
                  <c:v>0.13</c:v>
                </c:pt>
                <c:pt idx="62">
                  <c:v>0.17799999999999999</c:v>
                </c:pt>
                <c:pt idx="63">
                  <c:v>0.108</c:v>
                </c:pt>
                <c:pt idx="64">
                  <c:v>0.158</c:v>
                </c:pt>
                <c:pt idx="65">
                  <c:v>0.105</c:v>
                </c:pt>
                <c:pt idx="66">
                  <c:v>5.0999999999999997E-2</c:v>
                </c:pt>
                <c:pt idx="67">
                  <c:v>8.5000000000000006E-2</c:v>
                </c:pt>
                <c:pt idx="68">
                  <c:v>0.113</c:v>
                </c:pt>
                <c:pt idx="69">
                  <c:v>0.122</c:v>
                </c:pt>
                <c:pt idx="70">
                  <c:v>7.0000000000000007E-2</c:v>
                </c:pt>
                <c:pt idx="71">
                  <c:v>7.2999999999999995E-2</c:v>
                </c:pt>
                <c:pt idx="72">
                  <c:v>7.4999999999999997E-2</c:v>
                </c:pt>
                <c:pt idx="73">
                  <c:v>0.156</c:v>
                </c:pt>
                <c:pt idx="74">
                  <c:v>0.14499999999999999</c:v>
                </c:pt>
                <c:pt idx="75">
                  <c:v>0.10299999999999999</c:v>
                </c:pt>
                <c:pt idx="76">
                  <c:v>9.4E-2</c:v>
                </c:pt>
                <c:pt idx="77">
                  <c:v>8.3000000000000004E-2</c:v>
                </c:pt>
                <c:pt idx="78">
                  <c:v>8.6999999999999994E-2</c:v>
                </c:pt>
                <c:pt idx="79">
                  <c:v>0.12</c:v>
                </c:pt>
                <c:pt idx="80">
                  <c:v>0.106</c:v>
                </c:pt>
                <c:pt idx="81">
                  <c:v>0.08</c:v>
                </c:pt>
                <c:pt idx="82">
                  <c:v>7.0000000000000007E-2</c:v>
                </c:pt>
                <c:pt idx="83">
                  <c:v>7.5999999999999998E-2</c:v>
                </c:pt>
                <c:pt idx="84">
                  <c:v>0.13400000000000001</c:v>
                </c:pt>
                <c:pt idx="85">
                  <c:v>0.14599999999999999</c:v>
                </c:pt>
                <c:pt idx="86">
                  <c:v>0.14599999999999999</c:v>
                </c:pt>
                <c:pt idx="87">
                  <c:v>0.13200000000000001</c:v>
                </c:pt>
                <c:pt idx="88">
                  <c:v>0.16900000000000001</c:v>
                </c:pt>
                <c:pt idx="89">
                  <c:v>0.12</c:v>
                </c:pt>
                <c:pt idx="90">
                  <c:v>8.5000000000000006E-2</c:v>
                </c:pt>
                <c:pt idx="91">
                  <c:v>0.151</c:v>
                </c:pt>
                <c:pt idx="92">
                  <c:v>0.16</c:v>
                </c:pt>
                <c:pt idx="93">
                  <c:v>0.114</c:v>
                </c:pt>
                <c:pt idx="94">
                  <c:v>0.13</c:v>
                </c:pt>
                <c:pt idx="95">
                  <c:v>0.151</c:v>
                </c:pt>
                <c:pt idx="96">
                  <c:v>0.13700000000000001</c:v>
                </c:pt>
                <c:pt idx="97">
                  <c:v>0.13800000000000001</c:v>
                </c:pt>
                <c:pt idx="98">
                  <c:v>0.436</c:v>
                </c:pt>
                <c:pt idx="99">
                  <c:v>0.14000000000000001</c:v>
                </c:pt>
                <c:pt idx="100">
                  <c:v>0.125</c:v>
                </c:pt>
                <c:pt idx="101">
                  <c:v>0.14000000000000001</c:v>
                </c:pt>
                <c:pt idx="102">
                  <c:v>0.114</c:v>
                </c:pt>
                <c:pt idx="103">
                  <c:v>0.113</c:v>
                </c:pt>
                <c:pt idx="104">
                  <c:v>0.17299999999999999</c:v>
                </c:pt>
                <c:pt idx="105">
                  <c:v>9.1999999999999998E-2</c:v>
                </c:pt>
                <c:pt idx="106">
                  <c:v>0.107</c:v>
                </c:pt>
                <c:pt idx="107">
                  <c:v>9.5000000000000001E-2</c:v>
                </c:pt>
                <c:pt idx="108">
                  <c:v>6.9000000000000006E-2</c:v>
                </c:pt>
                <c:pt idx="109">
                  <c:v>0.17199999999999999</c:v>
                </c:pt>
                <c:pt idx="110">
                  <c:v>0.2</c:v>
                </c:pt>
                <c:pt idx="111">
                  <c:v>9.8000000000000004E-2</c:v>
                </c:pt>
                <c:pt idx="112">
                  <c:v>0.11799999999999999</c:v>
                </c:pt>
                <c:pt idx="113">
                  <c:v>0.108</c:v>
                </c:pt>
                <c:pt idx="114">
                  <c:v>0.10199999999999999</c:v>
                </c:pt>
                <c:pt idx="115">
                  <c:v>0.125</c:v>
                </c:pt>
                <c:pt idx="116">
                  <c:v>0.09</c:v>
                </c:pt>
                <c:pt idx="117">
                  <c:v>0.115</c:v>
                </c:pt>
                <c:pt idx="118">
                  <c:v>0.17</c:v>
                </c:pt>
                <c:pt idx="119">
                  <c:v>0.127</c:v>
                </c:pt>
                <c:pt idx="120">
                  <c:v>6.8000000000000005E-2</c:v>
                </c:pt>
                <c:pt idx="121">
                  <c:v>0.20699999999999999</c:v>
                </c:pt>
                <c:pt idx="122">
                  <c:v>0.11</c:v>
                </c:pt>
                <c:pt idx="123">
                  <c:v>9.8000000000000004E-2</c:v>
                </c:pt>
                <c:pt idx="124">
                  <c:v>9.8000000000000004E-2</c:v>
                </c:pt>
                <c:pt idx="125">
                  <c:v>0.14399999999999999</c:v>
                </c:pt>
                <c:pt idx="126">
                  <c:v>9.1999999999999998E-2</c:v>
                </c:pt>
                <c:pt idx="127">
                  <c:v>6.4000000000000001E-2</c:v>
                </c:pt>
                <c:pt idx="128">
                  <c:v>0.106</c:v>
                </c:pt>
                <c:pt idx="129">
                  <c:v>0.09</c:v>
                </c:pt>
                <c:pt idx="130">
                  <c:v>0.11799999999999999</c:v>
                </c:pt>
                <c:pt idx="131">
                  <c:v>0.21099999999999999</c:v>
                </c:pt>
                <c:pt idx="132">
                  <c:v>0.13400000000000001</c:v>
                </c:pt>
                <c:pt idx="133">
                  <c:v>0.2</c:v>
                </c:pt>
                <c:pt idx="134">
                  <c:v>0.13200000000000001</c:v>
                </c:pt>
                <c:pt idx="135">
                  <c:v>0.13500000000000001</c:v>
                </c:pt>
                <c:pt idx="136">
                  <c:v>0.13</c:v>
                </c:pt>
                <c:pt idx="137">
                  <c:v>0.11799999999999999</c:v>
                </c:pt>
                <c:pt idx="138">
                  <c:v>0.114</c:v>
                </c:pt>
                <c:pt idx="139">
                  <c:v>8.3000000000000004E-2</c:v>
                </c:pt>
                <c:pt idx="140">
                  <c:v>0.122</c:v>
                </c:pt>
                <c:pt idx="141">
                  <c:v>0.13300000000000001</c:v>
                </c:pt>
                <c:pt idx="142">
                  <c:v>0.11</c:v>
                </c:pt>
                <c:pt idx="143">
                  <c:v>0.11799999999999999</c:v>
                </c:pt>
                <c:pt idx="144">
                  <c:v>0.17599999999999999</c:v>
                </c:pt>
                <c:pt idx="145">
                  <c:v>0.16500000000000001</c:v>
                </c:pt>
                <c:pt idx="146">
                  <c:v>0.15</c:v>
                </c:pt>
                <c:pt idx="147">
                  <c:v>0.13900000000000001</c:v>
                </c:pt>
                <c:pt idx="148">
                  <c:v>0.106</c:v>
                </c:pt>
                <c:pt idx="149">
                  <c:v>8.7999999999999995E-2</c:v>
                </c:pt>
                <c:pt idx="150">
                  <c:v>6.9000000000000006E-2</c:v>
                </c:pt>
                <c:pt idx="151">
                  <c:v>9.9000000000000005E-2</c:v>
                </c:pt>
                <c:pt idx="152">
                  <c:v>5.1999999999999998E-2</c:v>
                </c:pt>
                <c:pt idx="153">
                  <c:v>8.3000000000000004E-2</c:v>
                </c:pt>
                <c:pt idx="154">
                  <c:v>0.14499999999999999</c:v>
                </c:pt>
                <c:pt idx="155">
                  <c:v>0.108</c:v>
                </c:pt>
                <c:pt idx="156">
                  <c:v>0.156</c:v>
                </c:pt>
                <c:pt idx="157">
                  <c:v>0.20499999999999999</c:v>
                </c:pt>
                <c:pt idx="158">
                  <c:v>0.20300000000000001</c:v>
                </c:pt>
                <c:pt idx="159">
                  <c:v>0.20599999999999999</c:v>
                </c:pt>
                <c:pt idx="160">
                  <c:v>8.6999999999999994E-2</c:v>
                </c:pt>
                <c:pt idx="161">
                  <c:v>0.17499999999999999</c:v>
                </c:pt>
                <c:pt idx="162">
                  <c:v>8.5999999999999993E-2</c:v>
                </c:pt>
                <c:pt idx="163">
                  <c:v>0.121</c:v>
                </c:pt>
                <c:pt idx="164">
                  <c:v>0.112</c:v>
                </c:pt>
                <c:pt idx="165">
                  <c:v>0.10299999999999999</c:v>
                </c:pt>
                <c:pt idx="166">
                  <c:v>0.1</c:v>
                </c:pt>
                <c:pt idx="167">
                  <c:v>0.113</c:v>
                </c:pt>
                <c:pt idx="168">
                  <c:v>0.14099999999999999</c:v>
                </c:pt>
                <c:pt idx="169">
                  <c:v>0.13200000000000001</c:v>
                </c:pt>
                <c:pt idx="170">
                  <c:v>0.19</c:v>
                </c:pt>
                <c:pt idx="171">
                  <c:v>0.115</c:v>
                </c:pt>
                <c:pt idx="172">
                  <c:v>0.1</c:v>
                </c:pt>
                <c:pt idx="173">
                  <c:v>0.14899999999999999</c:v>
                </c:pt>
                <c:pt idx="174">
                  <c:v>9.1999999999999998E-2</c:v>
                </c:pt>
                <c:pt idx="175">
                  <c:v>0.126</c:v>
                </c:pt>
                <c:pt idx="176">
                  <c:v>0.112</c:v>
                </c:pt>
                <c:pt idx="177">
                  <c:v>9.8000000000000004E-2</c:v>
                </c:pt>
                <c:pt idx="178">
                  <c:v>0.193</c:v>
                </c:pt>
                <c:pt idx="179">
                  <c:v>0.11899999999999999</c:v>
                </c:pt>
                <c:pt idx="180">
                  <c:v>0.115</c:v>
                </c:pt>
                <c:pt idx="181">
                  <c:v>0.18</c:v>
                </c:pt>
                <c:pt idx="182">
                  <c:v>0.21099999999999999</c:v>
                </c:pt>
                <c:pt idx="183">
                  <c:v>0</c:v>
                </c:pt>
                <c:pt idx="184">
                  <c:v>0</c:v>
                </c:pt>
                <c:pt idx="185">
                  <c:v>0.123</c:v>
                </c:pt>
                <c:pt idx="186">
                  <c:v>0.24299999999999999</c:v>
                </c:pt>
                <c:pt idx="187">
                  <c:v>0.13600000000000001</c:v>
                </c:pt>
                <c:pt idx="188">
                  <c:v>0</c:v>
                </c:pt>
                <c:pt idx="189">
                  <c:v>0.159</c:v>
                </c:pt>
                <c:pt idx="190">
                  <c:v>9.8000000000000004E-2</c:v>
                </c:pt>
              </c:numCache>
            </c:numRef>
          </c:yVal>
          <c:smooth val="0"/>
        </c:ser>
        <c:ser>
          <c:idx val="1"/>
          <c:order val="2"/>
          <c:tx>
            <c:v>Kihei</c:v>
          </c:tx>
          <c:spPr>
            <a:ln w="28575">
              <a:noFill/>
            </a:ln>
          </c:spPr>
          <c:xVal>
            <c:numRef>
              <c:f>Sheet1!$C$193:$C$383</c:f>
              <c:numCache>
                <c:formatCode>General</c:formatCode>
                <c:ptCount val="191"/>
                <c:pt idx="0">
                  <c:v>6.43333333333333</c:v>
                </c:pt>
                <c:pt idx="1">
                  <c:v>5.5874999999999986</c:v>
                </c:pt>
                <c:pt idx="2">
                  <c:v>5.4111111111111097</c:v>
                </c:pt>
                <c:pt idx="3">
                  <c:v>5.9111111111111097</c:v>
                </c:pt>
                <c:pt idx="4">
                  <c:v>4.3333333333333304</c:v>
                </c:pt>
                <c:pt idx="5">
                  <c:v>4.9124999999999996</c:v>
                </c:pt>
                <c:pt idx="6">
                  <c:v>4.97</c:v>
                </c:pt>
                <c:pt idx="7">
                  <c:v>4.42</c:v>
                </c:pt>
                <c:pt idx="8">
                  <c:v>4.63</c:v>
                </c:pt>
                <c:pt idx="9">
                  <c:v>3.5</c:v>
                </c:pt>
                <c:pt idx="10">
                  <c:v>3.8875000000000002</c:v>
                </c:pt>
                <c:pt idx="11">
                  <c:v>4.9624999999999986</c:v>
                </c:pt>
                <c:pt idx="12">
                  <c:v>5.375</c:v>
                </c:pt>
                <c:pt idx="13">
                  <c:v>6.18333333333333</c:v>
                </c:pt>
                <c:pt idx="14">
                  <c:v>5.35</c:v>
                </c:pt>
                <c:pt idx="15">
                  <c:v>5.6181818181818182</c:v>
                </c:pt>
                <c:pt idx="16">
                  <c:v>5.27</c:v>
                </c:pt>
                <c:pt idx="17">
                  <c:v>5.47</c:v>
                </c:pt>
                <c:pt idx="18">
                  <c:v>5.21</c:v>
                </c:pt>
                <c:pt idx="19">
                  <c:v>3.66</c:v>
                </c:pt>
                <c:pt idx="20">
                  <c:v>3.75</c:v>
                </c:pt>
                <c:pt idx="21">
                  <c:v>4.0999999999999996</c:v>
                </c:pt>
                <c:pt idx="22">
                  <c:v>3.6</c:v>
                </c:pt>
                <c:pt idx="23">
                  <c:v>3.97</c:v>
                </c:pt>
                <c:pt idx="24">
                  <c:v>4.2699999999999996</c:v>
                </c:pt>
                <c:pt idx="25">
                  <c:v>5.56666666666667</c:v>
                </c:pt>
                <c:pt idx="26">
                  <c:v>4.9800000000000004</c:v>
                </c:pt>
                <c:pt idx="27">
                  <c:v>5.4222222222222198</c:v>
                </c:pt>
                <c:pt idx="28">
                  <c:v>5.07</c:v>
                </c:pt>
                <c:pt idx="29">
                  <c:v>3.6181818181818199</c:v>
                </c:pt>
                <c:pt idx="30">
                  <c:v>4.97</c:v>
                </c:pt>
                <c:pt idx="31">
                  <c:v>5.0777777777777793</c:v>
                </c:pt>
                <c:pt idx="32">
                  <c:v>4.055555555555558</c:v>
                </c:pt>
                <c:pt idx="33">
                  <c:v>4.4000000000000004</c:v>
                </c:pt>
                <c:pt idx="34">
                  <c:v>4.8181818181818192</c:v>
                </c:pt>
                <c:pt idx="35">
                  <c:v>5.33</c:v>
                </c:pt>
                <c:pt idx="36">
                  <c:v>3.7</c:v>
                </c:pt>
                <c:pt idx="37">
                  <c:v>5.1499999999999986</c:v>
                </c:pt>
                <c:pt idx="38">
                  <c:v>7.2777777777777786</c:v>
                </c:pt>
                <c:pt idx="39">
                  <c:v>6.7</c:v>
                </c:pt>
                <c:pt idx="40">
                  <c:v>4.6333333333333302</c:v>
                </c:pt>
                <c:pt idx="41">
                  <c:v>5.41</c:v>
                </c:pt>
                <c:pt idx="42">
                  <c:v>4.93333333333333</c:v>
                </c:pt>
                <c:pt idx="43">
                  <c:v>6.1499999999999986</c:v>
                </c:pt>
                <c:pt idx="44">
                  <c:v>5.92</c:v>
                </c:pt>
                <c:pt idx="45">
                  <c:v>4.1777777777777789</c:v>
                </c:pt>
                <c:pt idx="46">
                  <c:v>6.6444444444444386</c:v>
                </c:pt>
                <c:pt idx="47">
                  <c:v>4.38</c:v>
                </c:pt>
                <c:pt idx="48">
                  <c:v>4.4555555555555593</c:v>
                </c:pt>
                <c:pt idx="49">
                  <c:v>4.6374999999999993</c:v>
                </c:pt>
                <c:pt idx="50">
                  <c:v>4.6199999999999992</c:v>
                </c:pt>
                <c:pt idx="51">
                  <c:v>5.8222222222222202</c:v>
                </c:pt>
                <c:pt idx="52">
                  <c:v>3.9</c:v>
                </c:pt>
                <c:pt idx="53">
                  <c:v>5.43333333333333</c:v>
                </c:pt>
                <c:pt idx="54">
                  <c:v>4.6444444444444386</c:v>
                </c:pt>
                <c:pt idx="55">
                  <c:v>4</c:v>
                </c:pt>
                <c:pt idx="56">
                  <c:v>5.2</c:v>
                </c:pt>
                <c:pt idx="57">
                  <c:v>5.75</c:v>
                </c:pt>
                <c:pt idx="58">
                  <c:v>3.2888888888888901</c:v>
                </c:pt>
                <c:pt idx="59">
                  <c:v>3.4142857142857101</c:v>
                </c:pt>
                <c:pt idx="60">
                  <c:v>4.9800000000000004</c:v>
                </c:pt>
                <c:pt idx="61">
                  <c:v>4.6888888888888891</c:v>
                </c:pt>
                <c:pt idx="62">
                  <c:v>4.93333333333333</c:v>
                </c:pt>
                <c:pt idx="63">
                  <c:v>4.76</c:v>
                </c:pt>
                <c:pt idx="64">
                  <c:v>4.17</c:v>
                </c:pt>
                <c:pt idx="65">
                  <c:v>3.45</c:v>
                </c:pt>
                <c:pt idx="66">
                  <c:v>3.2777777777777799</c:v>
                </c:pt>
                <c:pt idx="67">
                  <c:v>3.52</c:v>
                </c:pt>
                <c:pt idx="68">
                  <c:v>4.5999999999999996</c:v>
                </c:pt>
                <c:pt idx="69">
                  <c:v>5.0199999999999996</c:v>
                </c:pt>
                <c:pt idx="70">
                  <c:v>6.04</c:v>
                </c:pt>
                <c:pt idx="71">
                  <c:v>4.22</c:v>
                </c:pt>
                <c:pt idx="72">
                  <c:v>3.7749999999999999</c:v>
                </c:pt>
                <c:pt idx="73">
                  <c:v>5.0444444444444398</c:v>
                </c:pt>
                <c:pt idx="74">
                  <c:v>4.7300000000000004</c:v>
                </c:pt>
                <c:pt idx="75">
                  <c:v>3.5</c:v>
                </c:pt>
                <c:pt idx="76">
                  <c:v>5.2111111111111104</c:v>
                </c:pt>
                <c:pt idx="77">
                  <c:v>3.7666666666666702</c:v>
                </c:pt>
                <c:pt idx="78">
                  <c:v>4.8444444444444397</c:v>
                </c:pt>
                <c:pt idx="79">
                  <c:v>3.63</c:v>
                </c:pt>
                <c:pt idx="80">
                  <c:v>5.0199999999999996</c:v>
                </c:pt>
                <c:pt idx="81">
                  <c:v>4.6099999999999994</c:v>
                </c:pt>
                <c:pt idx="82">
                  <c:v>6.8454545454545492</c:v>
                </c:pt>
                <c:pt idx="83">
                  <c:v>3.8714285714285701</c:v>
                </c:pt>
                <c:pt idx="84">
                  <c:v>4.8124999999999991</c:v>
                </c:pt>
                <c:pt idx="85">
                  <c:v>5.18</c:v>
                </c:pt>
                <c:pt idx="86">
                  <c:v>5.22</c:v>
                </c:pt>
                <c:pt idx="87">
                  <c:v>6.56</c:v>
                </c:pt>
                <c:pt idx="88">
                  <c:v>5.6374999999999993</c:v>
                </c:pt>
                <c:pt idx="89">
                  <c:v>5.3</c:v>
                </c:pt>
                <c:pt idx="90">
                  <c:v>4.88</c:v>
                </c:pt>
                <c:pt idx="91">
                  <c:v>4.1499999999999986</c:v>
                </c:pt>
                <c:pt idx="92">
                  <c:v>4.88</c:v>
                </c:pt>
                <c:pt idx="93">
                  <c:v>5.8199999999999994</c:v>
                </c:pt>
                <c:pt idx="94">
                  <c:v>3.6666666666666701</c:v>
                </c:pt>
                <c:pt idx="95">
                  <c:v>3.8181818181818201</c:v>
                </c:pt>
                <c:pt idx="96">
                  <c:v>6.4444444444444402</c:v>
                </c:pt>
                <c:pt idx="97">
                  <c:v>5.0124999999999993</c:v>
                </c:pt>
                <c:pt idx="98">
                  <c:v>6.55</c:v>
                </c:pt>
                <c:pt idx="99">
                  <c:v>6.52</c:v>
                </c:pt>
                <c:pt idx="100">
                  <c:v>6.22</c:v>
                </c:pt>
                <c:pt idx="101">
                  <c:v>4.08</c:v>
                </c:pt>
                <c:pt idx="102">
                  <c:v>6.06</c:v>
                </c:pt>
                <c:pt idx="103">
                  <c:v>5</c:v>
                </c:pt>
                <c:pt idx="104">
                  <c:v>7</c:v>
                </c:pt>
                <c:pt idx="105">
                  <c:v>6.08</c:v>
                </c:pt>
                <c:pt idx="106">
                  <c:v>3.8516129032258091</c:v>
                </c:pt>
                <c:pt idx="107">
                  <c:v>2.9074074074074101</c:v>
                </c:pt>
                <c:pt idx="108">
                  <c:v>3.04285714285714</c:v>
                </c:pt>
                <c:pt idx="109">
                  <c:v>3.3387096774193501</c:v>
                </c:pt>
                <c:pt idx="110">
                  <c:v>5.1466666666666701</c:v>
                </c:pt>
                <c:pt idx="111">
                  <c:v>7.2516129032258103</c:v>
                </c:pt>
                <c:pt idx="112">
                  <c:v>4.68</c:v>
                </c:pt>
                <c:pt idx="113">
                  <c:v>3</c:v>
                </c:pt>
                <c:pt idx="114">
                  <c:v>2.8285714285714301</c:v>
                </c:pt>
                <c:pt idx="115">
                  <c:v>3.03</c:v>
                </c:pt>
                <c:pt idx="116">
                  <c:v>4.1344827586206891</c:v>
                </c:pt>
                <c:pt idx="117">
                  <c:v>1.32666666666667</c:v>
                </c:pt>
                <c:pt idx="118">
                  <c:v>4.8645161290322578</c:v>
                </c:pt>
                <c:pt idx="119">
                  <c:v>5.6838709677419388</c:v>
                </c:pt>
                <c:pt idx="120">
                  <c:v>3.87391304347826</c:v>
                </c:pt>
                <c:pt idx="121">
                  <c:v>6.4903225806451603</c:v>
                </c:pt>
                <c:pt idx="122">
                  <c:v>5.7</c:v>
                </c:pt>
                <c:pt idx="123">
                  <c:v>5.9870967741935504</c:v>
                </c:pt>
                <c:pt idx="124">
                  <c:v>4.8857142857142897</c:v>
                </c:pt>
                <c:pt idx="125">
                  <c:v>5.2064516129032299</c:v>
                </c:pt>
                <c:pt idx="126">
                  <c:v>3.9387096774193502</c:v>
                </c:pt>
                <c:pt idx="127">
                  <c:v>2.7480000000000002</c:v>
                </c:pt>
                <c:pt idx="128">
                  <c:v>4.4892857142857103</c:v>
                </c:pt>
                <c:pt idx="129">
                  <c:v>2.9652173913043498</c:v>
                </c:pt>
                <c:pt idx="130">
                  <c:v>4.4740740740740703</c:v>
                </c:pt>
                <c:pt idx="131">
                  <c:v>3.45384615384615</c:v>
                </c:pt>
                <c:pt idx="132">
                  <c:v>7.0750000000000002</c:v>
                </c:pt>
                <c:pt idx="133">
                  <c:v>6.04</c:v>
                </c:pt>
                <c:pt idx="134">
                  <c:v>7.5888888888888886</c:v>
                </c:pt>
                <c:pt idx="135">
                  <c:v>6.4566666666666697</c:v>
                </c:pt>
                <c:pt idx="136">
                  <c:v>6.8366666666666696</c:v>
                </c:pt>
                <c:pt idx="137">
                  <c:v>4.7793103448275902</c:v>
                </c:pt>
                <c:pt idx="138">
                  <c:v>9.0117647058823493</c:v>
                </c:pt>
                <c:pt idx="139">
                  <c:v>4.5882352941176503</c:v>
                </c:pt>
                <c:pt idx="140">
                  <c:v>5.3387096774193497</c:v>
                </c:pt>
                <c:pt idx="141">
                  <c:v>5.2636363636363601</c:v>
                </c:pt>
                <c:pt idx="142">
                  <c:v>6.055555555555558</c:v>
                </c:pt>
                <c:pt idx="143">
                  <c:v>7.4310344827586201</c:v>
                </c:pt>
                <c:pt idx="144">
                  <c:v>6.0931034482758601</c:v>
                </c:pt>
                <c:pt idx="145">
                  <c:v>6.26296296296296</c:v>
                </c:pt>
                <c:pt idx="146">
                  <c:v>6.7185185185185192</c:v>
                </c:pt>
                <c:pt idx="147">
                  <c:v>7.6333333333333302</c:v>
                </c:pt>
                <c:pt idx="148">
                  <c:v>5.6733333333333302</c:v>
                </c:pt>
                <c:pt idx="149">
                  <c:v>5.6161290322580601</c:v>
                </c:pt>
                <c:pt idx="150">
                  <c:v>7.6387096774193486</c:v>
                </c:pt>
                <c:pt idx="151">
                  <c:v>4.7482758620689687</c:v>
                </c:pt>
                <c:pt idx="152">
                  <c:v>7.0451612903225804</c:v>
                </c:pt>
                <c:pt idx="153">
                  <c:v>6.5366666666666697</c:v>
                </c:pt>
                <c:pt idx="154">
                  <c:v>5.9774193548387098</c:v>
                </c:pt>
                <c:pt idx="155">
                  <c:v>7.4870967741935504</c:v>
                </c:pt>
                <c:pt idx="156">
                  <c:v>6.875</c:v>
                </c:pt>
                <c:pt idx="157">
                  <c:v>6.5041666666666691</c:v>
                </c:pt>
                <c:pt idx="158">
                  <c:v>8.613333333333328</c:v>
                </c:pt>
                <c:pt idx="159">
                  <c:v>5.7870967741935502</c:v>
                </c:pt>
                <c:pt idx="160">
                  <c:v>5.3033333333333301</c:v>
                </c:pt>
                <c:pt idx="161">
                  <c:v>3.73870967741935</c:v>
                </c:pt>
                <c:pt idx="162">
                  <c:v>5</c:v>
                </c:pt>
                <c:pt idx="163">
                  <c:v>4.4428571428571404</c:v>
                </c:pt>
                <c:pt idx="164">
                  <c:v>4.83</c:v>
                </c:pt>
                <c:pt idx="165">
                  <c:v>6.1653846153846201</c:v>
                </c:pt>
                <c:pt idx="166">
                  <c:v>5.3689655172413788</c:v>
                </c:pt>
                <c:pt idx="167">
                  <c:v>4.49583333333333</c:v>
                </c:pt>
                <c:pt idx="168">
                  <c:v>4.9347826086956497</c:v>
                </c:pt>
                <c:pt idx="169">
                  <c:v>5.3</c:v>
                </c:pt>
                <c:pt idx="170">
                  <c:v>5.5863636363636404</c:v>
                </c:pt>
                <c:pt idx="171">
                  <c:v>5.7096774193548399</c:v>
                </c:pt>
                <c:pt idx="172">
                  <c:v>4.452</c:v>
                </c:pt>
                <c:pt idx="173">
                  <c:v>2.8695652173913002</c:v>
                </c:pt>
                <c:pt idx="174">
                  <c:v>2.2999999999999998</c:v>
                </c:pt>
                <c:pt idx="175">
                  <c:v>1.3888888888888899</c:v>
                </c:pt>
                <c:pt idx="176">
                  <c:v>3.290476190476189</c:v>
                </c:pt>
                <c:pt idx="177">
                  <c:v>2.3692307692307701</c:v>
                </c:pt>
                <c:pt idx="178">
                  <c:v>4.7105263157894699</c:v>
                </c:pt>
                <c:pt idx="179">
                  <c:v>6.28125</c:v>
                </c:pt>
                <c:pt idx="180">
                  <c:v>4.0599999999999996</c:v>
                </c:pt>
                <c:pt idx="181">
                  <c:v>2.35</c:v>
                </c:pt>
                <c:pt idx="182">
                  <c:v>2.6111111111111098</c:v>
                </c:pt>
                <c:pt idx="183">
                  <c:v>6.6032258064516096</c:v>
                </c:pt>
                <c:pt idx="184">
                  <c:v>5.7466666666666697</c:v>
                </c:pt>
                <c:pt idx="185">
                  <c:v>5.9193548387096797</c:v>
                </c:pt>
                <c:pt idx="186">
                  <c:v>6.5516129032258101</c:v>
                </c:pt>
                <c:pt idx="187">
                  <c:v>5.3041666666666689</c:v>
                </c:pt>
                <c:pt idx="188">
                  <c:v>2.95789473684211</c:v>
                </c:pt>
                <c:pt idx="189">
                  <c:v>4.1366666666666703</c:v>
                </c:pt>
                <c:pt idx="190">
                  <c:v>3.9559999999999991</c:v>
                </c:pt>
              </c:numCache>
            </c:numRef>
          </c:xVal>
          <c:yVal>
            <c:numRef>
              <c:f>Sheet1!$D$193:$D$383</c:f>
              <c:numCache>
                <c:formatCode>General</c:formatCode>
                <c:ptCount val="191"/>
                <c:pt idx="0">
                  <c:v>4.7E-2</c:v>
                </c:pt>
                <c:pt idx="1">
                  <c:v>0.13100000000000001</c:v>
                </c:pt>
                <c:pt idx="2">
                  <c:v>0.183</c:v>
                </c:pt>
                <c:pt idx="3">
                  <c:v>7.5999999999999998E-2</c:v>
                </c:pt>
                <c:pt idx="4">
                  <c:v>9.0999999999999998E-2</c:v>
                </c:pt>
                <c:pt idx="5">
                  <c:v>0.14099999999999999</c:v>
                </c:pt>
                <c:pt idx="6">
                  <c:v>8.3000000000000004E-2</c:v>
                </c:pt>
                <c:pt idx="7">
                  <c:v>7.5999999999999998E-2</c:v>
                </c:pt>
                <c:pt idx="8">
                  <c:v>0.108</c:v>
                </c:pt>
                <c:pt idx="9">
                  <c:v>7.9000000000000001E-2</c:v>
                </c:pt>
                <c:pt idx="10">
                  <c:v>6.9000000000000006E-2</c:v>
                </c:pt>
                <c:pt idx="11">
                  <c:v>0.109</c:v>
                </c:pt>
                <c:pt idx="12">
                  <c:v>9.7000000000000003E-2</c:v>
                </c:pt>
                <c:pt idx="13">
                  <c:v>0.13200000000000001</c:v>
                </c:pt>
                <c:pt idx="14">
                  <c:v>0.106</c:v>
                </c:pt>
                <c:pt idx="15">
                  <c:v>8.3000000000000004E-2</c:v>
                </c:pt>
                <c:pt idx="16">
                  <c:v>0.104</c:v>
                </c:pt>
                <c:pt idx="17">
                  <c:v>3.9E-2</c:v>
                </c:pt>
                <c:pt idx="18">
                  <c:v>7.9000000000000001E-2</c:v>
                </c:pt>
                <c:pt idx="19">
                  <c:v>8.4000000000000005E-2</c:v>
                </c:pt>
                <c:pt idx="20">
                  <c:v>0.10100000000000001</c:v>
                </c:pt>
                <c:pt idx="21">
                  <c:v>4.1000000000000002E-2</c:v>
                </c:pt>
                <c:pt idx="22">
                  <c:v>0.13900000000000001</c:v>
                </c:pt>
                <c:pt idx="23">
                  <c:v>0.14699999999999999</c:v>
                </c:pt>
                <c:pt idx="24">
                  <c:v>0.09</c:v>
                </c:pt>
                <c:pt idx="25">
                  <c:v>0.128</c:v>
                </c:pt>
                <c:pt idx="26">
                  <c:v>0.10199999999999999</c:v>
                </c:pt>
                <c:pt idx="27">
                  <c:v>4.1000000000000002E-2</c:v>
                </c:pt>
                <c:pt idx="28">
                  <c:v>9.9000000000000005E-2</c:v>
                </c:pt>
                <c:pt idx="29">
                  <c:v>6.2E-2</c:v>
                </c:pt>
                <c:pt idx="30">
                  <c:v>0.14799999999999999</c:v>
                </c:pt>
                <c:pt idx="31">
                  <c:v>8.3000000000000004E-2</c:v>
                </c:pt>
                <c:pt idx="32">
                  <c:v>6.3E-2</c:v>
                </c:pt>
                <c:pt idx="33">
                  <c:v>6.6000000000000003E-2</c:v>
                </c:pt>
                <c:pt idx="34">
                  <c:v>0.10199999999999999</c:v>
                </c:pt>
                <c:pt idx="35">
                  <c:v>0.11899999999999999</c:v>
                </c:pt>
                <c:pt idx="36">
                  <c:v>0.112</c:v>
                </c:pt>
                <c:pt idx="37">
                  <c:v>7.6999999999999999E-2</c:v>
                </c:pt>
                <c:pt idx="38">
                  <c:v>0.14399999999999999</c:v>
                </c:pt>
                <c:pt idx="39">
                  <c:v>0.15</c:v>
                </c:pt>
                <c:pt idx="40">
                  <c:v>9.9000000000000005E-2</c:v>
                </c:pt>
                <c:pt idx="41">
                  <c:v>0.11600000000000001</c:v>
                </c:pt>
                <c:pt idx="42">
                  <c:v>8.5000000000000006E-2</c:v>
                </c:pt>
                <c:pt idx="43">
                  <c:v>5.5E-2</c:v>
                </c:pt>
                <c:pt idx="44">
                  <c:v>9.7000000000000003E-2</c:v>
                </c:pt>
                <c:pt idx="45">
                  <c:v>8.3000000000000004E-2</c:v>
                </c:pt>
                <c:pt idx="46">
                  <c:v>0.18</c:v>
                </c:pt>
                <c:pt idx="47">
                  <c:v>8.8999999999999996E-2</c:v>
                </c:pt>
                <c:pt idx="48">
                  <c:v>7.6999999999999999E-2</c:v>
                </c:pt>
                <c:pt idx="49">
                  <c:v>0.17199999999999999</c:v>
                </c:pt>
                <c:pt idx="50">
                  <c:v>0.10299999999999999</c:v>
                </c:pt>
                <c:pt idx="51">
                  <c:v>9.8000000000000004E-2</c:v>
                </c:pt>
                <c:pt idx="52">
                  <c:v>8.3000000000000004E-2</c:v>
                </c:pt>
                <c:pt idx="53">
                  <c:v>8.7999999999999995E-2</c:v>
                </c:pt>
                <c:pt idx="54">
                  <c:v>8.4000000000000005E-2</c:v>
                </c:pt>
                <c:pt idx="55">
                  <c:v>7.3999999999999996E-2</c:v>
                </c:pt>
                <c:pt idx="56">
                  <c:v>0.114</c:v>
                </c:pt>
                <c:pt idx="57">
                  <c:v>3.1E-2</c:v>
                </c:pt>
                <c:pt idx="58">
                  <c:v>0.06</c:v>
                </c:pt>
                <c:pt idx="59">
                  <c:v>0.124</c:v>
                </c:pt>
                <c:pt idx="60">
                  <c:v>0.111</c:v>
                </c:pt>
                <c:pt idx="61">
                  <c:v>0.17199999999999999</c:v>
                </c:pt>
                <c:pt idx="62">
                  <c:v>0.154</c:v>
                </c:pt>
                <c:pt idx="63">
                  <c:v>0.112</c:v>
                </c:pt>
                <c:pt idx="64">
                  <c:v>0.122</c:v>
                </c:pt>
                <c:pt idx="65">
                  <c:v>7.2999999999999995E-2</c:v>
                </c:pt>
                <c:pt idx="66">
                  <c:v>5.0999999999999997E-2</c:v>
                </c:pt>
                <c:pt idx="67">
                  <c:v>9.7000000000000003E-2</c:v>
                </c:pt>
                <c:pt idx="68">
                  <c:v>7.1999999999999995E-2</c:v>
                </c:pt>
                <c:pt idx="69">
                  <c:v>7.3999999999999996E-2</c:v>
                </c:pt>
                <c:pt idx="70">
                  <c:v>8.8999999999999996E-2</c:v>
                </c:pt>
                <c:pt idx="71">
                  <c:v>0.11700000000000001</c:v>
                </c:pt>
                <c:pt idx="72">
                  <c:v>9.1999999999999998E-2</c:v>
                </c:pt>
                <c:pt idx="73">
                  <c:v>7.9000000000000001E-2</c:v>
                </c:pt>
                <c:pt idx="74">
                  <c:v>0.186</c:v>
                </c:pt>
                <c:pt idx="75">
                  <c:v>9.5000000000000001E-2</c:v>
                </c:pt>
                <c:pt idx="76">
                  <c:v>0.113</c:v>
                </c:pt>
                <c:pt idx="77">
                  <c:v>5.7000000000000002E-2</c:v>
                </c:pt>
                <c:pt idx="78">
                  <c:v>6.5000000000000002E-2</c:v>
                </c:pt>
                <c:pt idx="79">
                  <c:v>9.8000000000000004E-2</c:v>
                </c:pt>
                <c:pt idx="80">
                  <c:v>9.2999999999999999E-2</c:v>
                </c:pt>
                <c:pt idx="81">
                  <c:v>8.7999999999999995E-2</c:v>
                </c:pt>
                <c:pt idx="82">
                  <c:v>8.7999999999999995E-2</c:v>
                </c:pt>
                <c:pt idx="83">
                  <c:v>5.1999999999999998E-2</c:v>
                </c:pt>
                <c:pt idx="84">
                  <c:v>0.10299999999999999</c:v>
                </c:pt>
                <c:pt idx="85">
                  <c:v>0.14199999999999999</c:v>
                </c:pt>
                <c:pt idx="86">
                  <c:v>0.16</c:v>
                </c:pt>
                <c:pt idx="87">
                  <c:v>0.159</c:v>
                </c:pt>
                <c:pt idx="88">
                  <c:v>0.127</c:v>
                </c:pt>
                <c:pt idx="89">
                  <c:v>7.0999999999999994E-2</c:v>
                </c:pt>
                <c:pt idx="90">
                  <c:v>0.10100000000000001</c:v>
                </c:pt>
                <c:pt idx="91">
                  <c:v>8.1000000000000003E-2</c:v>
                </c:pt>
                <c:pt idx="92">
                  <c:v>0.13800000000000001</c:v>
                </c:pt>
                <c:pt idx="93">
                  <c:v>8.8999999999999996E-2</c:v>
                </c:pt>
                <c:pt idx="94">
                  <c:v>0.105</c:v>
                </c:pt>
                <c:pt idx="95">
                  <c:v>0.11899999999999999</c:v>
                </c:pt>
                <c:pt idx="96">
                  <c:v>0.124</c:v>
                </c:pt>
                <c:pt idx="97">
                  <c:v>0.158</c:v>
                </c:pt>
                <c:pt idx="98">
                  <c:v>0.28799999999999998</c:v>
                </c:pt>
                <c:pt idx="99">
                  <c:v>0.13800000000000001</c:v>
                </c:pt>
                <c:pt idx="100">
                  <c:v>0.154</c:v>
                </c:pt>
                <c:pt idx="101">
                  <c:v>0.1</c:v>
                </c:pt>
                <c:pt idx="102">
                  <c:v>0.128</c:v>
                </c:pt>
                <c:pt idx="103">
                  <c:v>0.121</c:v>
                </c:pt>
                <c:pt idx="104">
                  <c:v>0.107</c:v>
                </c:pt>
                <c:pt idx="105">
                  <c:v>0.106</c:v>
                </c:pt>
                <c:pt idx="106">
                  <c:v>0.11799999999999999</c:v>
                </c:pt>
                <c:pt idx="107">
                  <c:v>7.0999999999999994E-2</c:v>
                </c:pt>
                <c:pt idx="108">
                  <c:v>9.6000000000000002E-2</c:v>
                </c:pt>
                <c:pt idx="109">
                  <c:v>0.17</c:v>
                </c:pt>
                <c:pt idx="110">
                  <c:v>0.224</c:v>
                </c:pt>
                <c:pt idx="111">
                  <c:v>5.7000000000000002E-2</c:v>
                </c:pt>
                <c:pt idx="112">
                  <c:v>9.0999999999999998E-2</c:v>
                </c:pt>
                <c:pt idx="113">
                  <c:v>0.107</c:v>
                </c:pt>
                <c:pt idx="114">
                  <c:v>9.0999999999999998E-2</c:v>
                </c:pt>
                <c:pt idx="115">
                  <c:v>0.11700000000000001</c:v>
                </c:pt>
                <c:pt idx="116">
                  <c:v>7.9000000000000001E-2</c:v>
                </c:pt>
                <c:pt idx="117">
                  <c:v>8.8999999999999996E-2</c:v>
                </c:pt>
                <c:pt idx="118">
                  <c:v>0.14699999999999999</c:v>
                </c:pt>
                <c:pt idx="119">
                  <c:v>0.11</c:v>
                </c:pt>
                <c:pt idx="120">
                  <c:v>7.0000000000000007E-2</c:v>
                </c:pt>
                <c:pt idx="121">
                  <c:v>0.29399999999999998</c:v>
                </c:pt>
                <c:pt idx="122">
                  <c:v>9.2999999999999999E-2</c:v>
                </c:pt>
                <c:pt idx="123">
                  <c:v>0.109</c:v>
                </c:pt>
                <c:pt idx="124">
                  <c:v>0.14399999999999999</c:v>
                </c:pt>
                <c:pt idx="125">
                  <c:v>0.08</c:v>
                </c:pt>
                <c:pt idx="126">
                  <c:v>0.107</c:v>
                </c:pt>
                <c:pt idx="127">
                  <c:v>9.1999999999999998E-2</c:v>
                </c:pt>
                <c:pt idx="128">
                  <c:v>7.9000000000000001E-2</c:v>
                </c:pt>
                <c:pt idx="129">
                  <c:v>5.5E-2</c:v>
                </c:pt>
                <c:pt idx="130">
                  <c:v>0.11</c:v>
                </c:pt>
                <c:pt idx="131">
                  <c:v>0.14399999999999999</c:v>
                </c:pt>
                <c:pt idx="132">
                  <c:v>0.13</c:v>
                </c:pt>
                <c:pt idx="133">
                  <c:v>0.158</c:v>
                </c:pt>
                <c:pt idx="134">
                  <c:v>0.121</c:v>
                </c:pt>
                <c:pt idx="135">
                  <c:v>0.17799999999999999</c:v>
                </c:pt>
                <c:pt idx="136">
                  <c:v>0.124</c:v>
                </c:pt>
                <c:pt idx="137">
                  <c:v>0.12</c:v>
                </c:pt>
                <c:pt idx="138">
                  <c:v>8.8999999999999996E-2</c:v>
                </c:pt>
                <c:pt idx="139">
                  <c:v>6.0999999999999999E-2</c:v>
                </c:pt>
                <c:pt idx="140">
                  <c:v>0.11600000000000001</c:v>
                </c:pt>
                <c:pt idx="141">
                  <c:v>0.124</c:v>
                </c:pt>
                <c:pt idx="142">
                  <c:v>0.105</c:v>
                </c:pt>
                <c:pt idx="143">
                  <c:v>7.4999999999999997E-2</c:v>
                </c:pt>
                <c:pt idx="144">
                  <c:v>0.124</c:v>
                </c:pt>
                <c:pt idx="145">
                  <c:v>0.14499999999999999</c:v>
                </c:pt>
                <c:pt idx="146">
                  <c:v>0.1</c:v>
                </c:pt>
                <c:pt idx="147">
                  <c:v>0.16800000000000001</c:v>
                </c:pt>
                <c:pt idx="148">
                  <c:v>0.14299999999999999</c:v>
                </c:pt>
                <c:pt idx="149">
                  <c:v>8.3000000000000004E-2</c:v>
                </c:pt>
                <c:pt idx="150">
                  <c:v>0.107</c:v>
                </c:pt>
                <c:pt idx="151">
                  <c:v>9.6000000000000002E-2</c:v>
                </c:pt>
                <c:pt idx="152">
                  <c:v>5.8999999999999997E-2</c:v>
                </c:pt>
                <c:pt idx="153">
                  <c:v>6.6000000000000003E-2</c:v>
                </c:pt>
                <c:pt idx="154">
                  <c:v>0.152</c:v>
                </c:pt>
                <c:pt idx="155">
                  <c:v>0.14399999999999999</c:v>
                </c:pt>
                <c:pt idx="156">
                  <c:v>0.14499999999999999</c:v>
                </c:pt>
                <c:pt idx="157">
                  <c:v>0.159</c:v>
                </c:pt>
                <c:pt idx="158">
                  <c:v>0.26700000000000002</c:v>
                </c:pt>
                <c:pt idx="159">
                  <c:v>0.18099999999999999</c:v>
                </c:pt>
                <c:pt idx="160">
                  <c:v>6.3E-2</c:v>
                </c:pt>
                <c:pt idx="161">
                  <c:v>9.9000000000000005E-2</c:v>
                </c:pt>
                <c:pt idx="162">
                  <c:v>0.06</c:v>
                </c:pt>
                <c:pt idx="163">
                  <c:v>0.106</c:v>
                </c:pt>
                <c:pt idx="164">
                  <c:v>8.5000000000000006E-2</c:v>
                </c:pt>
                <c:pt idx="165">
                  <c:v>7.9000000000000001E-2</c:v>
                </c:pt>
                <c:pt idx="166">
                  <c:v>0.16900000000000001</c:v>
                </c:pt>
                <c:pt idx="167">
                  <c:v>0.115</c:v>
                </c:pt>
                <c:pt idx="168">
                  <c:v>0.154</c:v>
                </c:pt>
                <c:pt idx="169">
                  <c:v>0.14499999999999999</c:v>
                </c:pt>
                <c:pt idx="170">
                  <c:v>0.20899999999999999</c:v>
                </c:pt>
                <c:pt idx="171">
                  <c:v>0.11799999999999999</c:v>
                </c:pt>
                <c:pt idx="172">
                  <c:v>8.5000000000000006E-2</c:v>
                </c:pt>
                <c:pt idx="173">
                  <c:v>0.152</c:v>
                </c:pt>
                <c:pt idx="174">
                  <c:v>9.1999999999999998E-2</c:v>
                </c:pt>
                <c:pt idx="175">
                  <c:v>8.1000000000000003E-2</c:v>
                </c:pt>
                <c:pt idx="176">
                  <c:v>7.4999999999999997E-2</c:v>
                </c:pt>
                <c:pt idx="177">
                  <c:v>9.5000000000000001E-2</c:v>
                </c:pt>
                <c:pt idx="178">
                  <c:v>0.104</c:v>
                </c:pt>
                <c:pt idx="179">
                  <c:v>0.16700000000000001</c:v>
                </c:pt>
                <c:pt idx="180">
                  <c:v>0.1</c:v>
                </c:pt>
                <c:pt idx="181">
                  <c:v>0.14399999999999999</c:v>
                </c:pt>
                <c:pt idx="182">
                  <c:v>0.19700000000000001</c:v>
                </c:pt>
                <c:pt idx="183">
                  <c:v>0.16900000000000001</c:v>
                </c:pt>
                <c:pt idx="184">
                  <c:v>0.105</c:v>
                </c:pt>
                <c:pt idx="185">
                  <c:v>0.106</c:v>
                </c:pt>
                <c:pt idx="186">
                  <c:v>9.0999999999999998E-2</c:v>
                </c:pt>
                <c:pt idx="187">
                  <c:v>0.12</c:v>
                </c:pt>
                <c:pt idx="188">
                  <c:v>0.09</c:v>
                </c:pt>
                <c:pt idx="189">
                  <c:v>0.16600000000000001</c:v>
                </c:pt>
                <c:pt idx="190">
                  <c:v>0.13300000000000001</c:v>
                </c:pt>
              </c:numCache>
            </c:numRef>
          </c:yVal>
          <c:smooth val="0"/>
        </c:ser>
        <c:ser>
          <c:idx val="2"/>
          <c:order val="3"/>
          <c:tx>
            <c:v>Kauai</c:v>
          </c:tx>
          <c:spPr>
            <a:ln w="28575">
              <a:noFill/>
            </a:ln>
          </c:spPr>
          <c:xVal>
            <c:numRef>
              <c:f>Sheet1!$C$384:$C$574</c:f>
              <c:numCache>
                <c:formatCode>General</c:formatCode>
                <c:ptCount val="191"/>
                <c:pt idx="134">
                  <c:v>5.2892857142857101</c:v>
                </c:pt>
                <c:pt idx="135">
                  <c:v>6.383870967741939</c:v>
                </c:pt>
                <c:pt idx="136">
                  <c:v>5.3571428571428594</c:v>
                </c:pt>
                <c:pt idx="137">
                  <c:v>5.9480000000000004</c:v>
                </c:pt>
                <c:pt idx="138">
                  <c:v>3.5538461538461501</c:v>
                </c:pt>
                <c:pt idx="139">
                  <c:v>1.175</c:v>
                </c:pt>
                <c:pt idx="140">
                  <c:v>2.9451612903225799</c:v>
                </c:pt>
                <c:pt idx="141">
                  <c:v>5.49583333333333</c:v>
                </c:pt>
                <c:pt idx="142">
                  <c:v>6.9354838709677393</c:v>
                </c:pt>
                <c:pt idx="143">
                  <c:v>5.3391304347826098</c:v>
                </c:pt>
                <c:pt idx="144">
                  <c:v>5.5482758620689694</c:v>
                </c:pt>
                <c:pt idx="145">
                  <c:v>7.952</c:v>
                </c:pt>
                <c:pt idx="146">
                  <c:v>6.7033333333333296</c:v>
                </c:pt>
                <c:pt idx="147">
                  <c:v>8.1</c:v>
                </c:pt>
                <c:pt idx="148">
                  <c:v>6.35</c:v>
                </c:pt>
                <c:pt idx="149">
                  <c:v>9.1709677419354758</c:v>
                </c:pt>
                <c:pt idx="150">
                  <c:v>5.4064516129032301</c:v>
                </c:pt>
                <c:pt idx="151">
                  <c:v>4.7888888888888896</c:v>
                </c:pt>
                <c:pt idx="152">
                  <c:v>7.4071428571428601</c:v>
                </c:pt>
                <c:pt idx="153">
                  <c:v>8.06</c:v>
                </c:pt>
                <c:pt idx="154">
                  <c:v>6.1741935483870991</c:v>
                </c:pt>
                <c:pt idx="155">
                  <c:v>4.8499999999999996</c:v>
                </c:pt>
                <c:pt idx="156">
                  <c:v>6.8928571428571397</c:v>
                </c:pt>
                <c:pt idx="157">
                  <c:v>5.7903225806451601</c:v>
                </c:pt>
                <c:pt idx="158">
                  <c:v>7.1166666666666698</c:v>
                </c:pt>
                <c:pt idx="159">
                  <c:v>3.35</c:v>
                </c:pt>
                <c:pt idx="160">
                  <c:v>3.6033333333333299</c:v>
                </c:pt>
                <c:pt idx="161">
                  <c:v>2.1580645161290302</c:v>
                </c:pt>
                <c:pt idx="162">
                  <c:v>2.9633333333333298</c:v>
                </c:pt>
                <c:pt idx="163">
                  <c:v>2.0833333333333299</c:v>
                </c:pt>
                <c:pt idx="164">
                  <c:v>2.267741935483869</c:v>
                </c:pt>
                <c:pt idx="165">
                  <c:v>3.79666666666667</c:v>
                </c:pt>
                <c:pt idx="166">
                  <c:v>2.3451612903225798</c:v>
                </c:pt>
                <c:pt idx="167">
                  <c:v>3.2451612903225802</c:v>
                </c:pt>
                <c:pt idx="168">
                  <c:v>3.1178571428571402</c:v>
                </c:pt>
                <c:pt idx="169">
                  <c:v>3.458333333333329</c:v>
                </c:pt>
                <c:pt idx="170">
                  <c:v>7.0166666666666702</c:v>
                </c:pt>
                <c:pt idx="171">
                  <c:v>5.7769230769230804</c:v>
                </c:pt>
                <c:pt idx="172">
                  <c:v>4.6689655172413786</c:v>
                </c:pt>
                <c:pt idx="173">
                  <c:v>3.4903225806451599</c:v>
                </c:pt>
                <c:pt idx="174">
                  <c:v>2.5526315789473699</c:v>
                </c:pt>
                <c:pt idx="175">
                  <c:v>3.9233333333333298</c:v>
                </c:pt>
                <c:pt idx="176">
                  <c:v>6.9882352941176498</c:v>
                </c:pt>
                <c:pt idx="177">
                  <c:v>4.0366666666666697</c:v>
                </c:pt>
                <c:pt idx="178">
                  <c:v>5.4935483870967703</c:v>
                </c:pt>
                <c:pt idx="179">
                  <c:v>6.6882352941176499</c:v>
                </c:pt>
                <c:pt idx="180">
                  <c:v>5.3719999999999999</c:v>
                </c:pt>
                <c:pt idx="181">
                  <c:v>5.0129032258064488</c:v>
                </c:pt>
                <c:pt idx="182">
                  <c:v>6.3866666666666703</c:v>
                </c:pt>
                <c:pt idx="183">
                  <c:v>5.9884615384615403</c:v>
                </c:pt>
                <c:pt idx="184">
                  <c:v>5.0199999999999996</c:v>
                </c:pt>
                <c:pt idx="185">
                  <c:v>1.00740740740741</c:v>
                </c:pt>
                <c:pt idx="186">
                  <c:v>0.80333333333333301</c:v>
                </c:pt>
                <c:pt idx="187">
                  <c:v>1.38</c:v>
                </c:pt>
                <c:pt idx="188">
                  <c:v>0.59032258064516097</c:v>
                </c:pt>
                <c:pt idx="189">
                  <c:v>-1.4833333333333301</c:v>
                </c:pt>
                <c:pt idx="190">
                  <c:v>2.4451612903225799</c:v>
                </c:pt>
              </c:numCache>
            </c:numRef>
          </c:xVal>
          <c:yVal>
            <c:numRef>
              <c:f>Sheet1!$D$384:$D$574</c:f>
              <c:numCache>
                <c:formatCode>General</c:formatCode>
                <c:ptCount val="191"/>
                <c:pt idx="0">
                  <c:v>6.9000000000000006E-2</c:v>
                </c:pt>
                <c:pt idx="1">
                  <c:v>0.14199999999999999</c:v>
                </c:pt>
                <c:pt idx="2">
                  <c:v>0.17199999999999999</c:v>
                </c:pt>
                <c:pt idx="3">
                  <c:v>9.1999999999999998E-2</c:v>
                </c:pt>
                <c:pt idx="4">
                  <c:v>8.5000000000000006E-2</c:v>
                </c:pt>
                <c:pt idx="5">
                  <c:v>5.8999999999999997E-2</c:v>
                </c:pt>
                <c:pt idx="6">
                  <c:v>0.187</c:v>
                </c:pt>
                <c:pt idx="7">
                  <c:v>7.6999999999999999E-2</c:v>
                </c:pt>
                <c:pt idx="8">
                  <c:v>0.127</c:v>
                </c:pt>
                <c:pt idx="9">
                  <c:v>4.7E-2</c:v>
                </c:pt>
                <c:pt idx="10">
                  <c:v>4.1000000000000002E-2</c:v>
                </c:pt>
                <c:pt idx="11">
                  <c:v>9.7000000000000003E-2</c:v>
                </c:pt>
                <c:pt idx="12">
                  <c:v>0.17299999999999999</c:v>
                </c:pt>
                <c:pt idx="13">
                  <c:v>0.20699999999999999</c:v>
                </c:pt>
                <c:pt idx="14">
                  <c:v>0.26100000000000001</c:v>
                </c:pt>
                <c:pt idx="15">
                  <c:v>7.6999999999999999E-2</c:v>
                </c:pt>
                <c:pt idx="16">
                  <c:v>0.13500000000000001</c:v>
                </c:pt>
                <c:pt idx="17">
                  <c:v>5.5E-2</c:v>
                </c:pt>
                <c:pt idx="18">
                  <c:v>5.3999999999999999E-2</c:v>
                </c:pt>
                <c:pt idx="19">
                  <c:v>9.1999999999999998E-2</c:v>
                </c:pt>
                <c:pt idx="20">
                  <c:v>0.108</c:v>
                </c:pt>
                <c:pt idx="21">
                  <c:v>8.4000000000000005E-2</c:v>
                </c:pt>
                <c:pt idx="22">
                  <c:v>0.14099999999999999</c:v>
                </c:pt>
                <c:pt idx="23">
                  <c:v>5.7000000000000002E-2</c:v>
                </c:pt>
                <c:pt idx="24">
                  <c:v>0.123</c:v>
                </c:pt>
                <c:pt idx="25">
                  <c:v>0.11899999999999999</c:v>
                </c:pt>
                <c:pt idx="26">
                  <c:v>0.18</c:v>
                </c:pt>
                <c:pt idx="27">
                  <c:v>5.1999999999999998E-2</c:v>
                </c:pt>
                <c:pt idx="28">
                  <c:v>0.1</c:v>
                </c:pt>
                <c:pt idx="29">
                  <c:v>6.5000000000000002E-2</c:v>
                </c:pt>
                <c:pt idx="30">
                  <c:v>7.4999999999999997E-2</c:v>
                </c:pt>
                <c:pt idx="31">
                  <c:v>8.8999999999999996E-2</c:v>
                </c:pt>
                <c:pt idx="32">
                  <c:v>8.1000000000000003E-2</c:v>
                </c:pt>
                <c:pt idx="33">
                  <c:v>6.2E-2</c:v>
                </c:pt>
                <c:pt idx="34">
                  <c:v>9.2999999999999999E-2</c:v>
                </c:pt>
                <c:pt idx="35">
                  <c:v>0.08</c:v>
                </c:pt>
                <c:pt idx="36">
                  <c:v>0.122</c:v>
                </c:pt>
                <c:pt idx="37">
                  <c:v>0.156</c:v>
                </c:pt>
                <c:pt idx="38">
                  <c:v>0.129</c:v>
                </c:pt>
                <c:pt idx="39">
                  <c:v>7.5999999999999998E-2</c:v>
                </c:pt>
                <c:pt idx="40">
                  <c:v>0.14799999999999999</c:v>
                </c:pt>
                <c:pt idx="41">
                  <c:v>0.19</c:v>
                </c:pt>
                <c:pt idx="42">
                  <c:v>0.105</c:v>
                </c:pt>
                <c:pt idx="43">
                  <c:v>6.2E-2</c:v>
                </c:pt>
                <c:pt idx="44">
                  <c:v>7.4999999999999997E-2</c:v>
                </c:pt>
                <c:pt idx="45">
                  <c:v>0.14299999999999999</c:v>
                </c:pt>
                <c:pt idx="46">
                  <c:v>0.16800000000000001</c:v>
                </c:pt>
                <c:pt idx="47">
                  <c:v>9.5000000000000001E-2</c:v>
                </c:pt>
                <c:pt idx="48">
                  <c:v>0.107</c:v>
                </c:pt>
                <c:pt idx="49">
                  <c:v>0.155</c:v>
                </c:pt>
                <c:pt idx="50">
                  <c:v>0.14199999999999999</c:v>
                </c:pt>
                <c:pt idx="51">
                  <c:v>0.14499999999999999</c:v>
                </c:pt>
                <c:pt idx="52">
                  <c:v>0.11899999999999999</c:v>
                </c:pt>
                <c:pt idx="53">
                  <c:v>0.11700000000000001</c:v>
                </c:pt>
                <c:pt idx="54">
                  <c:v>8.8999999999999996E-2</c:v>
                </c:pt>
                <c:pt idx="55">
                  <c:v>5.2999999999999999E-2</c:v>
                </c:pt>
                <c:pt idx="56">
                  <c:v>0.1</c:v>
                </c:pt>
                <c:pt idx="57">
                  <c:v>9.5000000000000001E-2</c:v>
                </c:pt>
                <c:pt idx="58">
                  <c:v>0.16400000000000001</c:v>
                </c:pt>
                <c:pt idx="59">
                  <c:v>9.7000000000000003E-2</c:v>
                </c:pt>
                <c:pt idx="60">
                  <c:v>0.11600000000000001</c:v>
                </c:pt>
                <c:pt idx="61">
                  <c:v>0.115</c:v>
                </c:pt>
                <c:pt idx="62">
                  <c:v>0.14699999999999999</c:v>
                </c:pt>
                <c:pt idx="63">
                  <c:v>0.16500000000000001</c:v>
                </c:pt>
                <c:pt idx="64">
                  <c:v>9.9000000000000005E-2</c:v>
                </c:pt>
                <c:pt idx="65">
                  <c:v>0.13200000000000001</c:v>
                </c:pt>
                <c:pt idx="66">
                  <c:v>7.0000000000000007E-2</c:v>
                </c:pt>
                <c:pt idx="67">
                  <c:v>0.10100000000000001</c:v>
                </c:pt>
                <c:pt idx="68">
                  <c:v>0.109</c:v>
                </c:pt>
                <c:pt idx="69">
                  <c:v>8.4000000000000005E-2</c:v>
                </c:pt>
                <c:pt idx="70">
                  <c:v>9.7000000000000003E-2</c:v>
                </c:pt>
                <c:pt idx="71">
                  <c:v>0.113</c:v>
                </c:pt>
                <c:pt idx="72">
                  <c:v>0.17699999999999999</c:v>
                </c:pt>
                <c:pt idx="73">
                  <c:v>0.08</c:v>
                </c:pt>
                <c:pt idx="74">
                  <c:v>0.159</c:v>
                </c:pt>
                <c:pt idx="75">
                  <c:v>8.8999999999999996E-2</c:v>
                </c:pt>
                <c:pt idx="76">
                  <c:v>9.6000000000000002E-2</c:v>
                </c:pt>
                <c:pt idx="77">
                  <c:v>0.13700000000000001</c:v>
                </c:pt>
                <c:pt idx="78">
                  <c:v>0.114</c:v>
                </c:pt>
                <c:pt idx="79">
                  <c:v>8.1000000000000003E-2</c:v>
                </c:pt>
                <c:pt idx="80">
                  <c:v>6.9000000000000006E-2</c:v>
                </c:pt>
                <c:pt idx="81">
                  <c:v>9.4E-2</c:v>
                </c:pt>
                <c:pt idx="82">
                  <c:v>6.3E-2</c:v>
                </c:pt>
                <c:pt idx="83">
                  <c:v>0.17699999999999999</c:v>
                </c:pt>
                <c:pt idx="84">
                  <c:v>0.11</c:v>
                </c:pt>
                <c:pt idx="85">
                  <c:v>0.112</c:v>
                </c:pt>
                <c:pt idx="86">
                  <c:v>0.19900000000000001</c:v>
                </c:pt>
                <c:pt idx="87">
                  <c:v>0.11700000000000001</c:v>
                </c:pt>
                <c:pt idx="88">
                  <c:v>0.159</c:v>
                </c:pt>
                <c:pt idx="89">
                  <c:v>9.5000000000000001E-2</c:v>
                </c:pt>
                <c:pt idx="90">
                  <c:v>6.7000000000000004E-2</c:v>
                </c:pt>
                <c:pt idx="91">
                  <c:v>8.4000000000000005E-2</c:v>
                </c:pt>
                <c:pt idx="92">
                  <c:v>0.127</c:v>
                </c:pt>
                <c:pt idx="93">
                  <c:v>8.5000000000000006E-2</c:v>
                </c:pt>
                <c:pt idx="94">
                  <c:v>0.1</c:v>
                </c:pt>
                <c:pt idx="95">
                  <c:v>6.5000000000000002E-2</c:v>
                </c:pt>
                <c:pt idx="96">
                  <c:v>0.16300000000000001</c:v>
                </c:pt>
                <c:pt idx="97">
                  <c:v>0.11700000000000001</c:v>
                </c:pt>
                <c:pt idx="98">
                  <c:v>9.9000000000000005E-2</c:v>
                </c:pt>
                <c:pt idx="99">
                  <c:v>0.121</c:v>
                </c:pt>
                <c:pt idx="100">
                  <c:v>0.13400000000000001</c:v>
                </c:pt>
                <c:pt idx="101">
                  <c:v>0.151</c:v>
                </c:pt>
                <c:pt idx="102">
                  <c:v>0.104</c:v>
                </c:pt>
                <c:pt idx="103">
                  <c:v>9.2999999999999999E-2</c:v>
                </c:pt>
                <c:pt idx="104">
                  <c:v>0.13900000000000001</c:v>
                </c:pt>
                <c:pt idx="105">
                  <c:v>0.10100000000000001</c:v>
                </c:pt>
                <c:pt idx="106">
                  <c:v>0.111</c:v>
                </c:pt>
                <c:pt idx="107">
                  <c:v>0.115</c:v>
                </c:pt>
                <c:pt idx="108">
                  <c:v>0.16900000000000001</c:v>
                </c:pt>
                <c:pt idx="109">
                  <c:v>0.24099999999999999</c:v>
                </c:pt>
                <c:pt idx="110">
                  <c:v>0.16600000000000001</c:v>
                </c:pt>
                <c:pt idx="111">
                  <c:v>9.6000000000000002E-2</c:v>
                </c:pt>
                <c:pt idx="112">
                  <c:v>7.9000000000000001E-2</c:v>
                </c:pt>
                <c:pt idx="113">
                  <c:v>0.112</c:v>
                </c:pt>
                <c:pt idx="114">
                  <c:v>0.11799999999999999</c:v>
                </c:pt>
                <c:pt idx="115">
                  <c:v>0.13</c:v>
                </c:pt>
                <c:pt idx="116">
                  <c:v>0.14599999999999999</c:v>
                </c:pt>
                <c:pt idx="117">
                  <c:v>0.16700000000000001</c:v>
                </c:pt>
                <c:pt idx="118">
                  <c:v>0.161</c:v>
                </c:pt>
                <c:pt idx="119">
                  <c:v>7.6999999999999999E-2</c:v>
                </c:pt>
                <c:pt idx="120">
                  <c:v>0.114</c:v>
                </c:pt>
                <c:pt idx="121">
                  <c:v>0.223</c:v>
                </c:pt>
                <c:pt idx="122">
                  <c:v>0.191</c:v>
                </c:pt>
                <c:pt idx="123">
                  <c:v>0.104</c:v>
                </c:pt>
                <c:pt idx="124">
                  <c:v>9.6000000000000002E-2</c:v>
                </c:pt>
                <c:pt idx="125">
                  <c:v>0.10100000000000001</c:v>
                </c:pt>
                <c:pt idx="126">
                  <c:v>9.6000000000000002E-2</c:v>
                </c:pt>
                <c:pt idx="127">
                  <c:v>5.0999999999999997E-2</c:v>
                </c:pt>
                <c:pt idx="128">
                  <c:v>9.0999999999999998E-2</c:v>
                </c:pt>
                <c:pt idx="129">
                  <c:v>0.10100000000000001</c:v>
                </c:pt>
                <c:pt idx="130">
                  <c:v>0.109</c:v>
                </c:pt>
                <c:pt idx="131">
                  <c:v>7.8E-2</c:v>
                </c:pt>
                <c:pt idx="132">
                  <c:v>8.4000000000000005E-2</c:v>
                </c:pt>
                <c:pt idx="133">
                  <c:v>0.153</c:v>
                </c:pt>
                <c:pt idx="134">
                  <c:v>0.104</c:v>
                </c:pt>
                <c:pt idx="135">
                  <c:v>0.182</c:v>
                </c:pt>
                <c:pt idx="136">
                  <c:v>0.124</c:v>
                </c:pt>
                <c:pt idx="137">
                  <c:v>0.15</c:v>
                </c:pt>
                <c:pt idx="138">
                  <c:v>0.121</c:v>
                </c:pt>
                <c:pt idx="139">
                  <c:v>7.2999999999999995E-2</c:v>
                </c:pt>
                <c:pt idx="140">
                  <c:v>0.127</c:v>
                </c:pt>
                <c:pt idx="141">
                  <c:v>0.21299999999999999</c:v>
                </c:pt>
                <c:pt idx="142">
                  <c:v>0.10100000000000001</c:v>
                </c:pt>
                <c:pt idx="143">
                  <c:v>8.5000000000000006E-2</c:v>
                </c:pt>
                <c:pt idx="144">
                  <c:v>0.13100000000000001</c:v>
                </c:pt>
                <c:pt idx="145">
                  <c:v>8.8999999999999996E-2</c:v>
                </c:pt>
                <c:pt idx="146">
                  <c:v>0.128</c:v>
                </c:pt>
                <c:pt idx="147">
                  <c:v>0.10299999999999999</c:v>
                </c:pt>
                <c:pt idx="148">
                  <c:v>0.13500000000000001</c:v>
                </c:pt>
                <c:pt idx="149">
                  <c:v>0.10299999999999999</c:v>
                </c:pt>
                <c:pt idx="150">
                  <c:v>7.9000000000000001E-2</c:v>
                </c:pt>
                <c:pt idx="151">
                  <c:v>7.4999999999999997E-2</c:v>
                </c:pt>
                <c:pt idx="152">
                  <c:v>7.2999999999999995E-2</c:v>
                </c:pt>
                <c:pt idx="153">
                  <c:v>0.10100000000000001</c:v>
                </c:pt>
                <c:pt idx="154">
                  <c:v>5.2999999999999999E-2</c:v>
                </c:pt>
                <c:pt idx="155">
                  <c:v>7.8E-2</c:v>
                </c:pt>
                <c:pt idx="156">
                  <c:v>0.15</c:v>
                </c:pt>
                <c:pt idx="157">
                  <c:v>0.13300000000000001</c:v>
                </c:pt>
                <c:pt idx="158">
                  <c:v>0.14000000000000001</c:v>
                </c:pt>
                <c:pt idx="159">
                  <c:v>0.13600000000000001</c:v>
                </c:pt>
                <c:pt idx="160">
                  <c:v>9.6000000000000002E-2</c:v>
                </c:pt>
                <c:pt idx="161">
                  <c:v>8.2000000000000003E-2</c:v>
                </c:pt>
                <c:pt idx="162">
                  <c:v>0.14599999999999999</c:v>
                </c:pt>
                <c:pt idx="163">
                  <c:v>0.122</c:v>
                </c:pt>
                <c:pt idx="164">
                  <c:v>8.1000000000000003E-2</c:v>
                </c:pt>
                <c:pt idx="165">
                  <c:v>4.5999999999999999E-2</c:v>
                </c:pt>
                <c:pt idx="166">
                  <c:v>7.1999999999999995E-2</c:v>
                </c:pt>
                <c:pt idx="167">
                  <c:v>8.5999999999999993E-2</c:v>
                </c:pt>
                <c:pt idx="168">
                  <c:v>0.14799999999999999</c:v>
                </c:pt>
                <c:pt idx="169">
                  <c:v>0.16800000000000001</c:v>
                </c:pt>
                <c:pt idx="170">
                  <c:v>0.22500000000000001</c:v>
                </c:pt>
                <c:pt idx="171">
                  <c:v>0.13800000000000001</c:v>
                </c:pt>
                <c:pt idx="172">
                  <c:v>0.109</c:v>
                </c:pt>
                <c:pt idx="173">
                  <c:v>0.11899999999999999</c:v>
                </c:pt>
                <c:pt idx="174">
                  <c:v>8.5999999999999993E-2</c:v>
                </c:pt>
                <c:pt idx="175">
                  <c:v>5.2999999999999999E-2</c:v>
                </c:pt>
                <c:pt idx="176">
                  <c:v>7.5999999999999998E-2</c:v>
                </c:pt>
                <c:pt idx="177">
                  <c:v>9.2999999999999999E-2</c:v>
                </c:pt>
                <c:pt idx="178">
                  <c:v>0.104</c:v>
                </c:pt>
                <c:pt idx="179">
                  <c:v>9.7000000000000003E-2</c:v>
                </c:pt>
                <c:pt idx="180">
                  <c:v>0.11799999999999999</c:v>
                </c:pt>
                <c:pt idx="181">
                  <c:v>0.158</c:v>
                </c:pt>
                <c:pt idx="182">
                  <c:v>0.22600000000000001</c:v>
                </c:pt>
                <c:pt idx="183">
                  <c:v>9.4E-2</c:v>
                </c:pt>
                <c:pt idx="184">
                  <c:v>7.3999999999999996E-2</c:v>
                </c:pt>
                <c:pt idx="185">
                  <c:v>0.20200000000000001</c:v>
                </c:pt>
                <c:pt idx="186">
                  <c:v>0.108</c:v>
                </c:pt>
                <c:pt idx="187">
                  <c:v>0.125</c:v>
                </c:pt>
                <c:pt idx="188">
                  <c:v>0.105</c:v>
                </c:pt>
                <c:pt idx="189">
                  <c:v>0.126</c:v>
                </c:pt>
                <c:pt idx="190">
                  <c:v>9.7000000000000003E-2</c:v>
                </c:pt>
              </c:numCache>
            </c:numRef>
          </c:yVal>
          <c:smooth val="0"/>
        </c:ser>
        <c:ser>
          <c:idx val="3"/>
          <c:order val="4"/>
          <c:tx>
            <c:v>Outside Honolulu</c:v>
          </c:tx>
          <c:spPr>
            <a:ln w="28575">
              <a:noFill/>
            </a:ln>
          </c:spPr>
          <c:marker>
            <c:symbol val="circle"/>
            <c:size val="7"/>
          </c:marker>
          <c:xVal>
            <c:numRef>
              <c:f>Sheet1!$C$575:$C$765</c:f>
              <c:numCache>
                <c:formatCode>General</c:formatCode>
                <c:ptCount val="191"/>
                <c:pt idx="0">
                  <c:v>3</c:v>
                </c:pt>
                <c:pt idx="1">
                  <c:v>4.516666667</c:v>
                </c:pt>
                <c:pt idx="2">
                  <c:v>4.8249999999999993</c:v>
                </c:pt>
                <c:pt idx="3">
                  <c:v>4.58</c:v>
                </c:pt>
                <c:pt idx="4">
                  <c:v>3.01</c:v>
                </c:pt>
                <c:pt idx="5">
                  <c:v>2.79</c:v>
                </c:pt>
                <c:pt idx="6">
                  <c:v>3.118181818</c:v>
                </c:pt>
                <c:pt idx="7">
                  <c:v>2.63</c:v>
                </c:pt>
                <c:pt idx="8">
                  <c:v>3.5555555559999998</c:v>
                </c:pt>
                <c:pt idx="9">
                  <c:v>2.809090909</c:v>
                </c:pt>
                <c:pt idx="10">
                  <c:v>3.08</c:v>
                </c:pt>
                <c:pt idx="11">
                  <c:v>3.4181818179999999</c:v>
                </c:pt>
                <c:pt idx="12">
                  <c:v>5.2874999999999996</c:v>
                </c:pt>
                <c:pt idx="13">
                  <c:v>3.72</c:v>
                </c:pt>
                <c:pt idx="14">
                  <c:v>3.766666667</c:v>
                </c:pt>
                <c:pt idx="15">
                  <c:v>2.7818181819999999</c:v>
                </c:pt>
                <c:pt idx="16">
                  <c:v>2.733333333</c:v>
                </c:pt>
                <c:pt idx="17">
                  <c:v>2.99</c:v>
                </c:pt>
                <c:pt idx="18">
                  <c:v>3.9</c:v>
                </c:pt>
                <c:pt idx="19">
                  <c:v>3.9249999999999998</c:v>
                </c:pt>
                <c:pt idx="20">
                  <c:v>9.125</c:v>
                </c:pt>
                <c:pt idx="21">
                  <c:v>7.3111111109999989</c:v>
                </c:pt>
                <c:pt idx="22">
                  <c:v>4.7181818179999979</c:v>
                </c:pt>
                <c:pt idx="23">
                  <c:v>3.95</c:v>
                </c:pt>
                <c:pt idx="24">
                  <c:v>3.5555555559999998</c:v>
                </c:pt>
                <c:pt idx="25">
                  <c:v>4.2285714289999987</c:v>
                </c:pt>
                <c:pt idx="26">
                  <c:v>3.5625</c:v>
                </c:pt>
                <c:pt idx="27">
                  <c:v>4.488888889</c:v>
                </c:pt>
                <c:pt idx="28">
                  <c:v>3.266666667</c:v>
                </c:pt>
                <c:pt idx="29">
                  <c:v>1.98</c:v>
                </c:pt>
                <c:pt idx="31">
                  <c:v>4.4000000000000004</c:v>
                </c:pt>
                <c:pt idx="33">
                  <c:v>5.0333333329999999</c:v>
                </c:pt>
                <c:pt idx="34">
                  <c:v>3.6555555559999999</c:v>
                </c:pt>
                <c:pt idx="35">
                  <c:v>4.76</c:v>
                </c:pt>
                <c:pt idx="36">
                  <c:v>2.1</c:v>
                </c:pt>
                <c:pt idx="37">
                  <c:v>3.2909090910000001</c:v>
                </c:pt>
                <c:pt idx="38">
                  <c:v>3.5750000000000002</c:v>
                </c:pt>
                <c:pt idx="39">
                  <c:v>5.1124999999999989</c:v>
                </c:pt>
                <c:pt idx="40">
                  <c:v>4.4428571430000003</c:v>
                </c:pt>
                <c:pt idx="41">
                  <c:v>3.18</c:v>
                </c:pt>
                <c:pt idx="42">
                  <c:v>3.2727272730000001</c:v>
                </c:pt>
                <c:pt idx="43">
                  <c:v>2.9</c:v>
                </c:pt>
                <c:pt idx="44">
                  <c:v>3.7</c:v>
                </c:pt>
                <c:pt idx="45">
                  <c:v>3.16</c:v>
                </c:pt>
                <c:pt idx="46">
                  <c:v>2.6777777779999998</c:v>
                </c:pt>
                <c:pt idx="47">
                  <c:v>4.988888889</c:v>
                </c:pt>
                <c:pt idx="48">
                  <c:v>2.8166666669999989</c:v>
                </c:pt>
                <c:pt idx="49">
                  <c:v>4.1857142859999987</c:v>
                </c:pt>
                <c:pt idx="50">
                  <c:v>3.6555555559999999</c:v>
                </c:pt>
                <c:pt idx="51">
                  <c:v>4.1499999999999986</c:v>
                </c:pt>
                <c:pt idx="52">
                  <c:v>2.6</c:v>
                </c:pt>
                <c:pt idx="53">
                  <c:v>2.7888888889999999</c:v>
                </c:pt>
                <c:pt idx="54">
                  <c:v>2.4300000000000002</c:v>
                </c:pt>
                <c:pt idx="55">
                  <c:v>1.9714285709999999</c:v>
                </c:pt>
                <c:pt idx="56">
                  <c:v>2.4874999999999998</c:v>
                </c:pt>
                <c:pt idx="57">
                  <c:v>3.0777777780000002</c:v>
                </c:pt>
                <c:pt idx="58">
                  <c:v>3.462499999999999</c:v>
                </c:pt>
                <c:pt idx="59">
                  <c:v>12.114285710000001</c:v>
                </c:pt>
                <c:pt idx="60">
                  <c:v>2.8</c:v>
                </c:pt>
                <c:pt idx="61">
                  <c:v>4.1399999999999997</c:v>
                </c:pt>
                <c:pt idx="62">
                  <c:v>4.1428571429999987</c:v>
                </c:pt>
                <c:pt idx="63">
                  <c:v>3.454545454999999</c:v>
                </c:pt>
                <c:pt idx="64">
                  <c:v>2.75</c:v>
                </c:pt>
                <c:pt idx="65">
                  <c:v>3.1</c:v>
                </c:pt>
                <c:pt idx="66">
                  <c:v>2.212499999999999</c:v>
                </c:pt>
                <c:pt idx="67">
                  <c:v>4.21</c:v>
                </c:pt>
                <c:pt idx="68">
                  <c:v>3.43</c:v>
                </c:pt>
                <c:pt idx="69">
                  <c:v>3.5666666669999998</c:v>
                </c:pt>
                <c:pt idx="70">
                  <c:v>6.0555555559999981</c:v>
                </c:pt>
                <c:pt idx="71">
                  <c:v>3.76</c:v>
                </c:pt>
                <c:pt idx="72">
                  <c:v>4</c:v>
                </c:pt>
                <c:pt idx="73">
                  <c:v>3.6666666669999999</c:v>
                </c:pt>
                <c:pt idx="74">
                  <c:v>4.49</c:v>
                </c:pt>
                <c:pt idx="75">
                  <c:v>3.77</c:v>
                </c:pt>
                <c:pt idx="76">
                  <c:v>3.19</c:v>
                </c:pt>
                <c:pt idx="77">
                  <c:v>3.2636363639999999</c:v>
                </c:pt>
                <c:pt idx="78">
                  <c:v>2.233333333</c:v>
                </c:pt>
                <c:pt idx="79">
                  <c:v>2.3666666670000001</c:v>
                </c:pt>
                <c:pt idx="80">
                  <c:v>4.46</c:v>
                </c:pt>
                <c:pt idx="81">
                  <c:v>3.71</c:v>
                </c:pt>
                <c:pt idx="82">
                  <c:v>5.9727272730000003</c:v>
                </c:pt>
                <c:pt idx="83">
                  <c:v>4.1599999999999993</c:v>
                </c:pt>
                <c:pt idx="84">
                  <c:v>3.988888889</c:v>
                </c:pt>
                <c:pt idx="85">
                  <c:v>3.8727272730000002</c:v>
                </c:pt>
                <c:pt idx="86">
                  <c:v>3.7875000000000001</c:v>
                </c:pt>
                <c:pt idx="87">
                  <c:v>3.128571429</c:v>
                </c:pt>
                <c:pt idx="88">
                  <c:v>2.766666667</c:v>
                </c:pt>
                <c:pt idx="89">
                  <c:v>2.4874999999999998</c:v>
                </c:pt>
                <c:pt idx="90">
                  <c:v>2.7</c:v>
                </c:pt>
                <c:pt idx="91">
                  <c:v>2.75</c:v>
                </c:pt>
                <c:pt idx="92">
                  <c:v>3.65</c:v>
                </c:pt>
                <c:pt idx="93">
                  <c:v>3.6749999999999998</c:v>
                </c:pt>
                <c:pt idx="94">
                  <c:v>3.0888888890000001</c:v>
                </c:pt>
                <c:pt idx="95">
                  <c:v>7.2</c:v>
                </c:pt>
                <c:pt idx="96">
                  <c:v>5.6124999999999989</c:v>
                </c:pt>
                <c:pt idx="97">
                  <c:v>4.7230769229999989</c:v>
                </c:pt>
                <c:pt idx="98">
                  <c:v>8.41</c:v>
                </c:pt>
                <c:pt idx="99">
                  <c:v>7.84</c:v>
                </c:pt>
                <c:pt idx="100">
                  <c:v>3.77</c:v>
                </c:pt>
                <c:pt idx="101">
                  <c:v>3.81</c:v>
                </c:pt>
                <c:pt idx="102">
                  <c:v>3.5874999999999999</c:v>
                </c:pt>
                <c:pt idx="103">
                  <c:v>3.96</c:v>
                </c:pt>
                <c:pt idx="104">
                  <c:v>5.1199999999999992</c:v>
                </c:pt>
                <c:pt idx="105">
                  <c:v>3.58</c:v>
                </c:pt>
                <c:pt idx="106">
                  <c:v>2.377777778</c:v>
                </c:pt>
                <c:pt idx="107">
                  <c:v>5.0379310339999988</c:v>
                </c:pt>
                <c:pt idx="108">
                  <c:v>5.3142857139999986</c:v>
                </c:pt>
                <c:pt idx="109">
                  <c:v>4.6142857139999993</c:v>
                </c:pt>
                <c:pt idx="110">
                  <c:v>4.33</c:v>
                </c:pt>
                <c:pt idx="111">
                  <c:v>7.1483870969999987</c:v>
                </c:pt>
                <c:pt idx="112">
                  <c:v>5.217241378999999</c:v>
                </c:pt>
                <c:pt idx="113">
                  <c:v>4.4133333329999997</c:v>
                </c:pt>
                <c:pt idx="114">
                  <c:v>4.3322580650000004</c:v>
                </c:pt>
                <c:pt idx="115">
                  <c:v>4.5066666670000002</c:v>
                </c:pt>
                <c:pt idx="116">
                  <c:v>5.8638888889999992</c:v>
                </c:pt>
                <c:pt idx="117">
                  <c:v>5.5971428569999979</c:v>
                </c:pt>
                <c:pt idx="118">
                  <c:v>8.3171428570000003</c:v>
                </c:pt>
                <c:pt idx="119">
                  <c:v>8.5944444440000005</c:v>
                </c:pt>
                <c:pt idx="120">
                  <c:v>5.4727272730000003</c:v>
                </c:pt>
                <c:pt idx="121">
                  <c:v>6.1277777779999978</c:v>
                </c:pt>
                <c:pt idx="122">
                  <c:v>5.0235294120000002</c:v>
                </c:pt>
                <c:pt idx="123">
                  <c:v>5.0666666669999989</c:v>
                </c:pt>
                <c:pt idx="124">
                  <c:v>2.62</c:v>
                </c:pt>
                <c:pt idx="125">
                  <c:v>2.7</c:v>
                </c:pt>
                <c:pt idx="126">
                  <c:v>2.630555556</c:v>
                </c:pt>
                <c:pt idx="127">
                  <c:v>1.5542857139999999</c:v>
                </c:pt>
                <c:pt idx="128">
                  <c:v>3.013888889</c:v>
                </c:pt>
                <c:pt idx="129">
                  <c:v>3.8575757579999999</c:v>
                </c:pt>
                <c:pt idx="130">
                  <c:v>4.3911764709999987</c:v>
                </c:pt>
                <c:pt idx="131">
                  <c:v>5.7595744679999994</c:v>
                </c:pt>
                <c:pt idx="132">
                  <c:v>6.6644444439999981</c:v>
                </c:pt>
                <c:pt idx="133">
                  <c:v>6.8760000000000003</c:v>
                </c:pt>
                <c:pt idx="134">
                  <c:v>5.6229166669999966</c:v>
                </c:pt>
                <c:pt idx="135">
                  <c:v>7.4065217390000004</c:v>
                </c:pt>
                <c:pt idx="136">
                  <c:v>3.9928571429999988</c:v>
                </c:pt>
                <c:pt idx="137">
                  <c:v>1.5454545449999999</c:v>
                </c:pt>
                <c:pt idx="138">
                  <c:v>2.2795454550000001</c:v>
                </c:pt>
                <c:pt idx="139">
                  <c:v>3.2877551020000002</c:v>
                </c:pt>
                <c:pt idx="140">
                  <c:v>3.702</c:v>
                </c:pt>
                <c:pt idx="141">
                  <c:v>5.5102040819999996</c:v>
                </c:pt>
                <c:pt idx="142">
                  <c:v>5.0088888889999987</c:v>
                </c:pt>
                <c:pt idx="143">
                  <c:v>6.6156862749999981</c:v>
                </c:pt>
                <c:pt idx="144">
                  <c:v>6.6191489359999993</c:v>
                </c:pt>
                <c:pt idx="145">
                  <c:v>7.160784313999998</c:v>
                </c:pt>
                <c:pt idx="146">
                  <c:v>7.6666666669999994</c:v>
                </c:pt>
                <c:pt idx="147">
                  <c:v>7.4816326530000001</c:v>
                </c:pt>
                <c:pt idx="148">
                  <c:v>5.3874999999999993</c:v>
                </c:pt>
                <c:pt idx="149">
                  <c:v>5.252083332999999</c:v>
                </c:pt>
                <c:pt idx="150">
                  <c:v>4.4156862749999988</c:v>
                </c:pt>
                <c:pt idx="151">
                  <c:v>3.9755555560000002</c:v>
                </c:pt>
                <c:pt idx="152">
                  <c:v>4.3844444439999988</c:v>
                </c:pt>
                <c:pt idx="153">
                  <c:v>5.52</c:v>
                </c:pt>
                <c:pt idx="154">
                  <c:v>7.4745098040000002</c:v>
                </c:pt>
                <c:pt idx="155">
                  <c:v>7.1882352940000001</c:v>
                </c:pt>
                <c:pt idx="156">
                  <c:v>4.6916666669999989</c:v>
                </c:pt>
                <c:pt idx="157">
                  <c:v>4.84</c:v>
                </c:pt>
                <c:pt idx="158">
                  <c:v>4.6565217389999987</c:v>
                </c:pt>
                <c:pt idx="159">
                  <c:v>2.7392156860000001</c:v>
                </c:pt>
                <c:pt idx="160">
                  <c:v>2.283673469</c:v>
                </c:pt>
                <c:pt idx="161">
                  <c:v>2.7120000000000002</c:v>
                </c:pt>
                <c:pt idx="162">
                  <c:v>1.8333333329999999</c:v>
                </c:pt>
                <c:pt idx="163">
                  <c:v>1.1579999999999999</c:v>
                </c:pt>
                <c:pt idx="164">
                  <c:v>2.0294117649999999</c:v>
                </c:pt>
                <c:pt idx="165">
                  <c:v>3.5863636360000002</c:v>
                </c:pt>
                <c:pt idx="166">
                  <c:v>2.1326086959999988</c:v>
                </c:pt>
                <c:pt idx="167">
                  <c:v>2.9972972969999998</c:v>
                </c:pt>
                <c:pt idx="168">
                  <c:v>4.0548387099999994</c:v>
                </c:pt>
                <c:pt idx="169">
                  <c:v>5.1705882349999994</c:v>
                </c:pt>
                <c:pt idx="170">
                  <c:v>6.9076923079999997</c:v>
                </c:pt>
                <c:pt idx="171">
                  <c:v>5.2243243239999986</c:v>
                </c:pt>
                <c:pt idx="172">
                  <c:v>2.906060606</c:v>
                </c:pt>
                <c:pt idx="173">
                  <c:v>3.2</c:v>
                </c:pt>
                <c:pt idx="174">
                  <c:v>4.3</c:v>
                </c:pt>
                <c:pt idx="175">
                  <c:v>2.4333333330000002</c:v>
                </c:pt>
                <c:pt idx="178">
                  <c:v>2.755555556</c:v>
                </c:pt>
                <c:pt idx="179">
                  <c:v>3.0750000000000002</c:v>
                </c:pt>
                <c:pt idx="180">
                  <c:v>3.9257142859999998</c:v>
                </c:pt>
                <c:pt idx="181">
                  <c:v>3.9238095240000002</c:v>
                </c:pt>
                <c:pt idx="182">
                  <c:v>3.2025000000000001</c:v>
                </c:pt>
                <c:pt idx="183">
                  <c:v>2.6124999999999989</c:v>
                </c:pt>
                <c:pt idx="184">
                  <c:v>0.13750000000000001</c:v>
                </c:pt>
                <c:pt idx="185">
                  <c:v>-0.18205128200000001</c:v>
                </c:pt>
                <c:pt idx="186">
                  <c:v>1.617241379</c:v>
                </c:pt>
                <c:pt idx="187">
                  <c:v>6.3947368419999986</c:v>
                </c:pt>
                <c:pt idx="188">
                  <c:v>8.0756097560000004</c:v>
                </c:pt>
                <c:pt idx="189">
                  <c:v>9.2925000000000004</c:v>
                </c:pt>
                <c:pt idx="190">
                  <c:v>5.9249999999999989</c:v>
                </c:pt>
              </c:numCache>
            </c:numRef>
          </c:xVal>
          <c:yVal>
            <c:numRef>
              <c:f>Sheet1!$D$575:$D$765</c:f>
              <c:numCache>
                <c:formatCode>General</c:formatCode>
                <c:ptCount val="191"/>
                <c:pt idx="0">
                  <c:v>7.6999999999999999E-2</c:v>
                </c:pt>
                <c:pt idx="1">
                  <c:v>0.14099999999999999</c:v>
                </c:pt>
                <c:pt idx="2">
                  <c:v>0.17299999999999999</c:v>
                </c:pt>
                <c:pt idx="3">
                  <c:v>7.0000000000000007E-2</c:v>
                </c:pt>
                <c:pt idx="4">
                  <c:v>0.106</c:v>
                </c:pt>
                <c:pt idx="5">
                  <c:v>7.0000000000000007E-2</c:v>
                </c:pt>
                <c:pt idx="6">
                  <c:v>0.151</c:v>
                </c:pt>
                <c:pt idx="7">
                  <c:v>7.9000000000000001E-2</c:v>
                </c:pt>
                <c:pt idx="8">
                  <c:v>0.1</c:v>
                </c:pt>
                <c:pt idx="9">
                  <c:v>7.1999999999999995E-2</c:v>
                </c:pt>
                <c:pt idx="10">
                  <c:v>4.2000000000000003E-2</c:v>
                </c:pt>
                <c:pt idx="11">
                  <c:v>0.13400000000000001</c:v>
                </c:pt>
                <c:pt idx="12">
                  <c:v>0.13300000000000001</c:v>
                </c:pt>
                <c:pt idx="13">
                  <c:v>0.13800000000000001</c:v>
                </c:pt>
                <c:pt idx="14">
                  <c:v>0.19600000000000001</c:v>
                </c:pt>
                <c:pt idx="15">
                  <c:v>7.8E-2</c:v>
                </c:pt>
                <c:pt idx="16">
                  <c:v>0.114</c:v>
                </c:pt>
                <c:pt idx="17">
                  <c:v>6.0999999999999999E-2</c:v>
                </c:pt>
                <c:pt idx="18">
                  <c:v>0.10299999999999999</c:v>
                </c:pt>
                <c:pt idx="19">
                  <c:v>8.5999999999999993E-2</c:v>
                </c:pt>
                <c:pt idx="20">
                  <c:v>0.11700000000000001</c:v>
                </c:pt>
                <c:pt idx="21">
                  <c:v>0.112</c:v>
                </c:pt>
                <c:pt idx="22">
                  <c:v>0.14599999999999999</c:v>
                </c:pt>
                <c:pt idx="23">
                  <c:v>8.6999999999999994E-2</c:v>
                </c:pt>
                <c:pt idx="24">
                  <c:v>0.105</c:v>
                </c:pt>
                <c:pt idx="25">
                  <c:v>0.115</c:v>
                </c:pt>
                <c:pt idx="26">
                  <c:v>0.18099999999999999</c:v>
                </c:pt>
                <c:pt idx="27">
                  <c:v>4.8000000000000001E-2</c:v>
                </c:pt>
                <c:pt idx="28">
                  <c:v>0.105</c:v>
                </c:pt>
                <c:pt idx="29">
                  <c:v>5.8999999999999997E-2</c:v>
                </c:pt>
                <c:pt idx="30">
                  <c:v>6.9000000000000006E-2</c:v>
                </c:pt>
                <c:pt idx="31">
                  <c:v>0.13600000000000001</c:v>
                </c:pt>
                <c:pt idx="32">
                  <c:v>6.7000000000000004E-2</c:v>
                </c:pt>
                <c:pt idx="33">
                  <c:v>7.9000000000000001E-2</c:v>
                </c:pt>
                <c:pt idx="34">
                  <c:v>0.106</c:v>
                </c:pt>
                <c:pt idx="35">
                  <c:v>0.13100000000000001</c:v>
                </c:pt>
                <c:pt idx="36">
                  <c:v>0.09</c:v>
                </c:pt>
                <c:pt idx="37">
                  <c:v>0.14899999999999999</c:v>
                </c:pt>
                <c:pt idx="38">
                  <c:v>0.13200000000000001</c:v>
                </c:pt>
                <c:pt idx="39">
                  <c:v>0.20599999999999999</c:v>
                </c:pt>
                <c:pt idx="40">
                  <c:v>9.6000000000000002E-2</c:v>
                </c:pt>
                <c:pt idx="41">
                  <c:v>0.125</c:v>
                </c:pt>
                <c:pt idx="42">
                  <c:v>8.5999999999999993E-2</c:v>
                </c:pt>
                <c:pt idx="43">
                  <c:v>8.5999999999999993E-2</c:v>
                </c:pt>
                <c:pt idx="44">
                  <c:v>0.13400000000000001</c:v>
                </c:pt>
                <c:pt idx="45">
                  <c:v>0.10299999999999999</c:v>
                </c:pt>
                <c:pt idx="46">
                  <c:v>6.9000000000000006E-2</c:v>
                </c:pt>
                <c:pt idx="47">
                  <c:v>0.11899999999999999</c:v>
                </c:pt>
                <c:pt idx="48">
                  <c:v>9.9000000000000005E-2</c:v>
                </c:pt>
                <c:pt idx="49">
                  <c:v>0.14399999999999999</c:v>
                </c:pt>
                <c:pt idx="50">
                  <c:v>0.14199999999999999</c:v>
                </c:pt>
                <c:pt idx="51">
                  <c:v>0.10199999999999999</c:v>
                </c:pt>
                <c:pt idx="52">
                  <c:v>0.121</c:v>
                </c:pt>
                <c:pt idx="53">
                  <c:v>0.112</c:v>
                </c:pt>
                <c:pt idx="54">
                  <c:v>8.5000000000000006E-2</c:v>
                </c:pt>
                <c:pt idx="55">
                  <c:v>5.1999999999999998E-2</c:v>
                </c:pt>
                <c:pt idx="56">
                  <c:v>8.8999999999999996E-2</c:v>
                </c:pt>
                <c:pt idx="57">
                  <c:v>0.10100000000000001</c:v>
                </c:pt>
                <c:pt idx="58">
                  <c:v>7.4999999999999997E-2</c:v>
                </c:pt>
                <c:pt idx="59">
                  <c:v>0.14499999999999999</c:v>
                </c:pt>
                <c:pt idx="60">
                  <c:v>0.124</c:v>
                </c:pt>
                <c:pt idx="61">
                  <c:v>0.1</c:v>
                </c:pt>
                <c:pt idx="62">
                  <c:v>0.13800000000000001</c:v>
                </c:pt>
                <c:pt idx="63">
                  <c:v>0.14099999999999999</c:v>
                </c:pt>
                <c:pt idx="64">
                  <c:v>0.153</c:v>
                </c:pt>
                <c:pt idx="65">
                  <c:v>0.113</c:v>
                </c:pt>
                <c:pt idx="66">
                  <c:v>5.3999999999999999E-2</c:v>
                </c:pt>
                <c:pt idx="67">
                  <c:v>9.4E-2</c:v>
                </c:pt>
                <c:pt idx="68">
                  <c:v>7.3999999999999996E-2</c:v>
                </c:pt>
                <c:pt idx="69">
                  <c:v>5.0999999999999997E-2</c:v>
                </c:pt>
                <c:pt idx="70">
                  <c:v>0.08</c:v>
                </c:pt>
                <c:pt idx="71">
                  <c:v>9.7000000000000003E-2</c:v>
                </c:pt>
                <c:pt idx="72">
                  <c:v>0.20100000000000001</c:v>
                </c:pt>
                <c:pt idx="73">
                  <c:v>0.126</c:v>
                </c:pt>
                <c:pt idx="74">
                  <c:v>0.11700000000000001</c:v>
                </c:pt>
                <c:pt idx="75">
                  <c:v>0.11899999999999999</c:v>
                </c:pt>
                <c:pt idx="76">
                  <c:v>8.6999999999999994E-2</c:v>
                </c:pt>
                <c:pt idx="77">
                  <c:v>8.5999999999999993E-2</c:v>
                </c:pt>
                <c:pt idx="78">
                  <c:v>8.8999999999999996E-2</c:v>
                </c:pt>
                <c:pt idx="79">
                  <c:v>9.8000000000000004E-2</c:v>
                </c:pt>
                <c:pt idx="80">
                  <c:v>0.125</c:v>
                </c:pt>
                <c:pt idx="81">
                  <c:v>8.7999999999999995E-2</c:v>
                </c:pt>
                <c:pt idx="82">
                  <c:v>6.3E-2</c:v>
                </c:pt>
                <c:pt idx="83">
                  <c:v>0.106</c:v>
                </c:pt>
                <c:pt idx="84">
                  <c:v>9.1999999999999998E-2</c:v>
                </c:pt>
                <c:pt idx="85">
                  <c:v>0.14399999999999999</c:v>
                </c:pt>
                <c:pt idx="86">
                  <c:v>0.154</c:v>
                </c:pt>
                <c:pt idx="87">
                  <c:v>0.17499999999999999</c:v>
                </c:pt>
                <c:pt idx="88">
                  <c:v>0.114</c:v>
                </c:pt>
                <c:pt idx="89">
                  <c:v>0.10100000000000001</c:v>
                </c:pt>
                <c:pt idx="90">
                  <c:v>7.9000000000000001E-2</c:v>
                </c:pt>
                <c:pt idx="91">
                  <c:v>0.14199999999999999</c:v>
                </c:pt>
                <c:pt idx="92">
                  <c:v>0.161</c:v>
                </c:pt>
                <c:pt idx="93">
                  <c:v>0.127</c:v>
                </c:pt>
                <c:pt idx="94">
                  <c:v>0.14299999999999999</c:v>
                </c:pt>
                <c:pt idx="95">
                  <c:v>0.14399999999999999</c:v>
                </c:pt>
                <c:pt idx="96">
                  <c:v>9.4E-2</c:v>
                </c:pt>
                <c:pt idx="97">
                  <c:v>0.16400000000000001</c:v>
                </c:pt>
                <c:pt idx="98">
                  <c:v>0.14499999999999999</c:v>
                </c:pt>
                <c:pt idx="99">
                  <c:v>0.126</c:v>
                </c:pt>
                <c:pt idx="100">
                  <c:v>0.246</c:v>
                </c:pt>
                <c:pt idx="101">
                  <c:v>0.14000000000000001</c:v>
                </c:pt>
                <c:pt idx="102">
                  <c:v>0.10299999999999999</c:v>
                </c:pt>
                <c:pt idx="103">
                  <c:v>0.13500000000000001</c:v>
                </c:pt>
                <c:pt idx="104">
                  <c:v>0.115</c:v>
                </c:pt>
                <c:pt idx="105">
                  <c:v>0.114</c:v>
                </c:pt>
                <c:pt idx="106">
                  <c:v>9.1999999999999998E-2</c:v>
                </c:pt>
                <c:pt idx="107">
                  <c:v>0.1</c:v>
                </c:pt>
                <c:pt idx="108">
                  <c:v>0.10100000000000001</c:v>
                </c:pt>
                <c:pt idx="109">
                  <c:v>0.217</c:v>
                </c:pt>
                <c:pt idx="110">
                  <c:v>0.219</c:v>
                </c:pt>
                <c:pt idx="111">
                  <c:v>5.3999999999999999E-2</c:v>
                </c:pt>
                <c:pt idx="112">
                  <c:v>8.5999999999999993E-2</c:v>
                </c:pt>
                <c:pt idx="113">
                  <c:v>0.17299999999999999</c:v>
                </c:pt>
                <c:pt idx="114">
                  <c:v>8.7999999999999995E-2</c:v>
                </c:pt>
                <c:pt idx="115">
                  <c:v>0.14199999999999999</c:v>
                </c:pt>
                <c:pt idx="116">
                  <c:v>0.13600000000000001</c:v>
                </c:pt>
                <c:pt idx="117">
                  <c:v>0.109</c:v>
                </c:pt>
                <c:pt idx="118">
                  <c:v>7.6999999999999999E-2</c:v>
                </c:pt>
                <c:pt idx="119">
                  <c:v>9.6000000000000002E-2</c:v>
                </c:pt>
                <c:pt idx="120">
                  <c:v>9.0999999999999998E-2</c:v>
                </c:pt>
                <c:pt idx="121">
                  <c:v>0.20599999999999999</c:v>
                </c:pt>
                <c:pt idx="122">
                  <c:v>0.15</c:v>
                </c:pt>
                <c:pt idx="123">
                  <c:v>0.114</c:v>
                </c:pt>
                <c:pt idx="124">
                  <c:v>0.126</c:v>
                </c:pt>
                <c:pt idx="125">
                  <c:v>0.109</c:v>
                </c:pt>
                <c:pt idx="126">
                  <c:v>7.2999999999999995E-2</c:v>
                </c:pt>
                <c:pt idx="127">
                  <c:v>8.1000000000000003E-2</c:v>
                </c:pt>
                <c:pt idx="128">
                  <c:v>6.6000000000000003E-2</c:v>
                </c:pt>
                <c:pt idx="129">
                  <c:v>8.1000000000000003E-2</c:v>
                </c:pt>
                <c:pt idx="130">
                  <c:v>0.16200000000000001</c:v>
                </c:pt>
                <c:pt idx="131">
                  <c:v>0.13500000000000001</c:v>
                </c:pt>
                <c:pt idx="132">
                  <c:v>0.1</c:v>
                </c:pt>
                <c:pt idx="133">
                  <c:v>0.153</c:v>
                </c:pt>
                <c:pt idx="134">
                  <c:v>0.13200000000000001</c:v>
                </c:pt>
                <c:pt idx="135">
                  <c:v>0.187</c:v>
                </c:pt>
                <c:pt idx="136">
                  <c:v>0.14099999999999999</c:v>
                </c:pt>
                <c:pt idx="137">
                  <c:v>0.17699999999999999</c:v>
                </c:pt>
                <c:pt idx="138">
                  <c:v>0.17699999999999999</c:v>
                </c:pt>
                <c:pt idx="139">
                  <c:v>6.7000000000000004E-2</c:v>
                </c:pt>
                <c:pt idx="140">
                  <c:v>0.11899999999999999</c:v>
                </c:pt>
                <c:pt idx="141">
                  <c:v>0.11899999999999999</c:v>
                </c:pt>
                <c:pt idx="142">
                  <c:v>0.14399999999999999</c:v>
                </c:pt>
                <c:pt idx="143">
                  <c:v>7.9000000000000001E-2</c:v>
                </c:pt>
                <c:pt idx="144">
                  <c:v>0.17100000000000001</c:v>
                </c:pt>
                <c:pt idx="145">
                  <c:v>0.113</c:v>
                </c:pt>
                <c:pt idx="146">
                  <c:v>0.13600000000000001</c:v>
                </c:pt>
                <c:pt idx="147">
                  <c:v>0.124</c:v>
                </c:pt>
                <c:pt idx="148">
                  <c:v>0.127</c:v>
                </c:pt>
                <c:pt idx="149">
                  <c:v>0.18</c:v>
                </c:pt>
                <c:pt idx="150">
                  <c:v>0.124</c:v>
                </c:pt>
                <c:pt idx="151">
                  <c:v>8.7999999999999995E-2</c:v>
                </c:pt>
                <c:pt idx="152">
                  <c:v>0.11600000000000001</c:v>
                </c:pt>
                <c:pt idx="153">
                  <c:v>0.127</c:v>
                </c:pt>
                <c:pt idx="154">
                  <c:v>8.2000000000000003E-2</c:v>
                </c:pt>
                <c:pt idx="155">
                  <c:v>0.183</c:v>
                </c:pt>
                <c:pt idx="156">
                  <c:v>0.14899999999999999</c:v>
                </c:pt>
                <c:pt idx="157">
                  <c:v>0.14299999999999999</c:v>
                </c:pt>
                <c:pt idx="158">
                  <c:v>0.122</c:v>
                </c:pt>
                <c:pt idx="159">
                  <c:v>0.11600000000000001</c:v>
                </c:pt>
                <c:pt idx="160">
                  <c:v>8.6999999999999994E-2</c:v>
                </c:pt>
                <c:pt idx="161">
                  <c:v>8.7999999999999995E-2</c:v>
                </c:pt>
                <c:pt idx="162">
                  <c:v>7.9000000000000001E-2</c:v>
                </c:pt>
                <c:pt idx="163">
                  <c:v>0.126</c:v>
                </c:pt>
                <c:pt idx="164">
                  <c:v>9.9000000000000005E-2</c:v>
                </c:pt>
                <c:pt idx="165">
                  <c:v>6.6000000000000003E-2</c:v>
                </c:pt>
                <c:pt idx="166">
                  <c:v>0.11799999999999999</c:v>
                </c:pt>
                <c:pt idx="167">
                  <c:v>9.4E-2</c:v>
                </c:pt>
                <c:pt idx="168">
                  <c:v>0.14000000000000001</c:v>
                </c:pt>
                <c:pt idx="169">
                  <c:v>0.14399999999999999</c:v>
                </c:pt>
                <c:pt idx="170">
                  <c:v>0.20799999999999999</c:v>
                </c:pt>
                <c:pt idx="171">
                  <c:v>0.11899999999999999</c:v>
                </c:pt>
                <c:pt idx="172">
                  <c:v>8.6999999999999994E-2</c:v>
                </c:pt>
                <c:pt idx="173">
                  <c:v>9.9000000000000005E-2</c:v>
                </c:pt>
                <c:pt idx="174">
                  <c:v>8.3000000000000004E-2</c:v>
                </c:pt>
                <c:pt idx="175">
                  <c:v>0.127</c:v>
                </c:pt>
                <c:pt idx="176">
                  <c:v>0.08</c:v>
                </c:pt>
                <c:pt idx="177">
                  <c:v>0.11600000000000001</c:v>
                </c:pt>
                <c:pt idx="178">
                  <c:v>0.127</c:v>
                </c:pt>
                <c:pt idx="179">
                  <c:v>0.108</c:v>
                </c:pt>
                <c:pt idx="180">
                  <c:v>0.16600000000000001</c:v>
                </c:pt>
                <c:pt idx="181">
                  <c:v>0.14599999999999999</c:v>
                </c:pt>
                <c:pt idx="182">
                  <c:v>0.23</c:v>
                </c:pt>
                <c:pt idx="183">
                  <c:v>0.08</c:v>
                </c:pt>
                <c:pt idx="184">
                  <c:v>0.09</c:v>
                </c:pt>
                <c:pt idx="185">
                  <c:v>0.125</c:v>
                </c:pt>
                <c:pt idx="186">
                  <c:v>6.4000000000000001E-2</c:v>
                </c:pt>
                <c:pt idx="187">
                  <c:v>0.114</c:v>
                </c:pt>
                <c:pt idx="188">
                  <c:v>0.14799999999999999</c:v>
                </c:pt>
                <c:pt idx="189">
                  <c:v>0.14099999999999999</c:v>
                </c:pt>
                <c:pt idx="190">
                  <c:v>0.11700000000000001</c:v>
                </c:pt>
              </c:numCache>
            </c:numRef>
          </c:yVal>
          <c:smooth val="0"/>
        </c:ser>
        <c:ser>
          <c:idx val="4"/>
          <c:order val="5"/>
          <c:tx>
            <c:v>Honolulu</c:v>
          </c:tx>
          <c:spPr>
            <a:ln w="28575">
              <a:noFill/>
            </a:ln>
          </c:spPr>
          <c:marker>
            <c:symbol val="square"/>
            <c:size val="7"/>
          </c:marker>
          <c:xVal>
            <c:numRef>
              <c:f>Sheet1!$C$766:$C$956</c:f>
              <c:numCache>
                <c:formatCode>General</c:formatCode>
                <c:ptCount val="191"/>
                <c:pt idx="0">
                  <c:v>6.1642857139999991</c:v>
                </c:pt>
                <c:pt idx="1">
                  <c:v>4.8931034479999989</c:v>
                </c:pt>
                <c:pt idx="2">
                  <c:v>4.0208333329999988</c:v>
                </c:pt>
                <c:pt idx="3">
                  <c:v>3.8785714289999991</c:v>
                </c:pt>
                <c:pt idx="4">
                  <c:v>2.7250000000000001</c:v>
                </c:pt>
                <c:pt idx="5">
                  <c:v>3.1033333330000001</c:v>
                </c:pt>
                <c:pt idx="6">
                  <c:v>3.693333333</c:v>
                </c:pt>
                <c:pt idx="7">
                  <c:v>3.0555555559999998</c:v>
                </c:pt>
                <c:pt idx="8">
                  <c:v>4.107692307999999</c:v>
                </c:pt>
                <c:pt idx="9">
                  <c:v>3.461538462</c:v>
                </c:pt>
                <c:pt idx="10">
                  <c:v>3.8230769229999999</c:v>
                </c:pt>
                <c:pt idx="11">
                  <c:v>3.6833333330000002</c:v>
                </c:pt>
                <c:pt idx="12">
                  <c:v>6.1039999999999992</c:v>
                </c:pt>
                <c:pt idx="13">
                  <c:v>5.011111111</c:v>
                </c:pt>
                <c:pt idx="14">
                  <c:v>4.5999999999999996</c:v>
                </c:pt>
                <c:pt idx="15">
                  <c:v>3.2290322580000002</c:v>
                </c:pt>
                <c:pt idx="16">
                  <c:v>2.9035714289999999</c:v>
                </c:pt>
                <c:pt idx="17">
                  <c:v>3.36</c:v>
                </c:pt>
                <c:pt idx="18">
                  <c:v>3.0838709679999998</c:v>
                </c:pt>
                <c:pt idx="19">
                  <c:v>3.06</c:v>
                </c:pt>
                <c:pt idx="20">
                  <c:v>3.8612903229999991</c:v>
                </c:pt>
                <c:pt idx="21">
                  <c:v>4.175862068999999</c:v>
                </c:pt>
                <c:pt idx="22">
                  <c:v>6.5032258059999997</c:v>
                </c:pt>
                <c:pt idx="23">
                  <c:v>5.8599999999999994</c:v>
                </c:pt>
                <c:pt idx="24">
                  <c:v>3.8153846150000001</c:v>
                </c:pt>
                <c:pt idx="25">
                  <c:v>4.1692307689999986</c:v>
                </c:pt>
                <c:pt idx="26">
                  <c:v>4.7275862069999972</c:v>
                </c:pt>
                <c:pt idx="27">
                  <c:v>4.479310345</c:v>
                </c:pt>
                <c:pt idx="28">
                  <c:v>2.6480000000000001</c:v>
                </c:pt>
                <c:pt idx="29">
                  <c:v>2.6193548390000001</c:v>
                </c:pt>
                <c:pt idx="30">
                  <c:v>3.3935483870000001</c:v>
                </c:pt>
                <c:pt idx="31">
                  <c:v>3.75</c:v>
                </c:pt>
                <c:pt idx="32">
                  <c:v>3.2903225809999999</c:v>
                </c:pt>
                <c:pt idx="33">
                  <c:v>3.4103448279999999</c:v>
                </c:pt>
                <c:pt idx="34">
                  <c:v>5.1064516129999991</c:v>
                </c:pt>
                <c:pt idx="35">
                  <c:v>6.2870967740000001</c:v>
                </c:pt>
                <c:pt idx="36">
                  <c:v>3.2642857140000001</c:v>
                </c:pt>
                <c:pt idx="37">
                  <c:v>4.2548387099999987</c:v>
                </c:pt>
                <c:pt idx="38">
                  <c:v>5.2466666670000004</c:v>
                </c:pt>
                <c:pt idx="39">
                  <c:v>5.5233333330000001</c:v>
                </c:pt>
                <c:pt idx="40">
                  <c:v>3.3586206899999991</c:v>
                </c:pt>
                <c:pt idx="41">
                  <c:v>3.8419354839999991</c:v>
                </c:pt>
                <c:pt idx="42">
                  <c:v>3.4266666670000001</c:v>
                </c:pt>
                <c:pt idx="43">
                  <c:v>3.5633333330000001</c:v>
                </c:pt>
                <c:pt idx="44">
                  <c:v>4.2612903229999999</c:v>
                </c:pt>
                <c:pt idx="45">
                  <c:v>3.8833333329999999</c:v>
                </c:pt>
                <c:pt idx="46">
                  <c:v>4.42</c:v>
                </c:pt>
                <c:pt idx="47">
                  <c:v>5.4965517239999997</c:v>
                </c:pt>
                <c:pt idx="48">
                  <c:v>3.9222222219999998</c:v>
                </c:pt>
                <c:pt idx="49">
                  <c:v>3.846666667</c:v>
                </c:pt>
                <c:pt idx="50">
                  <c:v>4.516666667</c:v>
                </c:pt>
                <c:pt idx="51">
                  <c:v>4.2516129029999998</c:v>
                </c:pt>
                <c:pt idx="52">
                  <c:v>2.5633333330000001</c:v>
                </c:pt>
                <c:pt idx="53">
                  <c:v>2.82</c:v>
                </c:pt>
                <c:pt idx="54">
                  <c:v>2.9137931030000002</c:v>
                </c:pt>
                <c:pt idx="55">
                  <c:v>2.1777777779999998</c:v>
                </c:pt>
                <c:pt idx="56">
                  <c:v>3.21</c:v>
                </c:pt>
                <c:pt idx="57">
                  <c:v>3.4310344829999999</c:v>
                </c:pt>
                <c:pt idx="58">
                  <c:v>4.4566666670000004</c:v>
                </c:pt>
                <c:pt idx="59">
                  <c:v>5.9</c:v>
                </c:pt>
                <c:pt idx="60">
                  <c:v>3</c:v>
                </c:pt>
                <c:pt idx="61">
                  <c:v>5.2066666670000004</c:v>
                </c:pt>
                <c:pt idx="62">
                  <c:v>4.673076923</c:v>
                </c:pt>
                <c:pt idx="63">
                  <c:v>3.8</c:v>
                </c:pt>
                <c:pt idx="64">
                  <c:v>3.0241379309999998</c:v>
                </c:pt>
                <c:pt idx="65">
                  <c:v>2.1800000000000002</c:v>
                </c:pt>
                <c:pt idx="77">
                  <c:v>4.2</c:v>
                </c:pt>
                <c:pt idx="78">
                  <c:v>2.877777778</c:v>
                </c:pt>
                <c:pt idx="79">
                  <c:v>2.6571428570000002</c:v>
                </c:pt>
                <c:pt idx="80">
                  <c:v>4.1899999999999986</c:v>
                </c:pt>
                <c:pt idx="81">
                  <c:v>3.38</c:v>
                </c:pt>
                <c:pt idx="82">
                  <c:v>3.7818181819999999</c:v>
                </c:pt>
                <c:pt idx="83">
                  <c:v>4.1899999999999986</c:v>
                </c:pt>
                <c:pt idx="84">
                  <c:v>4.4000000000000004</c:v>
                </c:pt>
                <c:pt idx="85">
                  <c:v>4.1363636359999996</c:v>
                </c:pt>
                <c:pt idx="86">
                  <c:v>4.74</c:v>
                </c:pt>
                <c:pt idx="87">
                  <c:v>5.3428571429999989</c:v>
                </c:pt>
                <c:pt idx="88">
                  <c:v>3.42</c:v>
                </c:pt>
                <c:pt idx="89">
                  <c:v>2.08</c:v>
                </c:pt>
                <c:pt idx="90">
                  <c:v>2.92</c:v>
                </c:pt>
                <c:pt idx="91">
                  <c:v>3.622222222</c:v>
                </c:pt>
                <c:pt idx="92">
                  <c:v>4.01</c:v>
                </c:pt>
                <c:pt idx="93">
                  <c:v>3.85</c:v>
                </c:pt>
                <c:pt idx="94">
                  <c:v>4.78</c:v>
                </c:pt>
                <c:pt idx="95">
                  <c:v>5.0545454550000004</c:v>
                </c:pt>
                <c:pt idx="96">
                  <c:v>5.011111111</c:v>
                </c:pt>
                <c:pt idx="97">
                  <c:v>4.4000000000000004</c:v>
                </c:pt>
                <c:pt idx="98">
                  <c:v>7.67</c:v>
                </c:pt>
                <c:pt idx="99">
                  <c:v>9.3444444440000005</c:v>
                </c:pt>
                <c:pt idx="100">
                  <c:v>3.72</c:v>
                </c:pt>
                <c:pt idx="101">
                  <c:v>3.3444444440000001</c:v>
                </c:pt>
                <c:pt idx="102">
                  <c:v>2.6454545450000002</c:v>
                </c:pt>
                <c:pt idx="103">
                  <c:v>3.72</c:v>
                </c:pt>
                <c:pt idx="104">
                  <c:v>4.71</c:v>
                </c:pt>
                <c:pt idx="105">
                  <c:v>4.26</c:v>
                </c:pt>
                <c:pt idx="106">
                  <c:v>3.2777777779999999</c:v>
                </c:pt>
                <c:pt idx="107">
                  <c:v>4.5272727269999988</c:v>
                </c:pt>
                <c:pt idx="108">
                  <c:v>4.3555555559999979</c:v>
                </c:pt>
                <c:pt idx="109">
                  <c:v>4.2699999999999996</c:v>
                </c:pt>
                <c:pt idx="110">
                  <c:v>5.186666666999999</c:v>
                </c:pt>
                <c:pt idx="111">
                  <c:v>7.3741935479999992</c:v>
                </c:pt>
                <c:pt idx="112">
                  <c:v>5.49</c:v>
                </c:pt>
                <c:pt idx="113">
                  <c:v>3.0677419349999999</c:v>
                </c:pt>
                <c:pt idx="114">
                  <c:v>3.2870967740000001</c:v>
                </c:pt>
                <c:pt idx="115">
                  <c:v>3.27</c:v>
                </c:pt>
                <c:pt idx="116">
                  <c:v>5.8903225810000004</c:v>
                </c:pt>
                <c:pt idx="117">
                  <c:v>3.766666667</c:v>
                </c:pt>
                <c:pt idx="118">
                  <c:v>7.4935483869999997</c:v>
                </c:pt>
                <c:pt idx="119">
                  <c:v>8.9741935480000006</c:v>
                </c:pt>
                <c:pt idx="120">
                  <c:v>4.5678571429999986</c:v>
                </c:pt>
                <c:pt idx="121">
                  <c:v>5.145161289999999</c:v>
                </c:pt>
                <c:pt idx="122">
                  <c:v>4.3821428569999981</c:v>
                </c:pt>
                <c:pt idx="123">
                  <c:v>4.6967741939999996</c:v>
                </c:pt>
                <c:pt idx="124">
                  <c:v>4.3666666669999987</c:v>
                </c:pt>
                <c:pt idx="125">
                  <c:v>4.1068965519999994</c:v>
                </c:pt>
                <c:pt idx="126">
                  <c:v>5.4741935479999988</c:v>
                </c:pt>
                <c:pt idx="127">
                  <c:v>2.8533333330000001</c:v>
                </c:pt>
                <c:pt idx="128">
                  <c:v>2.941935484</c:v>
                </c:pt>
                <c:pt idx="129">
                  <c:v>2.78</c:v>
                </c:pt>
                <c:pt idx="130">
                  <c:v>5.3032258059999986</c:v>
                </c:pt>
                <c:pt idx="131">
                  <c:v>5.1838709679999981</c:v>
                </c:pt>
                <c:pt idx="132">
                  <c:v>7.0107142859999989</c:v>
                </c:pt>
                <c:pt idx="133">
                  <c:v>6.3096774189999998</c:v>
                </c:pt>
                <c:pt idx="134">
                  <c:v>3.7366666670000002</c:v>
                </c:pt>
                <c:pt idx="135">
                  <c:v>4.9451612899999997</c:v>
                </c:pt>
                <c:pt idx="136">
                  <c:v>4.2733333330000001</c:v>
                </c:pt>
                <c:pt idx="137">
                  <c:v>3.4</c:v>
                </c:pt>
                <c:pt idx="138">
                  <c:v>3.0476190480000001</c:v>
                </c:pt>
                <c:pt idx="139">
                  <c:v>3.9666666670000001</c:v>
                </c:pt>
                <c:pt idx="140">
                  <c:v>3.2208333329999999</c:v>
                </c:pt>
                <c:pt idx="141">
                  <c:v>4.483333333</c:v>
                </c:pt>
                <c:pt idx="142">
                  <c:v>5.8166666669999989</c:v>
                </c:pt>
                <c:pt idx="143">
                  <c:v>6.9576923080000004</c:v>
                </c:pt>
                <c:pt idx="144">
                  <c:v>6.917241379</c:v>
                </c:pt>
                <c:pt idx="145">
                  <c:v>5.4777777780000001</c:v>
                </c:pt>
                <c:pt idx="146">
                  <c:v>5.9517241380000003</c:v>
                </c:pt>
                <c:pt idx="147">
                  <c:v>6.3741935479999992</c:v>
                </c:pt>
                <c:pt idx="148">
                  <c:v>3.6266666669999998</c:v>
                </c:pt>
                <c:pt idx="149">
                  <c:v>3.1548387099999999</c:v>
                </c:pt>
                <c:pt idx="150">
                  <c:v>2.7766666670000002</c:v>
                </c:pt>
                <c:pt idx="151">
                  <c:v>3.6928571429999999</c:v>
                </c:pt>
                <c:pt idx="152">
                  <c:v>5.9961538459999986</c:v>
                </c:pt>
                <c:pt idx="153">
                  <c:v>4.2833333329999999</c:v>
                </c:pt>
                <c:pt idx="154">
                  <c:v>6.5279999999999987</c:v>
                </c:pt>
                <c:pt idx="155">
                  <c:v>5.7451612900000004</c:v>
                </c:pt>
                <c:pt idx="156">
                  <c:v>4.6821428569999979</c:v>
                </c:pt>
                <c:pt idx="157">
                  <c:v>4.8866666670000001</c:v>
                </c:pt>
                <c:pt idx="158">
                  <c:v>6.8366666670000003</c:v>
                </c:pt>
                <c:pt idx="159">
                  <c:v>5.490322581</c:v>
                </c:pt>
                <c:pt idx="160">
                  <c:v>5.1769230769999988</c:v>
                </c:pt>
                <c:pt idx="161">
                  <c:v>4.052631578999998</c:v>
                </c:pt>
                <c:pt idx="162">
                  <c:v>4.74</c:v>
                </c:pt>
                <c:pt idx="163">
                  <c:v>4.9000000000000004</c:v>
                </c:pt>
                <c:pt idx="164">
                  <c:v>5.4480000000000004</c:v>
                </c:pt>
                <c:pt idx="165">
                  <c:v>5.277777777999999</c:v>
                </c:pt>
                <c:pt idx="166">
                  <c:v>5.3296296300000003</c:v>
                </c:pt>
                <c:pt idx="167">
                  <c:v>4.9161290319999997</c:v>
                </c:pt>
                <c:pt idx="168">
                  <c:v>5.2458333330000002</c:v>
                </c:pt>
                <c:pt idx="169">
                  <c:v>3.5705882350000002</c:v>
                </c:pt>
                <c:pt idx="170">
                  <c:v>5.7320000000000002</c:v>
                </c:pt>
                <c:pt idx="171">
                  <c:v>6.78</c:v>
                </c:pt>
                <c:pt idx="172">
                  <c:v>3.2695652169999998</c:v>
                </c:pt>
                <c:pt idx="173">
                  <c:v>3.0419354840000001</c:v>
                </c:pt>
                <c:pt idx="174">
                  <c:v>4.2583333330000004</c:v>
                </c:pt>
                <c:pt idx="175">
                  <c:v>3.3</c:v>
                </c:pt>
                <c:pt idx="176">
                  <c:v>3.9115384620000002</c:v>
                </c:pt>
                <c:pt idx="177">
                  <c:v>4.4884615380000001</c:v>
                </c:pt>
                <c:pt idx="178">
                  <c:v>3.75</c:v>
                </c:pt>
                <c:pt idx="179">
                  <c:v>6.5225806449999979</c:v>
                </c:pt>
                <c:pt idx="180">
                  <c:v>6.7304347829999998</c:v>
                </c:pt>
                <c:pt idx="181">
                  <c:v>1.63</c:v>
                </c:pt>
                <c:pt idx="182">
                  <c:v>1.983333333</c:v>
                </c:pt>
                <c:pt idx="183">
                  <c:v>3.6129032259999998</c:v>
                </c:pt>
                <c:pt idx="184">
                  <c:v>3.0233333330000001</c:v>
                </c:pt>
                <c:pt idx="185">
                  <c:v>2.8645161290000001</c:v>
                </c:pt>
                <c:pt idx="186">
                  <c:v>2.8866666670000001</c:v>
                </c:pt>
                <c:pt idx="187">
                  <c:v>3.67</c:v>
                </c:pt>
                <c:pt idx="188">
                  <c:v>3.6428571430000001</c:v>
                </c:pt>
                <c:pt idx="189">
                  <c:v>4.2699999999999996</c:v>
                </c:pt>
                <c:pt idx="190">
                  <c:v>4.0833333329999997</c:v>
                </c:pt>
              </c:numCache>
            </c:numRef>
          </c:xVal>
          <c:yVal>
            <c:numRef>
              <c:f>Sheet1!$D$766:$D$956</c:f>
              <c:numCache>
                <c:formatCode>General</c:formatCode>
                <c:ptCount val="191"/>
                <c:pt idx="0">
                  <c:v>8.3000000000000004E-2</c:v>
                </c:pt>
                <c:pt idx="1">
                  <c:v>0.153</c:v>
                </c:pt>
                <c:pt idx="2">
                  <c:v>0.159</c:v>
                </c:pt>
                <c:pt idx="3">
                  <c:v>8.4000000000000005E-2</c:v>
                </c:pt>
                <c:pt idx="4">
                  <c:v>0.10299999999999999</c:v>
                </c:pt>
                <c:pt idx="5">
                  <c:v>0.08</c:v>
                </c:pt>
                <c:pt idx="6">
                  <c:v>0.152</c:v>
                </c:pt>
                <c:pt idx="7">
                  <c:v>7.4999999999999997E-2</c:v>
                </c:pt>
                <c:pt idx="8">
                  <c:v>8.3000000000000004E-2</c:v>
                </c:pt>
                <c:pt idx="9">
                  <c:v>5.5E-2</c:v>
                </c:pt>
                <c:pt idx="10">
                  <c:v>0.03</c:v>
                </c:pt>
                <c:pt idx="11">
                  <c:v>0.113</c:v>
                </c:pt>
                <c:pt idx="12">
                  <c:v>0.115</c:v>
                </c:pt>
                <c:pt idx="13">
                  <c:v>0.13400000000000001</c:v>
                </c:pt>
                <c:pt idx="14">
                  <c:v>0.157</c:v>
                </c:pt>
                <c:pt idx="15">
                  <c:v>8.2000000000000003E-2</c:v>
                </c:pt>
                <c:pt idx="16">
                  <c:v>9.8000000000000004E-2</c:v>
                </c:pt>
                <c:pt idx="17">
                  <c:v>7.1999999999999995E-2</c:v>
                </c:pt>
                <c:pt idx="18">
                  <c:v>5.8999999999999997E-2</c:v>
                </c:pt>
                <c:pt idx="19">
                  <c:v>8.7999999999999995E-2</c:v>
                </c:pt>
                <c:pt idx="20">
                  <c:v>0.123</c:v>
                </c:pt>
                <c:pt idx="21">
                  <c:v>0.13700000000000001</c:v>
                </c:pt>
                <c:pt idx="22">
                  <c:v>0.14499999999999999</c:v>
                </c:pt>
                <c:pt idx="23">
                  <c:v>0.10299999999999999</c:v>
                </c:pt>
                <c:pt idx="24">
                  <c:v>0.09</c:v>
                </c:pt>
                <c:pt idx="25">
                  <c:v>0.13100000000000001</c:v>
                </c:pt>
                <c:pt idx="26">
                  <c:v>8.3000000000000004E-2</c:v>
                </c:pt>
                <c:pt idx="27">
                  <c:v>4.2999999999999997E-2</c:v>
                </c:pt>
                <c:pt idx="28">
                  <c:v>0.10199999999999999</c:v>
                </c:pt>
                <c:pt idx="29">
                  <c:v>6.0999999999999999E-2</c:v>
                </c:pt>
                <c:pt idx="30">
                  <c:v>7.3999999999999996E-2</c:v>
                </c:pt>
                <c:pt idx="31">
                  <c:v>0.11799999999999999</c:v>
                </c:pt>
                <c:pt idx="32">
                  <c:v>8.3000000000000004E-2</c:v>
                </c:pt>
                <c:pt idx="33">
                  <c:v>6.7000000000000004E-2</c:v>
                </c:pt>
                <c:pt idx="34">
                  <c:v>0.10199999999999999</c:v>
                </c:pt>
                <c:pt idx="35">
                  <c:v>6.9000000000000006E-2</c:v>
                </c:pt>
                <c:pt idx="36">
                  <c:v>7.6999999999999999E-2</c:v>
                </c:pt>
                <c:pt idx="37">
                  <c:v>0.13600000000000001</c:v>
                </c:pt>
                <c:pt idx="38">
                  <c:v>0.113</c:v>
                </c:pt>
                <c:pt idx="39">
                  <c:v>0.126</c:v>
                </c:pt>
                <c:pt idx="40">
                  <c:v>0.10199999999999999</c:v>
                </c:pt>
                <c:pt idx="41">
                  <c:v>0.123</c:v>
                </c:pt>
                <c:pt idx="42">
                  <c:v>6.9000000000000006E-2</c:v>
                </c:pt>
                <c:pt idx="43">
                  <c:v>7.2999999999999995E-2</c:v>
                </c:pt>
                <c:pt idx="44">
                  <c:v>0.15</c:v>
                </c:pt>
                <c:pt idx="45">
                  <c:v>0.123</c:v>
                </c:pt>
                <c:pt idx="46">
                  <c:v>0.14799999999999999</c:v>
                </c:pt>
                <c:pt idx="47">
                  <c:v>8.2000000000000003E-2</c:v>
                </c:pt>
                <c:pt idx="48">
                  <c:v>0.06</c:v>
                </c:pt>
                <c:pt idx="49">
                  <c:v>0.157</c:v>
                </c:pt>
                <c:pt idx="50">
                  <c:v>0.13700000000000001</c:v>
                </c:pt>
                <c:pt idx="51">
                  <c:v>0.13</c:v>
                </c:pt>
                <c:pt idx="52">
                  <c:v>0.11</c:v>
                </c:pt>
                <c:pt idx="53">
                  <c:v>0.129</c:v>
                </c:pt>
                <c:pt idx="54">
                  <c:v>8.4000000000000005E-2</c:v>
                </c:pt>
                <c:pt idx="55">
                  <c:v>6.5000000000000002E-2</c:v>
                </c:pt>
                <c:pt idx="56">
                  <c:v>9.2999999999999999E-2</c:v>
                </c:pt>
                <c:pt idx="57">
                  <c:v>0.13800000000000001</c:v>
                </c:pt>
                <c:pt idx="58">
                  <c:v>7.0000000000000007E-2</c:v>
                </c:pt>
                <c:pt idx="59">
                  <c:v>0.11</c:v>
                </c:pt>
                <c:pt idx="60">
                  <c:v>0.126</c:v>
                </c:pt>
                <c:pt idx="61">
                  <c:v>0.105</c:v>
                </c:pt>
                <c:pt idx="62">
                  <c:v>0.128</c:v>
                </c:pt>
                <c:pt idx="63">
                  <c:v>0.13600000000000001</c:v>
                </c:pt>
                <c:pt idx="64">
                  <c:v>0.14399999999999999</c:v>
                </c:pt>
                <c:pt idx="65">
                  <c:v>0.12</c:v>
                </c:pt>
                <c:pt idx="66">
                  <c:v>6.6000000000000003E-2</c:v>
                </c:pt>
                <c:pt idx="67">
                  <c:v>9.4E-2</c:v>
                </c:pt>
                <c:pt idx="68">
                  <c:v>7.3999999999999996E-2</c:v>
                </c:pt>
                <c:pt idx="69">
                  <c:v>5.0999999999999997E-2</c:v>
                </c:pt>
                <c:pt idx="70">
                  <c:v>6.8000000000000005E-2</c:v>
                </c:pt>
                <c:pt idx="71">
                  <c:v>0.11</c:v>
                </c:pt>
                <c:pt idx="72">
                  <c:v>0.184</c:v>
                </c:pt>
                <c:pt idx="73">
                  <c:v>0.17399999999999999</c:v>
                </c:pt>
                <c:pt idx="74">
                  <c:v>0.11</c:v>
                </c:pt>
                <c:pt idx="75">
                  <c:v>0.115</c:v>
                </c:pt>
                <c:pt idx="76">
                  <c:v>7.6999999999999999E-2</c:v>
                </c:pt>
                <c:pt idx="77">
                  <c:v>0.127</c:v>
                </c:pt>
                <c:pt idx="78">
                  <c:v>8.7999999999999995E-2</c:v>
                </c:pt>
                <c:pt idx="79">
                  <c:v>7.0000000000000007E-2</c:v>
                </c:pt>
                <c:pt idx="80">
                  <c:v>0.121</c:v>
                </c:pt>
                <c:pt idx="81">
                  <c:v>8.5999999999999993E-2</c:v>
                </c:pt>
                <c:pt idx="82">
                  <c:v>5.5E-2</c:v>
                </c:pt>
                <c:pt idx="83">
                  <c:v>9.9000000000000005E-2</c:v>
                </c:pt>
                <c:pt idx="84">
                  <c:v>9.0999999999999998E-2</c:v>
                </c:pt>
                <c:pt idx="85">
                  <c:v>0.10100000000000001</c:v>
                </c:pt>
                <c:pt idx="86">
                  <c:v>0.16200000000000001</c:v>
                </c:pt>
                <c:pt idx="87">
                  <c:v>0.12</c:v>
                </c:pt>
                <c:pt idx="88">
                  <c:v>0.11799999999999999</c:v>
                </c:pt>
                <c:pt idx="89">
                  <c:v>0.107</c:v>
                </c:pt>
                <c:pt idx="90">
                  <c:v>8.4000000000000005E-2</c:v>
                </c:pt>
                <c:pt idx="91">
                  <c:v>8.5000000000000006E-2</c:v>
                </c:pt>
                <c:pt idx="92">
                  <c:v>0.16800000000000001</c:v>
                </c:pt>
                <c:pt idx="93">
                  <c:v>7.8E-2</c:v>
                </c:pt>
                <c:pt idx="94">
                  <c:v>0.123</c:v>
                </c:pt>
                <c:pt idx="95">
                  <c:v>0.123</c:v>
                </c:pt>
                <c:pt idx="96">
                  <c:v>9.9000000000000005E-2</c:v>
                </c:pt>
                <c:pt idx="97">
                  <c:v>0.154</c:v>
                </c:pt>
                <c:pt idx="98">
                  <c:v>0.156</c:v>
                </c:pt>
                <c:pt idx="99">
                  <c:v>0.115</c:v>
                </c:pt>
                <c:pt idx="100">
                  <c:v>0.157</c:v>
                </c:pt>
                <c:pt idx="101">
                  <c:v>9.6000000000000002E-2</c:v>
                </c:pt>
                <c:pt idx="102">
                  <c:v>9.2999999999999999E-2</c:v>
                </c:pt>
                <c:pt idx="103">
                  <c:v>0.14399999999999999</c:v>
                </c:pt>
                <c:pt idx="104">
                  <c:v>0.112</c:v>
                </c:pt>
                <c:pt idx="105">
                  <c:v>0.154</c:v>
                </c:pt>
                <c:pt idx="106">
                  <c:v>8.2000000000000003E-2</c:v>
                </c:pt>
                <c:pt idx="107">
                  <c:v>9.6000000000000002E-2</c:v>
                </c:pt>
                <c:pt idx="108">
                  <c:v>9.5000000000000001E-2</c:v>
                </c:pt>
                <c:pt idx="109">
                  <c:v>0.155</c:v>
                </c:pt>
                <c:pt idx="110">
                  <c:v>0.188</c:v>
                </c:pt>
                <c:pt idx="111">
                  <c:v>5.8999999999999997E-2</c:v>
                </c:pt>
                <c:pt idx="112">
                  <c:v>8.3000000000000004E-2</c:v>
                </c:pt>
                <c:pt idx="113">
                  <c:v>0.17299999999999999</c:v>
                </c:pt>
                <c:pt idx="114">
                  <c:v>8.5000000000000006E-2</c:v>
                </c:pt>
                <c:pt idx="115">
                  <c:v>0.129</c:v>
                </c:pt>
                <c:pt idx="116">
                  <c:v>0.123</c:v>
                </c:pt>
                <c:pt idx="117">
                  <c:v>0.11799999999999999</c:v>
                </c:pt>
                <c:pt idx="118">
                  <c:v>9.5000000000000001E-2</c:v>
                </c:pt>
                <c:pt idx="119">
                  <c:v>0.17</c:v>
                </c:pt>
                <c:pt idx="120">
                  <c:v>8.8999999999999996E-2</c:v>
                </c:pt>
                <c:pt idx="121">
                  <c:v>0.17100000000000001</c:v>
                </c:pt>
                <c:pt idx="122">
                  <c:v>0.14399999999999999</c:v>
                </c:pt>
                <c:pt idx="123">
                  <c:v>0.11799999999999999</c:v>
                </c:pt>
                <c:pt idx="124">
                  <c:v>0.161</c:v>
                </c:pt>
                <c:pt idx="125">
                  <c:v>0.124</c:v>
                </c:pt>
                <c:pt idx="126">
                  <c:v>8.1000000000000003E-2</c:v>
                </c:pt>
                <c:pt idx="127">
                  <c:v>0.106</c:v>
                </c:pt>
                <c:pt idx="128">
                  <c:v>8.2000000000000003E-2</c:v>
                </c:pt>
                <c:pt idx="129">
                  <c:v>7.4999999999999997E-2</c:v>
                </c:pt>
                <c:pt idx="130">
                  <c:v>0.14699999999999999</c:v>
                </c:pt>
                <c:pt idx="131">
                  <c:v>6.8000000000000005E-2</c:v>
                </c:pt>
                <c:pt idx="132">
                  <c:v>0.123</c:v>
                </c:pt>
                <c:pt idx="133">
                  <c:v>0.155</c:v>
                </c:pt>
                <c:pt idx="134">
                  <c:v>0.11600000000000001</c:v>
                </c:pt>
                <c:pt idx="135">
                  <c:v>0.16600000000000001</c:v>
                </c:pt>
                <c:pt idx="136">
                  <c:v>0.14099999999999999</c:v>
                </c:pt>
                <c:pt idx="137">
                  <c:v>0.13200000000000001</c:v>
                </c:pt>
                <c:pt idx="138">
                  <c:v>0.121</c:v>
                </c:pt>
                <c:pt idx="139">
                  <c:v>0.13400000000000001</c:v>
                </c:pt>
                <c:pt idx="140">
                  <c:v>0.14000000000000001</c:v>
                </c:pt>
                <c:pt idx="141">
                  <c:v>0.13300000000000001</c:v>
                </c:pt>
                <c:pt idx="142">
                  <c:v>0.11</c:v>
                </c:pt>
                <c:pt idx="143">
                  <c:v>0.10199999999999999</c:v>
                </c:pt>
                <c:pt idx="144">
                  <c:v>0.187</c:v>
                </c:pt>
                <c:pt idx="145">
                  <c:v>0.106</c:v>
                </c:pt>
                <c:pt idx="146">
                  <c:v>0.10299999999999999</c:v>
                </c:pt>
                <c:pt idx="147">
                  <c:v>0.17699999999999999</c:v>
                </c:pt>
                <c:pt idx="148">
                  <c:v>0.11899999999999999</c:v>
                </c:pt>
                <c:pt idx="149">
                  <c:v>0.159</c:v>
                </c:pt>
                <c:pt idx="150">
                  <c:v>9.0999999999999998E-2</c:v>
                </c:pt>
                <c:pt idx="151">
                  <c:v>9.2999999999999999E-2</c:v>
                </c:pt>
                <c:pt idx="152">
                  <c:v>9.6000000000000002E-2</c:v>
                </c:pt>
                <c:pt idx="153">
                  <c:v>7.0999999999999994E-2</c:v>
                </c:pt>
                <c:pt idx="154">
                  <c:v>0.14399999999999999</c:v>
                </c:pt>
                <c:pt idx="155">
                  <c:v>0.18099999999999999</c:v>
                </c:pt>
                <c:pt idx="156">
                  <c:v>0.13700000000000001</c:v>
                </c:pt>
                <c:pt idx="157">
                  <c:v>0.13700000000000001</c:v>
                </c:pt>
                <c:pt idx="158">
                  <c:v>0.14099999999999999</c:v>
                </c:pt>
                <c:pt idx="159">
                  <c:v>0.122</c:v>
                </c:pt>
                <c:pt idx="160">
                  <c:v>7.8E-2</c:v>
                </c:pt>
                <c:pt idx="161">
                  <c:v>0.09</c:v>
                </c:pt>
                <c:pt idx="162">
                  <c:v>7.8E-2</c:v>
                </c:pt>
                <c:pt idx="163">
                  <c:v>0.14699999999999999</c:v>
                </c:pt>
                <c:pt idx="164">
                  <c:v>9.0999999999999998E-2</c:v>
                </c:pt>
                <c:pt idx="165">
                  <c:v>0.12</c:v>
                </c:pt>
                <c:pt idx="166">
                  <c:v>0.13200000000000001</c:v>
                </c:pt>
                <c:pt idx="167">
                  <c:v>8.5000000000000006E-2</c:v>
                </c:pt>
                <c:pt idx="168">
                  <c:v>0.14199999999999999</c:v>
                </c:pt>
                <c:pt idx="169">
                  <c:v>0.13800000000000001</c:v>
                </c:pt>
                <c:pt idx="170">
                  <c:v>0.16</c:v>
                </c:pt>
                <c:pt idx="171">
                  <c:v>0.114</c:v>
                </c:pt>
                <c:pt idx="172">
                  <c:v>7.2999999999999995E-2</c:v>
                </c:pt>
                <c:pt idx="173">
                  <c:v>0.09</c:v>
                </c:pt>
                <c:pt idx="174">
                  <c:v>0.105</c:v>
                </c:pt>
                <c:pt idx="175">
                  <c:v>8.3000000000000004E-2</c:v>
                </c:pt>
                <c:pt idx="176">
                  <c:v>7.8E-2</c:v>
                </c:pt>
                <c:pt idx="177">
                  <c:v>9.4E-2</c:v>
                </c:pt>
                <c:pt idx="178">
                  <c:v>0.123</c:v>
                </c:pt>
                <c:pt idx="179">
                  <c:v>0.108</c:v>
                </c:pt>
                <c:pt idx="180">
                  <c:v>0</c:v>
                </c:pt>
                <c:pt idx="181">
                  <c:v>0.14599999999999999</c:v>
                </c:pt>
                <c:pt idx="182">
                  <c:v>0.152</c:v>
                </c:pt>
                <c:pt idx="183">
                  <c:v>8.4000000000000005E-2</c:v>
                </c:pt>
                <c:pt idx="184">
                  <c:v>0.108</c:v>
                </c:pt>
                <c:pt idx="185">
                  <c:v>0.16900000000000001</c:v>
                </c:pt>
                <c:pt idx="186">
                  <c:v>0.14299999999999999</c:v>
                </c:pt>
                <c:pt idx="187">
                  <c:v>0.11799999999999999</c:v>
                </c:pt>
                <c:pt idx="188">
                  <c:v>0.14499999999999999</c:v>
                </c:pt>
                <c:pt idx="189">
                  <c:v>0.158</c:v>
                </c:pt>
                <c:pt idx="190">
                  <c:v>0.129</c:v>
                </c:pt>
              </c:numCache>
            </c:numRef>
          </c:yVal>
          <c:smooth val="0"/>
        </c:ser>
        <c:ser>
          <c:idx val="5"/>
          <c:order val="6"/>
          <c:tx>
            <c:v>Honolulu</c:v>
          </c:tx>
          <c:spPr>
            <a:ln w="28575">
              <a:noFill/>
            </a:ln>
          </c:spPr>
          <c:xVal>
            <c:numRef>
              <c:f>Sheet1!$C$957:$C$1147</c:f>
              <c:numCache>
                <c:formatCode>General</c:formatCode>
                <c:ptCount val="191"/>
                <c:pt idx="0">
                  <c:v>7.6666666666666696</c:v>
                </c:pt>
                <c:pt idx="1">
                  <c:v>5.14</c:v>
                </c:pt>
                <c:pt idx="2">
                  <c:v>4.6399999999999997</c:v>
                </c:pt>
                <c:pt idx="3">
                  <c:v>7.5750000000000002</c:v>
                </c:pt>
                <c:pt idx="4">
                  <c:v>3.36</c:v>
                </c:pt>
                <c:pt idx="5">
                  <c:v>4.5199999999999996</c:v>
                </c:pt>
                <c:pt idx="6">
                  <c:v>3.3</c:v>
                </c:pt>
                <c:pt idx="7">
                  <c:v>3.68</c:v>
                </c:pt>
                <c:pt idx="8">
                  <c:v>4.22</c:v>
                </c:pt>
                <c:pt idx="9">
                  <c:v>3.68</c:v>
                </c:pt>
                <c:pt idx="10">
                  <c:v>5.6666666666666696</c:v>
                </c:pt>
                <c:pt idx="11">
                  <c:v>5.56666666666667</c:v>
                </c:pt>
                <c:pt idx="12">
                  <c:v>7.6</c:v>
                </c:pt>
                <c:pt idx="13">
                  <c:v>6.9</c:v>
                </c:pt>
                <c:pt idx="14">
                  <c:v>5.44</c:v>
                </c:pt>
                <c:pt idx="15">
                  <c:v>4</c:v>
                </c:pt>
                <c:pt idx="16">
                  <c:v>4.08</c:v>
                </c:pt>
                <c:pt idx="17">
                  <c:v>5.5</c:v>
                </c:pt>
                <c:pt idx="18">
                  <c:v>4.78</c:v>
                </c:pt>
                <c:pt idx="19">
                  <c:v>3.333333333333329</c:v>
                </c:pt>
                <c:pt idx="20">
                  <c:v>5.3</c:v>
                </c:pt>
                <c:pt idx="21">
                  <c:v>4.7750000000000004</c:v>
                </c:pt>
                <c:pt idx="22">
                  <c:v>5.78</c:v>
                </c:pt>
                <c:pt idx="23">
                  <c:v>5.92</c:v>
                </c:pt>
                <c:pt idx="24">
                  <c:v>4.9800000000000004</c:v>
                </c:pt>
                <c:pt idx="25">
                  <c:v>6.5</c:v>
                </c:pt>
                <c:pt idx="26">
                  <c:v>5.54</c:v>
                </c:pt>
                <c:pt idx="27">
                  <c:v>5.9</c:v>
                </c:pt>
                <c:pt idx="28">
                  <c:v>3.62</c:v>
                </c:pt>
                <c:pt idx="29">
                  <c:v>3.5750000000000002</c:v>
                </c:pt>
                <c:pt idx="30">
                  <c:v>4.76</c:v>
                </c:pt>
                <c:pt idx="31">
                  <c:v>4.93333333333333</c:v>
                </c:pt>
                <c:pt idx="32">
                  <c:v>3.0857142857142899</c:v>
                </c:pt>
                <c:pt idx="33">
                  <c:v>4.3</c:v>
                </c:pt>
                <c:pt idx="34">
                  <c:v>4.4400000000000004</c:v>
                </c:pt>
                <c:pt idx="35">
                  <c:v>7.8</c:v>
                </c:pt>
                <c:pt idx="36">
                  <c:v>3.72</c:v>
                </c:pt>
                <c:pt idx="37">
                  <c:v>4.1499999999999986</c:v>
                </c:pt>
                <c:pt idx="38">
                  <c:v>6.95</c:v>
                </c:pt>
                <c:pt idx="39">
                  <c:v>8.98</c:v>
                </c:pt>
                <c:pt idx="40">
                  <c:v>3.96</c:v>
                </c:pt>
                <c:pt idx="41">
                  <c:v>4.5</c:v>
                </c:pt>
                <c:pt idx="42">
                  <c:v>6.5333333333333297</c:v>
                </c:pt>
                <c:pt idx="43">
                  <c:v>4.28</c:v>
                </c:pt>
                <c:pt idx="44">
                  <c:v>7.06</c:v>
                </c:pt>
                <c:pt idx="45">
                  <c:v>6.1199999999999992</c:v>
                </c:pt>
                <c:pt idx="46">
                  <c:v>5.2</c:v>
                </c:pt>
                <c:pt idx="47">
                  <c:v>5.42</c:v>
                </c:pt>
                <c:pt idx="48">
                  <c:v>4.6499999999999986</c:v>
                </c:pt>
                <c:pt idx="49">
                  <c:v>6.38</c:v>
                </c:pt>
                <c:pt idx="50">
                  <c:v>4.8</c:v>
                </c:pt>
                <c:pt idx="51">
                  <c:v>4.6249999999999991</c:v>
                </c:pt>
                <c:pt idx="52">
                  <c:v>3.64</c:v>
                </c:pt>
                <c:pt idx="53">
                  <c:v>4.6599999999999993</c:v>
                </c:pt>
                <c:pt idx="54">
                  <c:v>4.8833333333333302</c:v>
                </c:pt>
                <c:pt idx="55">
                  <c:v>3.8</c:v>
                </c:pt>
                <c:pt idx="56">
                  <c:v>5.34</c:v>
                </c:pt>
                <c:pt idx="57">
                  <c:v>5.26</c:v>
                </c:pt>
                <c:pt idx="58">
                  <c:v>5</c:v>
                </c:pt>
                <c:pt idx="59">
                  <c:v>5.8</c:v>
                </c:pt>
                <c:pt idx="60">
                  <c:v>3.55</c:v>
                </c:pt>
                <c:pt idx="61">
                  <c:v>6.34</c:v>
                </c:pt>
                <c:pt idx="62">
                  <c:v>5.5</c:v>
                </c:pt>
                <c:pt idx="63">
                  <c:v>4.8</c:v>
                </c:pt>
                <c:pt idx="64">
                  <c:v>3.65</c:v>
                </c:pt>
                <c:pt idx="65">
                  <c:v>4.3</c:v>
                </c:pt>
                <c:pt idx="66">
                  <c:v>3.68</c:v>
                </c:pt>
                <c:pt idx="67">
                  <c:v>4.5750000000000002</c:v>
                </c:pt>
                <c:pt idx="68">
                  <c:v>4.7333333333333298</c:v>
                </c:pt>
                <c:pt idx="69">
                  <c:v>5.22</c:v>
                </c:pt>
                <c:pt idx="70">
                  <c:v>7.26</c:v>
                </c:pt>
                <c:pt idx="71">
                  <c:v>4.54</c:v>
                </c:pt>
                <c:pt idx="72">
                  <c:v>4.75</c:v>
                </c:pt>
                <c:pt idx="73">
                  <c:v>3.9</c:v>
                </c:pt>
                <c:pt idx="74">
                  <c:v>6.45</c:v>
                </c:pt>
                <c:pt idx="75">
                  <c:v>5.8599999999999994</c:v>
                </c:pt>
                <c:pt idx="76">
                  <c:v>4.3</c:v>
                </c:pt>
                <c:pt idx="77">
                  <c:v>5.0199999999999996</c:v>
                </c:pt>
                <c:pt idx="78">
                  <c:v>3.45</c:v>
                </c:pt>
                <c:pt idx="79">
                  <c:v>4.72</c:v>
                </c:pt>
                <c:pt idx="80">
                  <c:v>5.1199999999999992</c:v>
                </c:pt>
                <c:pt idx="81">
                  <c:v>5.4</c:v>
                </c:pt>
                <c:pt idx="82">
                  <c:v>4.95</c:v>
                </c:pt>
                <c:pt idx="83">
                  <c:v>5.9249999999999989</c:v>
                </c:pt>
                <c:pt idx="84">
                  <c:v>6.0750000000000002</c:v>
                </c:pt>
                <c:pt idx="85">
                  <c:v>4.6599999999999993</c:v>
                </c:pt>
                <c:pt idx="86">
                  <c:v>6.1249999999999991</c:v>
                </c:pt>
                <c:pt idx="87">
                  <c:v>4.5</c:v>
                </c:pt>
                <c:pt idx="88">
                  <c:v>4.2249999999999988</c:v>
                </c:pt>
                <c:pt idx="89">
                  <c:v>3.12</c:v>
                </c:pt>
                <c:pt idx="90">
                  <c:v>2.98</c:v>
                </c:pt>
                <c:pt idx="91">
                  <c:v>4.5</c:v>
                </c:pt>
                <c:pt idx="92">
                  <c:v>6.48</c:v>
                </c:pt>
                <c:pt idx="93">
                  <c:v>4.375</c:v>
                </c:pt>
                <c:pt idx="94">
                  <c:v>6.42</c:v>
                </c:pt>
                <c:pt idx="95">
                  <c:v>6.1333333333333302</c:v>
                </c:pt>
                <c:pt idx="96">
                  <c:v>6</c:v>
                </c:pt>
                <c:pt idx="97">
                  <c:v>4.6499999999999986</c:v>
                </c:pt>
                <c:pt idx="98">
                  <c:v>7.6599999999999993</c:v>
                </c:pt>
                <c:pt idx="99">
                  <c:v>6.96</c:v>
                </c:pt>
                <c:pt idx="100">
                  <c:v>4.8199999999999994</c:v>
                </c:pt>
                <c:pt idx="101">
                  <c:v>4.84</c:v>
                </c:pt>
                <c:pt idx="102">
                  <c:v>4.18</c:v>
                </c:pt>
                <c:pt idx="103">
                  <c:v>5.44</c:v>
                </c:pt>
                <c:pt idx="104">
                  <c:v>7.3599999999999994</c:v>
                </c:pt>
                <c:pt idx="105">
                  <c:v>5.4</c:v>
                </c:pt>
                <c:pt idx="106">
                  <c:v>4.7249999999999988</c:v>
                </c:pt>
                <c:pt idx="107">
                  <c:v>5.9882352941176498</c:v>
                </c:pt>
                <c:pt idx="108">
                  <c:v>6.0965517241379299</c:v>
                </c:pt>
                <c:pt idx="109">
                  <c:v>6.68333333333333</c:v>
                </c:pt>
                <c:pt idx="110">
                  <c:v>7.2133333333333303</c:v>
                </c:pt>
                <c:pt idx="111">
                  <c:v>8.1129032258064502</c:v>
                </c:pt>
                <c:pt idx="112">
                  <c:v>5.8433333333333302</c:v>
                </c:pt>
                <c:pt idx="113">
                  <c:v>5.7967741935483899</c:v>
                </c:pt>
                <c:pt idx="114">
                  <c:v>8.5645161290322598</c:v>
                </c:pt>
                <c:pt idx="115">
                  <c:v>8.3785714285714281</c:v>
                </c:pt>
                <c:pt idx="116">
                  <c:v>7.3193548387096792</c:v>
                </c:pt>
                <c:pt idx="117">
                  <c:v>4.72</c:v>
                </c:pt>
                <c:pt idx="118">
                  <c:v>8.0870967741935509</c:v>
                </c:pt>
                <c:pt idx="119">
                  <c:v>10.2741935483871</c:v>
                </c:pt>
                <c:pt idx="120">
                  <c:v>7.7392857142857103</c:v>
                </c:pt>
                <c:pt idx="121">
                  <c:v>8.5821428571428608</c:v>
                </c:pt>
                <c:pt idx="122">
                  <c:v>6.4749999999999996</c:v>
                </c:pt>
                <c:pt idx="123">
                  <c:v>10.0655172413793</c:v>
                </c:pt>
                <c:pt idx="124">
                  <c:v>13.128</c:v>
                </c:pt>
                <c:pt idx="125">
                  <c:v>10.8703703703704</c:v>
                </c:pt>
                <c:pt idx="126">
                  <c:v>7.9612903225806404</c:v>
                </c:pt>
                <c:pt idx="127">
                  <c:v>8.2000000000000011</c:v>
                </c:pt>
                <c:pt idx="128">
                  <c:v>10.781818181818201</c:v>
                </c:pt>
                <c:pt idx="129">
                  <c:v>10.6</c:v>
                </c:pt>
                <c:pt idx="130">
                  <c:v>12.0225806451613</c:v>
                </c:pt>
                <c:pt idx="131">
                  <c:v>13.214814814814799</c:v>
                </c:pt>
                <c:pt idx="132">
                  <c:v>15.675000000000001</c:v>
                </c:pt>
                <c:pt idx="133">
                  <c:v>13.8633333333333</c:v>
                </c:pt>
                <c:pt idx="134">
                  <c:v>12.8379310344828</c:v>
                </c:pt>
                <c:pt idx="135">
                  <c:v>12.4428571428571</c:v>
                </c:pt>
                <c:pt idx="136">
                  <c:v>6.0269230769230786</c:v>
                </c:pt>
                <c:pt idx="137">
                  <c:v>5.38</c:v>
                </c:pt>
                <c:pt idx="138">
                  <c:v>5.8882352941176501</c:v>
                </c:pt>
                <c:pt idx="139">
                  <c:v>4.5</c:v>
                </c:pt>
                <c:pt idx="140">
                  <c:v>5.3814814814814804</c:v>
                </c:pt>
                <c:pt idx="141">
                  <c:v>5.6</c:v>
                </c:pt>
                <c:pt idx="142">
                  <c:v>7.94</c:v>
                </c:pt>
                <c:pt idx="143">
                  <c:v>8.2483870967741861</c:v>
                </c:pt>
                <c:pt idx="144">
                  <c:v>7.9</c:v>
                </c:pt>
                <c:pt idx="145">
                  <c:v>6.75</c:v>
                </c:pt>
                <c:pt idx="146">
                  <c:v>8.2866666666666706</c:v>
                </c:pt>
                <c:pt idx="147">
                  <c:v>7.3129032258064486</c:v>
                </c:pt>
                <c:pt idx="148">
                  <c:v>6.165517241379308</c:v>
                </c:pt>
                <c:pt idx="149">
                  <c:v>5.9239999999999986</c:v>
                </c:pt>
                <c:pt idx="150">
                  <c:v>3.2681818181818199</c:v>
                </c:pt>
                <c:pt idx="151">
                  <c:v>2.8866666666666689</c:v>
                </c:pt>
                <c:pt idx="152">
                  <c:v>5.794999999999999</c:v>
                </c:pt>
                <c:pt idx="153">
                  <c:v>4.6124999999999989</c:v>
                </c:pt>
                <c:pt idx="154">
                  <c:v>6.5758620689655203</c:v>
                </c:pt>
                <c:pt idx="155">
                  <c:v>6.2677419354838699</c:v>
                </c:pt>
                <c:pt idx="156">
                  <c:v>4.8607142857142893</c:v>
                </c:pt>
                <c:pt idx="157">
                  <c:v>5.4193548387096797</c:v>
                </c:pt>
                <c:pt idx="158">
                  <c:v>7.81666666666667</c:v>
                </c:pt>
                <c:pt idx="159">
                  <c:v>6.9749999999999996</c:v>
                </c:pt>
                <c:pt idx="160">
                  <c:v>5.57</c:v>
                </c:pt>
                <c:pt idx="161">
                  <c:v>5.9322580645161302</c:v>
                </c:pt>
                <c:pt idx="162">
                  <c:v>6.6290322580645187</c:v>
                </c:pt>
                <c:pt idx="163">
                  <c:v>6.2481481481481502</c:v>
                </c:pt>
                <c:pt idx="164">
                  <c:v>7.0483870967741904</c:v>
                </c:pt>
                <c:pt idx="165">
                  <c:v>6.95</c:v>
                </c:pt>
                <c:pt idx="166">
                  <c:v>4.5999999999999996</c:v>
                </c:pt>
                <c:pt idx="167">
                  <c:v>5.3814814814814804</c:v>
                </c:pt>
                <c:pt idx="168">
                  <c:v>5.6384615384615397</c:v>
                </c:pt>
                <c:pt idx="169">
                  <c:v>5.3033333333333301</c:v>
                </c:pt>
                <c:pt idx="170">
                  <c:v>5.4533333333333296</c:v>
                </c:pt>
                <c:pt idx="171">
                  <c:v>6.1516129032258098</c:v>
                </c:pt>
                <c:pt idx="172">
                  <c:v>3.12666666666667</c:v>
                </c:pt>
                <c:pt idx="173">
                  <c:v>3</c:v>
                </c:pt>
                <c:pt idx="174">
                  <c:v>2.80909090909091</c:v>
                </c:pt>
                <c:pt idx="175">
                  <c:v>2.4366666666666701</c:v>
                </c:pt>
                <c:pt idx="176">
                  <c:v>4.0888888888888886</c:v>
                </c:pt>
                <c:pt idx="177">
                  <c:v>4.9000000000000004</c:v>
                </c:pt>
                <c:pt idx="178">
                  <c:v>5.7290322580645201</c:v>
                </c:pt>
                <c:pt idx="179">
                  <c:v>7.0119999999999996</c:v>
                </c:pt>
                <c:pt idx="180">
                  <c:v>8.1892857142857096</c:v>
                </c:pt>
                <c:pt idx="181">
                  <c:v>5.23870967741935</c:v>
                </c:pt>
                <c:pt idx="182">
                  <c:v>6.0035714285714299</c:v>
                </c:pt>
                <c:pt idx="183">
                  <c:v>4.90967741935484</c:v>
                </c:pt>
                <c:pt idx="184">
                  <c:v>3.821428571428569</c:v>
                </c:pt>
                <c:pt idx="185">
                  <c:v>3.3935483870967702</c:v>
                </c:pt>
                <c:pt idx="186">
                  <c:v>4.99677419354839</c:v>
                </c:pt>
                <c:pt idx="187">
                  <c:v>5.3733333333333304</c:v>
                </c:pt>
                <c:pt idx="188">
                  <c:v>5.09032258064516</c:v>
                </c:pt>
                <c:pt idx="189">
                  <c:v>5.57931034482759</c:v>
                </c:pt>
                <c:pt idx="190">
                  <c:v>5.3967741935483904</c:v>
                </c:pt>
              </c:numCache>
            </c:numRef>
          </c:xVal>
          <c:yVal>
            <c:numRef>
              <c:f>Sheet1!$D$957:$D$1147</c:f>
              <c:numCache>
                <c:formatCode>General</c:formatCode>
                <c:ptCount val="191"/>
                <c:pt idx="0">
                  <c:v>8.3000000000000004E-2</c:v>
                </c:pt>
                <c:pt idx="1">
                  <c:v>0.153</c:v>
                </c:pt>
                <c:pt idx="2">
                  <c:v>0.159</c:v>
                </c:pt>
                <c:pt idx="3">
                  <c:v>8.4000000000000005E-2</c:v>
                </c:pt>
                <c:pt idx="4">
                  <c:v>0.10299999999999999</c:v>
                </c:pt>
                <c:pt idx="5">
                  <c:v>0.08</c:v>
                </c:pt>
                <c:pt idx="6">
                  <c:v>0.152</c:v>
                </c:pt>
                <c:pt idx="7">
                  <c:v>7.5999999999999998E-2</c:v>
                </c:pt>
                <c:pt idx="8">
                  <c:v>8.1000000000000003E-2</c:v>
                </c:pt>
                <c:pt idx="9">
                  <c:v>5.5E-2</c:v>
                </c:pt>
                <c:pt idx="10">
                  <c:v>0.03</c:v>
                </c:pt>
                <c:pt idx="11">
                  <c:v>0.113</c:v>
                </c:pt>
                <c:pt idx="12">
                  <c:v>0.115</c:v>
                </c:pt>
                <c:pt idx="13">
                  <c:v>0.13400000000000001</c:v>
                </c:pt>
                <c:pt idx="14">
                  <c:v>0.157</c:v>
                </c:pt>
                <c:pt idx="15">
                  <c:v>8.2000000000000003E-2</c:v>
                </c:pt>
                <c:pt idx="16">
                  <c:v>9.8000000000000004E-2</c:v>
                </c:pt>
                <c:pt idx="17">
                  <c:v>7.1999999999999995E-2</c:v>
                </c:pt>
                <c:pt idx="18">
                  <c:v>5.8999999999999997E-2</c:v>
                </c:pt>
                <c:pt idx="19">
                  <c:v>9.0999999999999998E-2</c:v>
                </c:pt>
                <c:pt idx="20">
                  <c:v>0.123</c:v>
                </c:pt>
                <c:pt idx="21">
                  <c:v>0.13700000000000001</c:v>
                </c:pt>
                <c:pt idx="22">
                  <c:v>0.14099999999999999</c:v>
                </c:pt>
                <c:pt idx="23">
                  <c:v>9.5000000000000001E-2</c:v>
                </c:pt>
                <c:pt idx="24">
                  <c:v>0.09</c:v>
                </c:pt>
                <c:pt idx="25">
                  <c:v>0.13100000000000001</c:v>
                </c:pt>
                <c:pt idx="26">
                  <c:v>8.3000000000000004E-2</c:v>
                </c:pt>
                <c:pt idx="27">
                  <c:v>4.2999999999999997E-2</c:v>
                </c:pt>
                <c:pt idx="28">
                  <c:v>0.10199999999999999</c:v>
                </c:pt>
                <c:pt idx="29">
                  <c:v>6.4000000000000001E-2</c:v>
                </c:pt>
                <c:pt idx="30">
                  <c:v>7.3999999999999996E-2</c:v>
                </c:pt>
                <c:pt idx="31">
                  <c:v>0.11799999999999999</c:v>
                </c:pt>
                <c:pt idx="32">
                  <c:v>8.3000000000000004E-2</c:v>
                </c:pt>
                <c:pt idx="33">
                  <c:v>6.7000000000000004E-2</c:v>
                </c:pt>
                <c:pt idx="34">
                  <c:v>0.10199999999999999</c:v>
                </c:pt>
                <c:pt idx="35">
                  <c:v>6.9000000000000006E-2</c:v>
                </c:pt>
                <c:pt idx="36">
                  <c:v>8.5000000000000006E-2</c:v>
                </c:pt>
                <c:pt idx="37">
                  <c:v>0.14899999999999999</c:v>
                </c:pt>
                <c:pt idx="38">
                  <c:v>0.113</c:v>
                </c:pt>
                <c:pt idx="39">
                  <c:v>0.126</c:v>
                </c:pt>
                <c:pt idx="40">
                  <c:v>0.10199999999999999</c:v>
                </c:pt>
                <c:pt idx="41">
                  <c:v>0.123</c:v>
                </c:pt>
                <c:pt idx="42">
                  <c:v>6.9000000000000006E-2</c:v>
                </c:pt>
                <c:pt idx="43">
                  <c:v>7.2999999999999995E-2</c:v>
                </c:pt>
                <c:pt idx="44">
                  <c:v>0.15</c:v>
                </c:pt>
                <c:pt idx="45">
                  <c:v>0.123</c:v>
                </c:pt>
                <c:pt idx="46">
                  <c:v>0.14799999999999999</c:v>
                </c:pt>
                <c:pt idx="47">
                  <c:v>8.2000000000000003E-2</c:v>
                </c:pt>
                <c:pt idx="48">
                  <c:v>0.107</c:v>
                </c:pt>
                <c:pt idx="49">
                  <c:v>0.157</c:v>
                </c:pt>
                <c:pt idx="50">
                  <c:v>0.13700000000000001</c:v>
                </c:pt>
                <c:pt idx="51">
                  <c:v>0.13</c:v>
                </c:pt>
                <c:pt idx="52">
                  <c:v>0.11</c:v>
                </c:pt>
                <c:pt idx="53">
                  <c:v>0.129</c:v>
                </c:pt>
                <c:pt idx="54">
                  <c:v>8.4000000000000005E-2</c:v>
                </c:pt>
                <c:pt idx="55">
                  <c:v>6.5000000000000002E-2</c:v>
                </c:pt>
                <c:pt idx="56">
                  <c:v>8.8999999999999996E-2</c:v>
                </c:pt>
                <c:pt idx="57">
                  <c:v>0.13800000000000001</c:v>
                </c:pt>
                <c:pt idx="58">
                  <c:v>7.6999999999999999E-2</c:v>
                </c:pt>
                <c:pt idx="59">
                  <c:v>0.11</c:v>
                </c:pt>
                <c:pt idx="60">
                  <c:v>0.126</c:v>
                </c:pt>
                <c:pt idx="61">
                  <c:v>0.105</c:v>
                </c:pt>
                <c:pt idx="62">
                  <c:v>0.128</c:v>
                </c:pt>
                <c:pt idx="63">
                  <c:v>0.13600000000000001</c:v>
                </c:pt>
                <c:pt idx="64">
                  <c:v>0.14399999999999999</c:v>
                </c:pt>
                <c:pt idx="65">
                  <c:v>0.12</c:v>
                </c:pt>
                <c:pt idx="66">
                  <c:v>6.6000000000000003E-2</c:v>
                </c:pt>
                <c:pt idx="67">
                  <c:v>9.4E-2</c:v>
                </c:pt>
                <c:pt idx="68">
                  <c:v>7.3999999999999996E-2</c:v>
                </c:pt>
                <c:pt idx="69">
                  <c:v>5.0999999999999997E-2</c:v>
                </c:pt>
                <c:pt idx="70">
                  <c:v>6.8000000000000005E-2</c:v>
                </c:pt>
                <c:pt idx="71">
                  <c:v>0.11</c:v>
                </c:pt>
                <c:pt idx="72">
                  <c:v>0.184</c:v>
                </c:pt>
                <c:pt idx="73">
                  <c:v>0.14799999999999999</c:v>
                </c:pt>
                <c:pt idx="74">
                  <c:v>0.11</c:v>
                </c:pt>
                <c:pt idx="75">
                  <c:v>0.115</c:v>
                </c:pt>
                <c:pt idx="76">
                  <c:v>7.6999999999999999E-2</c:v>
                </c:pt>
                <c:pt idx="77">
                  <c:v>0.127</c:v>
                </c:pt>
                <c:pt idx="78">
                  <c:v>8.7999999999999995E-2</c:v>
                </c:pt>
                <c:pt idx="79">
                  <c:v>7.5999999999999998E-2</c:v>
                </c:pt>
                <c:pt idx="80">
                  <c:v>0.121</c:v>
                </c:pt>
                <c:pt idx="81">
                  <c:v>8.5999999999999993E-2</c:v>
                </c:pt>
                <c:pt idx="82">
                  <c:v>5.5E-2</c:v>
                </c:pt>
                <c:pt idx="83">
                  <c:v>9.9000000000000005E-2</c:v>
                </c:pt>
                <c:pt idx="84">
                  <c:v>9.0999999999999998E-2</c:v>
                </c:pt>
                <c:pt idx="85">
                  <c:v>0.10100000000000001</c:v>
                </c:pt>
                <c:pt idx="86">
                  <c:v>0.161</c:v>
                </c:pt>
                <c:pt idx="87">
                  <c:v>0.12</c:v>
                </c:pt>
                <c:pt idx="88">
                  <c:v>0.11799999999999999</c:v>
                </c:pt>
                <c:pt idx="89">
                  <c:v>0.107</c:v>
                </c:pt>
                <c:pt idx="90">
                  <c:v>7.2999999999999995E-2</c:v>
                </c:pt>
                <c:pt idx="91">
                  <c:v>0.104</c:v>
                </c:pt>
                <c:pt idx="92">
                  <c:v>0.16800000000000001</c:v>
                </c:pt>
                <c:pt idx="93">
                  <c:v>7.8E-2</c:v>
                </c:pt>
                <c:pt idx="94">
                  <c:v>0.123</c:v>
                </c:pt>
                <c:pt idx="95">
                  <c:v>0.121</c:v>
                </c:pt>
                <c:pt idx="96">
                  <c:v>9.9000000000000005E-2</c:v>
                </c:pt>
                <c:pt idx="97">
                  <c:v>0.154</c:v>
                </c:pt>
                <c:pt idx="98">
                  <c:v>0.156</c:v>
                </c:pt>
                <c:pt idx="99">
                  <c:v>0.115</c:v>
                </c:pt>
                <c:pt idx="100">
                  <c:v>0.157</c:v>
                </c:pt>
                <c:pt idx="101">
                  <c:v>9.6000000000000002E-2</c:v>
                </c:pt>
                <c:pt idx="102">
                  <c:v>9.2999999999999999E-2</c:v>
                </c:pt>
                <c:pt idx="103">
                  <c:v>0.14399999999999999</c:v>
                </c:pt>
                <c:pt idx="104">
                  <c:v>0.112</c:v>
                </c:pt>
                <c:pt idx="105">
                  <c:v>0.154</c:v>
                </c:pt>
                <c:pt idx="106">
                  <c:v>8.2000000000000003E-2</c:v>
                </c:pt>
                <c:pt idx="107">
                  <c:v>9.6000000000000002E-2</c:v>
                </c:pt>
                <c:pt idx="108">
                  <c:v>9.7000000000000003E-2</c:v>
                </c:pt>
                <c:pt idx="109">
                  <c:v>0.155</c:v>
                </c:pt>
                <c:pt idx="110">
                  <c:v>0.20599999999999999</c:v>
                </c:pt>
                <c:pt idx="111">
                  <c:v>5.7000000000000002E-2</c:v>
                </c:pt>
                <c:pt idx="112">
                  <c:v>8.3000000000000004E-2</c:v>
                </c:pt>
                <c:pt idx="113">
                  <c:v>0.17299999999999999</c:v>
                </c:pt>
                <c:pt idx="114">
                  <c:v>8.5000000000000006E-2</c:v>
                </c:pt>
                <c:pt idx="115">
                  <c:v>0.13400000000000001</c:v>
                </c:pt>
                <c:pt idx="116">
                  <c:v>0.13</c:v>
                </c:pt>
                <c:pt idx="117">
                  <c:v>0.11799999999999999</c:v>
                </c:pt>
                <c:pt idx="118">
                  <c:v>9.5000000000000001E-2</c:v>
                </c:pt>
                <c:pt idx="119">
                  <c:v>0.17</c:v>
                </c:pt>
                <c:pt idx="120">
                  <c:v>8.8999999999999996E-2</c:v>
                </c:pt>
                <c:pt idx="121">
                  <c:v>0.17100000000000001</c:v>
                </c:pt>
                <c:pt idx="122">
                  <c:v>0.14399999999999999</c:v>
                </c:pt>
                <c:pt idx="123">
                  <c:v>0.11799999999999999</c:v>
                </c:pt>
                <c:pt idx="124">
                  <c:v>0.161</c:v>
                </c:pt>
                <c:pt idx="125">
                  <c:v>0.124</c:v>
                </c:pt>
                <c:pt idx="126">
                  <c:v>8.1000000000000003E-2</c:v>
                </c:pt>
                <c:pt idx="127">
                  <c:v>0.106</c:v>
                </c:pt>
                <c:pt idx="128">
                  <c:v>8.2000000000000003E-2</c:v>
                </c:pt>
                <c:pt idx="129">
                  <c:v>7.4999999999999997E-2</c:v>
                </c:pt>
                <c:pt idx="130">
                  <c:v>0.14699999999999999</c:v>
                </c:pt>
                <c:pt idx="131">
                  <c:v>6.8000000000000005E-2</c:v>
                </c:pt>
                <c:pt idx="132">
                  <c:v>0.123</c:v>
                </c:pt>
                <c:pt idx="133">
                  <c:v>0.155</c:v>
                </c:pt>
                <c:pt idx="134">
                  <c:v>0.11600000000000001</c:v>
                </c:pt>
                <c:pt idx="135">
                  <c:v>0.16600000000000001</c:v>
                </c:pt>
                <c:pt idx="136">
                  <c:v>0.14099999999999999</c:v>
                </c:pt>
                <c:pt idx="137">
                  <c:v>0.13200000000000001</c:v>
                </c:pt>
                <c:pt idx="138">
                  <c:v>0.121</c:v>
                </c:pt>
                <c:pt idx="139">
                  <c:v>0.13400000000000001</c:v>
                </c:pt>
                <c:pt idx="140">
                  <c:v>0.14000000000000001</c:v>
                </c:pt>
                <c:pt idx="141">
                  <c:v>0.13300000000000001</c:v>
                </c:pt>
                <c:pt idx="142">
                  <c:v>0.112</c:v>
                </c:pt>
                <c:pt idx="143">
                  <c:v>0.10199999999999999</c:v>
                </c:pt>
                <c:pt idx="144">
                  <c:v>0.187</c:v>
                </c:pt>
                <c:pt idx="145">
                  <c:v>0.106</c:v>
                </c:pt>
                <c:pt idx="146">
                  <c:v>0.10299999999999999</c:v>
                </c:pt>
                <c:pt idx="147">
                  <c:v>0.16400000000000001</c:v>
                </c:pt>
                <c:pt idx="148">
                  <c:v>0.11899999999999999</c:v>
                </c:pt>
                <c:pt idx="149">
                  <c:v>0.159</c:v>
                </c:pt>
                <c:pt idx="150">
                  <c:v>9.0999999999999998E-2</c:v>
                </c:pt>
                <c:pt idx="151">
                  <c:v>9.2999999999999999E-2</c:v>
                </c:pt>
                <c:pt idx="152">
                  <c:v>9.6000000000000002E-2</c:v>
                </c:pt>
                <c:pt idx="153">
                  <c:v>0.11600000000000001</c:v>
                </c:pt>
                <c:pt idx="154">
                  <c:v>0.14399999999999999</c:v>
                </c:pt>
                <c:pt idx="155">
                  <c:v>0.18099999999999999</c:v>
                </c:pt>
                <c:pt idx="156">
                  <c:v>0.13700000000000001</c:v>
                </c:pt>
                <c:pt idx="157">
                  <c:v>0.13700000000000001</c:v>
                </c:pt>
                <c:pt idx="158">
                  <c:v>0.124</c:v>
                </c:pt>
                <c:pt idx="159">
                  <c:v>0.122</c:v>
                </c:pt>
                <c:pt idx="160">
                  <c:v>7.8E-2</c:v>
                </c:pt>
                <c:pt idx="161">
                  <c:v>7.8E-2</c:v>
                </c:pt>
                <c:pt idx="162">
                  <c:v>7.8E-2</c:v>
                </c:pt>
                <c:pt idx="163">
                  <c:v>0.14699999999999999</c:v>
                </c:pt>
                <c:pt idx="164">
                  <c:v>9.0999999999999998E-2</c:v>
                </c:pt>
                <c:pt idx="165">
                  <c:v>0.12</c:v>
                </c:pt>
                <c:pt idx="166">
                  <c:v>0.108</c:v>
                </c:pt>
                <c:pt idx="167">
                  <c:v>8.5000000000000006E-2</c:v>
                </c:pt>
                <c:pt idx="168">
                  <c:v>0.14199999999999999</c:v>
                </c:pt>
                <c:pt idx="169">
                  <c:v>0.13800000000000001</c:v>
                </c:pt>
                <c:pt idx="170">
                  <c:v>0.16</c:v>
                </c:pt>
                <c:pt idx="171">
                  <c:v>0.114</c:v>
                </c:pt>
                <c:pt idx="172">
                  <c:v>7.2999999999999995E-2</c:v>
                </c:pt>
                <c:pt idx="173">
                  <c:v>0.09</c:v>
                </c:pt>
                <c:pt idx="174">
                  <c:v>0.10299999999999999</c:v>
                </c:pt>
                <c:pt idx="175">
                  <c:v>0.13200000000000001</c:v>
                </c:pt>
                <c:pt idx="176">
                  <c:v>7.8E-2</c:v>
                </c:pt>
                <c:pt idx="177">
                  <c:v>9.1999999999999998E-2</c:v>
                </c:pt>
                <c:pt idx="178">
                  <c:v>0.123</c:v>
                </c:pt>
                <c:pt idx="179">
                  <c:v>0.108</c:v>
                </c:pt>
                <c:pt idx="180">
                  <c:v>0</c:v>
                </c:pt>
                <c:pt idx="181">
                  <c:v>0.14599999999999999</c:v>
                </c:pt>
                <c:pt idx="182">
                  <c:v>0.152</c:v>
                </c:pt>
                <c:pt idx="183">
                  <c:v>8.4000000000000005E-2</c:v>
                </c:pt>
                <c:pt idx="184">
                  <c:v>0.108</c:v>
                </c:pt>
                <c:pt idx="185">
                  <c:v>0.16900000000000001</c:v>
                </c:pt>
                <c:pt idx="186">
                  <c:v>0.14299999999999999</c:v>
                </c:pt>
                <c:pt idx="187">
                  <c:v>0.11600000000000001</c:v>
                </c:pt>
                <c:pt idx="188">
                  <c:v>0.14499999999999999</c:v>
                </c:pt>
                <c:pt idx="189">
                  <c:v>0.158</c:v>
                </c:pt>
                <c:pt idx="190">
                  <c:v>0.129</c:v>
                </c:pt>
              </c:numCache>
            </c:numRef>
          </c:yVal>
          <c:smooth val="0"/>
        </c:ser>
        <c:ser>
          <c:idx val="6"/>
          <c:order val="7"/>
          <c:tx>
            <c:v>Pearl City</c:v>
          </c:tx>
          <c:spPr>
            <a:ln w="28575">
              <a:noFill/>
            </a:ln>
          </c:spPr>
          <c:marker>
            <c:symbol val="triangle"/>
            <c:size val="7"/>
          </c:marker>
          <c:xVal>
            <c:numRef>
              <c:f>Sheet1!$C$1148:$C$1338</c:f>
              <c:numCache>
                <c:formatCode>General</c:formatCode>
                <c:ptCount val="191"/>
                <c:pt idx="0">
                  <c:v>6.4749999999999996</c:v>
                </c:pt>
                <c:pt idx="1">
                  <c:v>4.5888888889999988</c:v>
                </c:pt>
                <c:pt idx="2">
                  <c:v>3.7703703700000002</c:v>
                </c:pt>
                <c:pt idx="3">
                  <c:v>3.7724137930000001</c:v>
                </c:pt>
                <c:pt idx="4">
                  <c:v>2.252173913</c:v>
                </c:pt>
                <c:pt idx="5">
                  <c:v>3.228571429</c:v>
                </c:pt>
                <c:pt idx="6">
                  <c:v>3.6230769230000002</c:v>
                </c:pt>
                <c:pt idx="7">
                  <c:v>2.7349999999999999</c:v>
                </c:pt>
                <c:pt idx="8">
                  <c:v>10.841176470000001</c:v>
                </c:pt>
                <c:pt idx="9">
                  <c:v>4.6260869569999983</c:v>
                </c:pt>
                <c:pt idx="10">
                  <c:v>8.0066666669999993</c:v>
                </c:pt>
                <c:pt idx="11">
                  <c:v>8.9851851850000006</c:v>
                </c:pt>
                <c:pt idx="12">
                  <c:v>4.9769230770000004</c:v>
                </c:pt>
                <c:pt idx="13">
                  <c:v>4.5592592590000001</c:v>
                </c:pt>
                <c:pt idx="14">
                  <c:v>4.5857142859999991</c:v>
                </c:pt>
                <c:pt idx="15">
                  <c:v>3.3413793100000002</c:v>
                </c:pt>
                <c:pt idx="16">
                  <c:v>3.0444444439999998</c:v>
                </c:pt>
                <c:pt idx="17">
                  <c:v>3.3866666670000001</c:v>
                </c:pt>
                <c:pt idx="18">
                  <c:v>3.1806451610000002</c:v>
                </c:pt>
                <c:pt idx="19">
                  <c:v>3.12</c:v>
                </c:pt>
                <c:pt idx="20">
                  <c:v>3.7193548390000002</c:v>
                </c:pt>
                <c:pt idx="21">
                  <c:v>3.8033333329999999</c:v>
                </c:pt>
                <c:pt idx="22">
                  <c:v>7.1387096769999987</c:v>
                </c:pt>
                <c:pt idx="23">
                  <c:v>5.7653846149999994</c:v>
                </c:pt>
                <c:pt idx="24">
                  <c:v>3.9052631579999999</c:v>
                </c:pt>
                <c:pt idx="25">
                  <c:v>4.6703703699999988</c:v>
                </c:pt>
                <c:pt idx="26">
                  <c:v>4.4931034480000003</c:v>
                </c:pt>
                <c:pt idx="27">
                  <c:v>4.2413793100000001</c:v>
                </c:pt>
                <c:pt idx="28">
                  <c:v>2.8260869569999998</c:v>
                </c:pt>
                <c:pt idx="29">
                  <c:v>2.5071428569999998</c:v>
                </c:pt>
                <c:pt idx="34">
                  <c:v>9.4545454550000034</c:v>
                </c:pt>
                <c:pt idx="35">
                  <c:v>7.1148148149999972</c:v>
                </c:pt>
                <c:pt idx="36">
                  <c:v>3.2225806449999999</c:v>
                </c:pt>
                <c:pt idx="37">
                  <c:v>4.187878787999999</c:v>
                </c:pt>
                <c:pt idx="38">
                  <c:v>4.6827586209999987</c:v>
                </c:pt>
                <c:pt idx="39">
                  <c:v>5.145454544999998</c:v>
                </c:pt>
                <c:pt idx="40">
                  <c:v>3.7906249999999999</c:v>
                </c:pt>
                <c:pt idx="41">
                  <c:v>4.1742857139999989</c:v>
                </c:pt>
                <c:pt idx="42">
                  <c:v>3.7305555560000001</c:v>
                </c:pt>
                <c:pt idx="43">
                  <c:v>3.8333333330000001</c:v>
                </c:pt>
                <c:pt idx="44">
                  <c:v>4.1529411759999988</c:v>
                </c:pt>
                <c:pt idx="45">
                  <c:v>3.509677419</c:v>
                </c:pt>
                <c:pt idx="46">
                  <c:v>6.5272727269999988</c:v>
                </c:pt>
                <c:pt idx="47">
                  <c:v>6.3343749999999988</c:v>
                </c:pt>
                <c:pt idx="48">
                  <c:v>4.05</c:v>
                </c:pt>
                <c:pt idx="49">
                  <c:v>3.7529411760000002</c:v>
                </c:pt>
                <c:pt idx="50">
                  <c:v>4.3677419349999989</c:v>
                </c:pt>
                <c:pt idx="51">
                  <c:v>4.4464285710000002</c:v>
                </c:pt>
                <c:pt idx="52">
                  <c:v>2.9103448279999999</c:v>
                </c:pt>
                <c:pt idx="53">
                  <c:v>2.9942857140000001</c:v>
                </c:pt>
                <c:pt idx="54">
                  <c:v>2.9968749999999988</c:v>
                </c:pt>
                <c:pt idx="55">
                  <c:v>2.916666666999999</c:v>
                </c:pt>
                <c:pt idx="56">
                  <c:v>4.0230769229999988</c:v>
                </c:pt>
                <c:pt idx="57">
                  <c:v>3.4</c:v>
                </c:pt>
                <c:pt idx="58">
                  <c:v>7.2277777779999992</c:v>
                </c:pt>
                <c:pt idx="59">
                  <c:v>3.9533333329999998</c:v>
                </c:pt>
                <c:pt idx="60">
                  <c:v>2.8642857140000002</c:v>
                </c:pt>
                <c:pt idx="61">
                  <c:v>7.7130434780000003</c:v>
                </c:pt>
                <c:pt idx="62">
                  <c:v>4.8</c:v>
                </c:pt>
                <c:pt idx="63">
                  <c:v>4.0342857140000001</c:v>
                </c:pt>
                <c:pt idx="64">
                  <c:v>3.2625000000000002</c:v>
                </c:pt>
                <c:pt idx="65">
                  <c:v>2.7171428569999998</c:v>
                </c:pt>
                <c:pt idx="66">
                  <c:v>2.7694444439999999</c:v>
                </c:pt>
                <c:pt idx="67">
                  <c:v>4.0882352940000004</c:v>
                </c:pt>
                <c:pt idx="68">
                  <c:v>3.5542857140000002</c:v>
                </c:pt>
                <c:pt idx="69">
                  <c:v>4.0323529410000001</c:v>
                </c:pt>
                <c:pt idx="70">
                  <c:v>8.8117647060000017</c:v>
                </c:pt>
                <c:pt idx="71">
                  <c:v>3.692307692</c:v>
                </c:pt>
                <c:pt idx="72">
                  <c:v>3.983333333</c:v>
                </c:pt>
                <c:pt idx="73">
                  <c:v>4.4571428569999991</c:v>
                </c:pt>
                <c:pt idx="74">
                  <c:v>4.3214285709999993</c:v>
                </c:pt>
                <c:pt idx="75">
                  <c:v>5.1785714289999989</c:v>
                </c:pt>
                <c:pt idx="76">
                  <c:v>3.2785714289999999</c:v>
                </c:pt>
                <c:pt idx="77">
                  <c:v>4.4400000000000004</c:v>
                </c:pt>
                <c:pt idx="78">
                  <c:v>3.6066666669999998</c:v>
                </c:pt>
                <c:pt idx="79">
                  <c:v>3.0333333329999999</c:v>
                </c:pt>
                <c:pt idx="80">
                  <c:v>4.9928571430000002</c:v>
                </c:pt>
                <c:pt idx="81">
                  <c:v>4.6266666669999994</c:v>
                </c:pt>
                <c:pt idx="82">
                  <c:v>9.5705882350000007</c:v>
                </c:pt>
                <c:pt idx="83">
                  <c:v>4.3133333330000001</c:v>
                </c:pt>
                <c:pt idx="84">
                  <c:v>4.7076923080000004</c:v>
                </c:pt>
                <c:pt idx="85">
                  <c:v>4.8823529409999988</c:v>
                </c:pt>
                <c:pt idx="86">
                  <c:v>5.4571428569999991</c:v>
                </c:pt>
                <c:pt idx="87">
                  <c:v>5.7916666670000003</c:v>
                </c:pt>
                <c:pt idx="88">
                  <c:v>4.1733333330000004</c:v>
                </c:pt>
                <c:pt idx="89">
                  <c:v>2.5133333329999998</c:v>
                </c:pt>
                <c:pt idx="90">
                  <c:v>2.5187499999999989</c:v>
                </c:pt>
                <c:pt idx="91">
                  <c:v>3.4307692310000002</c:v>
                </c:pt>
                <c:pt idx="92">
                  <c:v>4.0750000000000002</c:v>
                </c:pt>
                <c:pt idx="93">
                  <c:v>3.85</c:v>
                </c:pt>
                <c:pt idx="94">
                  <c:v>4.0733333329999999</c:v>
                </c:pt>
                <c:pt idx="95">
                  <c:v>7.22</c:v>
                </c:pt>
                <c:pt idx="96">
                  <c:v>4.4769230770000004</c:v>
                </c:pt>
                <c:pt idx="97">
                  <c:v>4.852941175999999</c:v>
                </c:pt>
                <c:pt idx="98">
                  <c:v>7.6599999999999993</c:v>
                </c:pt>
                <c:pt idx="99">
                  <c:v>7.5266666669999989</c:v>
                </c:pt>
                <c:pt idx="100">
                  <c:v>3.9933333329999998</c:v>
                </c:pt>
                <c:pt idx="101">
                  <c:v>3.8</c:v>
                </c:pt>
                <c:pt idx="102">
                  <c:v>3.2062499999999989</c:v>
                </c:pt>
                <c:pt idx="103">
                  <c:v>3.9666666670000001</c:v>
                </c:pt>
                <c:pt idx="104">
                  <c:v>4.8</c:v>
                </c:pt>
                <c:pt idx="105">
                  <c:v>4.1666666669999994</c:v>
                </c:pt>
                <c:pt idx="106">
                  <c:v>3.1333333329999999</c:v>
                </c:pt>
                <c:pt idx="107">
                  <c:v>5.3866666670000001</c:v>
                </c:pt>
                <c:pt idx="108">
                  <c:v>7.0687499999999996</c:v>
                </c:pt>
                <c:pt idx="109">
                  <c:v>5.1666666669999994</c:v>
                </c:pt>
                <c:pt idx="110">
                  <c:v>4.1585365849999993</c:v>
                </c:pt>
                <c:pt idx="111">
                  <c:v>4.0024390240000001</c:v>
                </c:pt>
                <c:pt idx="112">
                  <c:v>3.3555555560000001</c:v>
                </c:pt>
                <c:pt idx="113">
                  <c:v>5.1805555559999981</c:v>
                </c:pt>
                <c:pt idx="114">
                  <c:v>3.9942857140000001</c:v>
                </c:pt>
                <c:pt idx="115">
                  <c:v>7.7028571430000001</c:v>
                </c:pt>
                <c:pt idx="116">
                  <c:v>6.5142857139999988</c:v>
                </c:pt>
                <c:pt idx="117">
                  <c:v>3.93</c:v>
                </c:pt>
                <c:pt idx="118">
                  <c:v>3.5060606060000001</c:v>
                </c:pt>
                <c:pt idx="119">
                  <c:v>8.2057142859999992</c:v>
                </c:pt>
                <c:pt idx="120">
                  <c:v>4.1151515149999991</c:v>
                </c:pt>
                <c:pt idx="121">
                  <c:v>4.414285714</c:v>
                </c:pt>
                <c:pt idx="122">
                  <c:v>4.1857142859999987</c:v>
                </c:pt>
                <c:pt idx="123">
                  <c:v>5.8222222219999988</c:v>
                </c:pt>
                <c:pt idx="124">
                  <c:v>3.556666667</c:v>
                </c:pt>
                <c:pt idx="125">
                  <c:v>1.794444444</c:v>
                </c:pt>
                <c:pt idx="126">
                  <c:v>2.0285714289999999</c:v>
                </c:pt>
                <c:pt idx="127">
                  <c:v>2.5866666669999998</c:v>
                </c:pt>
                <c:pt idx="128">
                  <c:v>4.983333333</c:v>
                </c:pt>
                <c:pt idx="129">
                  <c:v>3.6114285709999998</c:v>
                </c:pt>
                <c:pt idx="130">
                  <c:v>5.7083333329999997</c:v>
                </c:pt>
                <c:pt idx="131">
                  <c:v>6.2258064519999987</c:v>
                </c:pt>
                <c:pt idx="132">
                  <c:v>5.5821428569999991</c:v>
                </c:pt>
                <c:pt idx="133">
                  <c:v>7.0129032259999988</c:v>
                </c:pt>
                <c:pt idx="134">
                  <c:v>5.7766666669999998</c:v>
                </c:pt>
                <c:pt idx="135">
                  <c:v>6.0538461540000004</c:v>
                </c:pt>
                <c:pt idx="136">
                  <c:v>3.8925925929999998</c:v>
                </c:pt>
                <c:pt idx="137">
                  <c:v>3.7806451609999998</c:v>
                </c:pt>
                <c:pt idx="138">
                  <c:v>3.7642857140000001</c:v>
                </c:pt>
                <c:pt idx="139">
                  <c:v>3.463333333</c:v>
                </c:pt>
                <c:pt idx="140">
                  <c:v>5.8666666669999987</c:v>
                </c:pt>
                <c:pt idx="141">
                  <c:v>4.7566666670000002</c:v>
                </c:pt>
                <c:pt idx="142">
                  <c:v>4.0612903229999997</c:v>
                </c:pt>
                <c:pt idx="143">
                  <c:v>7.7766666669999998</c:v>
                </c:pt>
                <c:pt idx="144">
                  <c:v>5.5607142859999987</c:v>
                </c:pt>
                <c:pt idx="145">
                  <c:v>6.0103448279999991</c:v>
                </c:pt>
                <c:pt idx="146">
                  <c:v>8.8366666669999994</c:v>
                </c:pt>
                <c:pt idx="147">
                  <c:v>6.7821428569999993</c:v>
                </c:pt>
                <c:pt idx="148">
                  <c:v>4.7733333330000001</c:v>
                </c:pt>
                <c:pt idx="149">
                  <c:v>5.4923076919999998</c:v>
                </c:pt>
                <c:pt idx="150">
                  <c:v>4.1499999999999986</c:v>
                </c:pt>
                <c:pt idx="151">
                  <c:v>4.396666666999999</c:v>
                </c:pt>
                <c:pt idx="152">
                  <c:v>6.5193548389999991</c:v>
                </c:pt>
                <c:pt idx="153">
                  <c:v>5.8884615379999987</c:v>
                </c:pt>
                <c:pt idx="154">
                  <c:v>8.7774193549999993</c:v>
                </c:pt>
                <c:pt idx="155">
                  <c:v>8.0354838710000003</c:v>
                </c:pt>
                <c:pt idx="156">
                  <c:v>7.4928571430000002</c:v>
                </c:pt>
                <c:pt idx="157">
                  <c:v>9.2806451609999971</c:v>
                </c:pt>
                <c:pt idx="158">
                  <c:v>7.7866666670000004</c:v>
                </c:pt>
                <c:pt idx="159">
                  <c:v>6.5451612900000002</c:v>
                </c:pt>
                <c:pt idx="160">
                  <c:v>5.6</c:v>
                </c:pt>
                <c:pt idx="161">
                  <c:v>3.5037037039999999</c:v>
                </c:pt>
                <c:pt idx="162">
                  <c:v>2.3129032259999991</c:v>
                </c:pt>
                <c:pt idx="163">
                  <c:v>1.913333333</c:v>
                </c:pt>
                <c:pt idx="164">
                  <c:v>3.980645161</c:v>
                </c:pt>
                <c:pt idx="165">
                  <c:v>5.2</c:v>
                </c:pt>
                <c:pt idx="166">
                  <c:v>4.3419354840000004</c:v>
                </c:pt>
                <c:pt idx="167">
                  <c:v>5.2225806449999981</c:v>
                </c:pt>
                <c:pt idx="168">
                  <c:v>6.6892857140000004</c:v>
                </c:pt>
                <c:pt idx="169">
                  <c:v>3.9892857140000002</c:v>
                </c:pt>
                <c:pt idx="170">
                  <c:v>5.31</c:v>
                </c:pt>
                <c:pt idx="171">
                  <c:v>5.9935483869999997</c:v>
                </c:pt>
                <c:pt idx="172">
                  <c:v>3.1</c:v>
                </c:pt>
                <c:pt idx="173">
                  <c:v>2.6178571430000002</c:v>
                </c:pt>
                <c:pt idx="174">
                  <c:v>3.2809523810000001</c:v>
                </c:pt>
                <c:pt idx="175">
                  <c:v>1.765517241</c:v>
                </c:pt>
                <c:pt idx="176">
                  <c:v>2.3961538459999998</c:v>
                </c:pt>
                <c:pt idx="177">
                  <c:v>3.6655172409999999</c:v>
                </c:pt>
                <c:pt idx="178">
                  <c:v>2.9870967739999998</c:v>
                </c:pt>
                <c:pt idx="179">
                  <c:v>7.0935483870000002</c:v>
                </c:pt>
                <c:pt idx="180">
                  <c:v>6.4538461539999998</c:v>
                </c:pt>
                <c:pt idx="181">
                  <c:v>4.9774193550000003</c:v>
                </c:pt>
                <c:pt idx="182">
                  <c:v>5.9533333329999998</c:v>
                </c:pt>
                <c:pt idx="183">
                  <c:v>5.0620689659999991</c:v>
                </c:pt>
                <c:pt idx="184">
                  <c:v>4.9366666669999999</c:v>
                </c:pt>
                <c:pt idx="185">
                  <c:v>4.3096774189999998</c:v>
                </c:pt>
                <c:pt idx="186">
                  <c:v>5.941935484</c:v>
                </c:pt>
                <c:pt idx="187">
                  <c:v>3.6444444439999999</c:v>
                </c:pt>
                <c:pt idx="188">
                  <c:v>3.2612903229999999</c:v>
                </c:pt>
                <c:pt idx="189">
                  <c:v>7.1038461540000002</c:v>
                </c:pt>
                <c:pt idx="190">
                  <c:v>3.8533333330000001</c:v>
                </c:pt>
              </c:numCache>
            </c:numRef>
          </c:xVal>
          <c:yVal>
            <c:numRef>
              <c:f>Sheet1!$D$1148:$D$1338</c:f>
              <c:numCache>
                <c:formatCode>General</c:formatCode>
                <c:ptCount val="191"/>
                <c:pt idx="0">
                  <c:v>6.5000000000000002E-2</c:v>
                </c:pt>
                <c:pt idx="1">
                  <c:v>0.127</c:v>
                </c:pt>
                <c:pt idx="2">
                  <c:v>0.17</c:v>
                </c:pt>
                <c:pt idx="3">
                  <c:v>0.08</c:v>
                </c:pt>
                <c:pt idx="4">
                  <c:v>0.106</c:v>
                </c:pt>
                <c:pt idx="5">
                  <c:v>7.1999999999999995E-2</c:v>
                </c:pt>
                <c:pt idx="6">
                  <c:v>0.13400000000000001</c:v>
                </c:pt>
                <c:pt idx="7">
                  <c:v>7.5999999999999998E-2</c:v>
                </c:pt>
                <c:pt idx="8">
                  <c:v>0.10299999999999999</c:v>
                </c:pt>
                <c:pt idx="9">
                  <c:v>5.8999999999999997E-2</c:v>
                </c:pt>
                <c:pt idx="10">
                  <c:v>3.5999999999999997E-2</c:v>
                </c:pt>
                <c:pt idx="11">
                  <c:v>0.109</c:v>
                </c:pt>
                <c:pt idx="12">
                  <c:v>0.14099999999999999</c:v>
                </c:pt>
                <c:pt idx="13">
                  <c:v>0.14299999999999999</c:v>
                </c:pt>
                <c:pt idx="14">
                  <c:v>0.16</c:v>
                </c:pt>
                <c:pt idx="15">
                  <c:v>7.1999999999999995E-2</c:v>
                </c:pt>
                <c:pt idx="16">
                  <c:v>0.11600000000000001</c:v>
                </c:pt>
                <c:pt idx="17">
                  <c:v>6.6000000000000003E-2</c:v>
                </c:pt>
                <c:pt idx="18">
                  <c:v>0.10299999999999999</c:v>
                </c:pt>
                <c:pt idx="19">
                  <c:v>9.0999999999999998E-2</c:v>
                </c:pt>
                <c:pt idx="20">
                  <c:v>0.14099999999999999</c:v>
                </c:pt>
                <c:pt idx="21">
                  <c:v>0.112</c:v>
                </c:pt>
                <c:pt idx="22">
                  <c:v>0.14899999999999999</c:v>
                </c:pt>
                <c:pt idx="23">
                  <c:v>8.5000000000000006E-2</c:v>
                </c:pt>
                <c:pt idx="24">
                  <c:v>0.105</c:v>
                </c:pt>
                <c:pt idx="25">
                  <c:v>0.114</c:v>
                </c:pt>
                <c:pt idx="26">
                  <c:v>0.13600000000000001</c:v>
                </c:pt>
                <c:pt idx="27">
                  <c:v>4.7E-2</c:v>
                </c:pt>
                <c:pt idx="28">
                  <c:v>0.108</c:v>
                </c:pt>
                <c:pt idx="29">
                  <c:v>6.7000000000000004E-2</c:v>
                </c:pt>
                <c:pt idx="30">
                  <c:v>6.8000000000000005E-2</c:v>
                </c:pt>
                <c:pt idx="31">
                  <c:v>0.13500000000000001</c:v>
                </c:pt>
                <c:pt idx="32">
                  <c:v>7.3999999999999996E-2</c:v>
                </c:pt>
                <c:pt idx="33">
                  <c:v>7.3999999999999996E-2</c:v>
                </c:pt>
                <c:pt idx="34">
                  <c:v>0.1</c:v>
                </c:pt>
                <c:pt idx="35">
                  <c:v>7.5999999999999998E-2</c:v>
                </c:pt>
                <c:pt idx="36">
                  <c:v>8.1000000000000003E-2</c:v>
                </c:pt>
                <c:pt idx="37">
                  <c:v>0.156</c:v>
                </c:pt>
                <c:pt idx="38">
                  <c:v>0.12</c:v>
                </c:pt>
                <c:pt idx="39">
                  <c:v>0.11799999999999999</c:v>
                </c:pt>
                <c:pt idx="40">
                  <c:v>9.7000000000000003E-2</c:v>
                </c:pt>
                <c:pt idx="41">
                  <c:v>0.126</c:v>
                </c:pt>
                <c:pt idx="42">
                  <c:v>7.1999999999999995E-2</c:v>
                </c:pt>
                <c:pt idx="43">
                  <c:v>7.2999999999999995E-2</c:v>
                </c:pt>
                <c:pt idx="44">
                  <c:v>0.14199999999999999</c:v>
                </c:pt>
                <c:pt idx="45">
                  <c:v>0.10199999999999999</c:v>
                </c:pt>
                <c:pt idx="46">
                  <c:v>7.0999999999999994E-2</c:v>
                </c:pt>
                <c:pt idx="47">
                  <c:v>0.104</c:v>
                </c:pt>
                <c:pt idx="48">
                  <c:v>0.11</c:v>
                </c:pt>
                <c:pt idx="49">
                  <c:v>0.14299999999999999</c:v>
                </c:pt>
                <c:pt idx="50">
                  <c:v>0.14399999999999999</c:v>
                </c:pt>
                <c:pt idx="51">
                  <c:v>0.11899999999999999</c:v>
                </c:pt>
                <c:pt idx="52">
                  <c:v>0.111</c:v>
                </c:pt>
                <c:pt idx="53">
                  <c:v>0.114</c:v>
                </c:pt>
                <c:pt idx="54">
                  <c:v>7.8E-2</c:v>
                </c:pt>
                <c:pt idx="55">
                  <c:v>6.3E-2</c:v>
                </c:pt>
                <c:pt idx="56">
                  <c:v>0.08</c:v>
                </c:pt>
                <c:pt idx="57">
                  <c:v>0.14199999999999999</c:v>
                </c:pt>
                <c:pt idx="58">
                  <c:v>6.8000000000000005E-2</c:v>
                </c:pt>
                <c:pt idx="59">
                  <c:v>0.114</c:v>
                </c:pt>
                <c:pt idx="60">
                  <c:v>9.7000000000000003E-2</c:v>
                </c:pt>
                <c:pt idx="61">
                  <c:v>9.6000000000000002E-2</c:v>
                </c:pt>
                <c:pt idx="62">
                  <c:v>0.13600000000000001</c:v>
                </c:pt>
                <c:pt idx="63">
                  <c:v>0.14599999999999999</c:v>
                </c:pt>
                <c:pt idx="64">
                  <c:v>0.159</c:v>
                </c:pt>
                <c:pt idx="65">
                  <c:v>0.12</c:v>
                </c:pt>
                <c:pt idx="66">
                  <c:v>5.5E-2</c:v>
                </c:pt>
                <c:pt idx="67">
                  <c:v>7.2999999999999995E-2</c:v>
                </c:pt>
                <c:pt idx="68">
                  <c:v>7.0000000000000007E-2</c:v>
                </c:pt>
                <c:pt idx="69">
                  <c:v>5.2999999999999999E-2</c:v>
                </c:pt>
                <c:pt idx="70">
                  <c:v>7.6999999999999999E-2</c:v>
                </c:pt>
                <c:pt idx="71">
                  <c:v>0.11</c:v>
                </c:pt>
                <c:pt idx="72">
                  <c:v>0.157</c:v>
                </c:pt>
                <c:pt idx="73">
                  <c:v>0.14000000000000001</c:v>
                </c:pt>
                <c:pt idx="74">
                  <c:v>0.115</c:v>
                </c:pt>
                <c:pt idx="75">
                  <c:v>0.113</c:v>
                </c:pt>
                <c:pt idx="76">
                  <c:v>0.14199999999999999</c:v>
                </c:pt>
                <c:pt idx="77">
                  <c:v>7.9000000000000001E-2</c:v>
                </c:pt>
                <c:pt idx="78">
                  <c:v>9.5000000000000001E-2</c:v>
                </c:pt>
                <c:pt idx="79">
                  <c:v>8.7999999999999995E-2</c:v>
                </c:pt>
                <c:pt idx="80">
                  <c:v>6.3E-2</c:v>
                </c:pt>
                <c:pt idx="81">
                  <c:v>7.9000000000000001E-2</c:v>
                </c:pt>
                <c:pt idx="82">
                  <c:v>5.1999999999999998E-2</c:v>
                </c:pt>
                <c:pt idx="83">
                  <c:v>9.7000000000000003E-2</c:v>
                </c:pt>
                <c:pt idx="84">
                  <c:v>0.106</c:v>
                </c:pt>
                <c:pt idx="85">
                  <c:v>0.11700000000000001</c:v>
                </c:pt>
                <c:pt idx="86">
                  <c:v>0.153</c:v>
                </c:pt>
                <c:pt idx="87">
                  <c:v>0.13800000000000001</c:v>
                </c:pt>
                <c:pt idx="88">
                  <c:v>0.113</c:v>
                </c:pt>
                <c:pt idx="89">
                  <c:v>9.6000000000000002E-2</c:v>
                </c:pt>
                <c:pt idx="90">
                  <c:v>7.2999999999999995E-2</c:v>
                </c:pt>
                <c:pt idx="91">
                  <c:v>0.152</c:v>
                </c:pt>
                <c:pt idx="92">
                  <c:v>0.17499999999999999</c:v>
                </c:pt>
                <c:pt idx="93">
                  <c:v>0.10299999999999999</c:v>
                </c:pt>
                <c:pt idx="94">
                  <c:v>0.13100000000000001</c:v>
                </c:pt>
                <c:pt idx="95">
                  <c:v>0.11</c:v>
                </c:pt>
                <c:pt idx="96">
                  <c:v>9.9000000000000005E-2</c:v>
                </c:pt>
                <c:pt idx="97">
                  <c:v>0.17199999999999999</c:v>
                </c:pt>
                <c:pt idx="98">
                  <c:v>0.14299999999999999</c:v>
                </c:pt>
                <c:pt idx="99">
                  <c:v>0.109</c:v>
                </c:pt>
                <c:pt idx="100">
                  <c:v>0.189</c:v>
                </c:pt>
                <c:pt idx="101">
                  <c:v>0.13600000000000001</c:v>
                </c:pt>
                <c:pt idx="102">
                  <c:v>9.8000000000000004E-2</c:v>
                </c:pt>
                <c:pt idx="103">
                  <c:v>0.13800000000000001</c:v>
                </c:pt>
                <c:pt idx="104">
                  <c:v>0.114</c:v>
                </c:pt>
                <c:pt idx="105">
                  <c:v>0.13300000000000001</c:v>
                </c:pt>
                <c:pt idx="106">
                  <c:v>9.5000000000000001E-2</c:v>
                </c:pt>
                <c:pt idx="107">
                  <c:v>8.8999999999999996E-2</c:v>
                </c:pt>
                <c:pt idx="108">
                  <c:v>0.10299999999999999</c:v>
                </c:pt>
                <c:pt idx="109">
                  <c:v>0.155</c:v>
                </c:pt>
                <c:pt idx="110">
                  <c:v>0.23499999999999999</c:v>
                </c:pt>
                <c:pt idx="111">
                  <c:v>5.1999999999999998E-2</c:v>
                </c:pt>
                <c:pt idx="112">
                  <c:v>8.3000000000000004E-2</c:v>
                </c:pt>
                <c:pt idx="113">
                  <c:v>0.17</c:v>
                </c:pt>
                <c:pt idx="114">
                  <c:v>9.4E-2</c:v>
                </c:pt>
                <c:pt idx="115">
                  <c:v>0.121</c:v>
                </c:pt>
                <c:pt idx="116">
                  <c:v>0.14000000000000001</c:v>
                </c:pt>
                <c:pt idx="117">
                  <c:v>0.111</c:v>
                </c:pt>
                <c:pt idx="118">
                  <c:v>7.8E-2</c:v>
                </c:pt>
                <c:pt idx="119">
                  <c:v>0.17499999999999999</c:v>
                </c:pt>
                <c:pt idx="120">
                  <c:v>8.8999999999999996E-2</c:v>
                </c:pt>
                <c:pt idx="121">
                  <c:v>0.245</c:v>
                </c:pt>
                <c:pt idx="122">
                  <c:v>0.17100000000000001</c:v>
                </c:pt>
                <c:pt idx="123">
                  <c:v>0.11700000000000001</c:v>
                </c:pt>
                <c:pt idx="124">
                  <c:v>0.13400000000000001</c:v>
                </c:pt>
                <c:pt idx="125">
                  <c:v>0.11799999999999999</c:v>
                </c:pt>
                <c:pt idx="126">
                  <c:v>6.5000000000000002E-2</c:v>
                </c:pt>
                <c:pt idx="127">
                  <c:v>0.111</c:v>
                </c:pt>
                <c:pt idx="128">
                  <c:v>7.0000000000000007E-2</c:v>
                </c:pt>
                <c:pt idx="129">
                  <c:v>7.4999999999999997E-2</c:v>
                </c:pt>
                <c:pt idx="130">
                  <c:v>0.20300000000000001</c:v>
                </c:pt>
                <c:pt idx="131">
                  <c:v>5.8000000000000003E-2</c:v>
                </c:pt>
                <c:pt idx="132">
                  <c:v>0.09</c:v>
                </c:pt>
                <c:pt idx="133">
                  <c:v>0.13200000000000001</c:v>
                </c:pt>
                <c:pt idx="134">
                  <c:v>0.13500000000000001</c:v>
                </c:pt>
                <c:pt idx="135">
                  <c:v>0.16900000000000001</c:v>
                </c:pt>
                <c:pt idx="136">
                  <c:v>0.18099999999999999</c:v>
                </c:pt>
                <c:pt idx="137">
                  <c:v>0.15</c:v>
                </c:pt>
                <c:pt idx="138">
                  <c:v>0.122</c:v>
                </c:pt>
                <c:pt idx="139">
                  <c:v>6.4000000000000001E-2</c:v>
                </c:pt>
                <c:pt idx="140">
                  <c:v>0.11600000000000001</c:v>
                </c:pt>
                <c:pt idx="141">
                  <c:v>0.107</c:v>
                </c:pt>
                <c:pt idx="142">
                  <c:v>0.14599999999999999</c:v>
                </c:pt>
                <c:pt idx="143">
                  <c:v>7.6999999999999999E-2</c:v>
                </c:pt>
                <c:pt idx="144">
                  <c:v>0.158</c:v>
                </c:pt>
                <c:pt idx="145">
                  <c:v>0.11</c:v>
                </c:pt>
                <c:pt idx="146">
                  <c:v>0.152</c:v>
                </c:pt>
                <c:pt idx="147">
                  <c:v>0.152</c:v>
                </c:pt>
                <c:pt idx="148">
                  <c:v>0.11600000000000001</c:v>
                </c:pt>
                <c:pt idx="149">
                  <c:v>0.16400000000000001</c:v>
                </c:pt>
                <c:pt idx="150">
                  <c:v>0.09</c:v>
                </c:pt>
                <c:pt idx="151">
                  <c:v>7.0999999999999994E-2</c:v>
                </c:pt>
                <c:pt idx="152">
                  <c:v>0.10100000000000001</c:v>
                </c:pt>
                <c:pt idx="153">
                  <c:v>0.114</c:v>
                </c:pt>
                <c:pt idx="154">
                  <c:v>8.1000000000000003E-2</c:v>
                </c:pt>
                <c:pt idx="155">
                  <c:v>0.161</c:v>
                </c:pt>
                <c:pt idx="156">
                  <c:v>0.14299999999999999</c:v>
                </c:pt>
                <c:pt idx="157">
                  <c:v>0.14299999999999999</c:v>
                </c:pt>
                <c:pt idx="158">
                  <c:v>0.13800000000000001</c:v>
                </c:pt>
                <c:pt idx="159">
                  <c:v>0.126</c:v>
                </c:pt>
                <c:pt idx="160">
                  <c:v>8.7999999999999995E-2</c:v>
                </c:pt>
                <c:pt idx="161">
                  <c:v>9.5000000000000001E-2</c:v>
                </c:pt>
                <c:pt idx="162">
                  <c:v>6.2E-2</c:v>
                </c:pt>
                <c:pt idx="163">
                  <c:v>0.13900000000000001</c:v>
                </c:pt>
                <c:pt idx="164">
                  <c:v>9.6000000000000002E-2</c:v>
                </c:pt>
                <c:pt idx="165">
                  <c:v>0.25900000000000001</c:v>
                </c:pt>
                <c:pt idx="166">
                  <c:v>0.125</c:v>
                </c:pt>
                <c:pt idx="167">
                  <c:v>8.3000000000000004E-2</c:v>
                </c:pt>
                <c:pt idx="168">
                  <c:v>0.151</c:v>
                </c:pt>
                <c:pt idx="169">
                  <c:v>0.14599999999999999</c:v>
                </c:pt>
                <c:pt idx="170">
                  <c:v>0.20399999999999999</c:v>
                </c:pt>
                <c:pt idx="171">
                  <c:v>0.115</c:v>
                </c:pt>
                <c:pt idx="172">
                  <c:v>7.0000000000000007E-2</c:v>
                </c:pt>
                <c:pt idx="173">
                  <c:v>0.106</c:v>
                </c:pt>
                <c:pt idx="174">
                  <c:v>8.5000000000000006E-2</c:v>
                </c:pt>
                <c:pt idx="175">
                  <c:v>0.13200000000000001</c:v>
                </c:pt>
                <c:pt idx="176">
                  <c:v>7.0999999999999994E-2</c:v>
                </c:pt>
                <c:pt idx="177">
                  <c:v>9.4E-2</c:v>
                </c:pt>
                <c:pt idx="178">
                  <c:v>0.14399999999999999</c:v>
                </c:pt>
                <c:pt idx="179">
                  <c:v>9.9000000000000005E-2</c:v>
                </c:pt>
                <c:pt idx="180">
                  <c:v>0.22800000000000001</c:v>
                </c:pt>
                <c:pt idx="181">
                  <c:v>0.17399999999999999</c:v>
                </c:pt>
                <c:pt idx="182">
                  <c:v>0.23400000000000001</c:v>
                </c:pt>
                <c:pt idx="183">
                  <c:v>7.5999999999999998E-2</c:v>
                </c:pt>
                <c:pt idx="184">
                  <c:v>0.123</c:v>
                </c:pt>
                <c:pt idx="185">
                  <c:v>0.157</c:v>
                </c:pt>
                <c:pt idx="186">
                  <c:v>7.1999999999999995E-2</c:v>
                </c:pt>
                <c:pt idx="187">
                  <c:v>0.113</c:v>
                </c:pt>
                <c:pt idx="188">
                  <c:v>0.14000000000000001</c:v>
                </c:pt>
                <c:pt idx="189">
                  <c:v>0.14399999999999999</c:v>
                </c:pt>
                <c:pt idx="190">
                  <c:v>0.11600000000000001</c:v>
                </c:pt>
              </c:numCache>
            </c:numRef>
          </c:yVal>
          <c:smooth val="0"/>
        </c:ser>
        <c:ser>
          <c:idx val="7"/>
          <c:order val="8"/>
          <c:tx>
            <c:v>Kahului-Wailuku</c:v>
          </c:tx>
          <c:spPr>
            <a:ln w="28575">
              <a:noFill/>
            </a:ln>
          </c:spPr>
          <c:marker>
            <c:symbol val="triangle"/>
            <c:size val="7"/>
          </c:marker>
          <c:xVal>
            <c:numRef>
              <c:f>Sheet1!$C$1339:$C$1529</c:f>
              <c:numCache>
                <c:formatCode>General</c:formatCode>
                <c:ptCount val="191"/>
                <c:pt idx="0">
                  <c:v>4.3428571428571399</c:v>
                </c:pt>
                <c:pt idx="1">
                  <c:v>4.555555555555558</c:v>
                </c:pt>
                <c:pt idx="2">
                  <c:v>3.5</c:v>
                </c:pt>
                <c:pt idx="3">
                  <c:v>3.9444444444444402</c:v>
                </c:pt>
                <c:pt idx="4">
                  <c:v>2.6749999999999998</c:v>
                </c:pt>
                <c:pt idx="5">
                  <c:v>3.31111111111111</c:v>
                </c:pt>
                <c:pt idx="6">
                  <c:v>2.92</c:v>
                </c:pt>
                <c:pt idx="7">
                  <c:v>2.7888888888888901</c:v>
                </c:pt>
                <c:pt idx="8">
                  <c:v>2.0125000000000002</c:v>
                </c:pt>
                <c:pt idx="9">
                  <c:v>2.6428571428571401</c:v>
                </c:pt>
                <c:pt idx="10">
                  <c:v>1.9</c:v>
                </c:pt>
                <c:pt idx="11">
                  <c:v>2.654545454545449</c:v>
                </c:pt>
                <c:pt idx="12">
                  <c:v>2.93333333333333</c:v>
                </c:pt>
                <c:pt idx="13">
                  <c:v>3.23</c:v>
                </c:pt>
                <c:pt idx="14">
                  <c:v>2.56</c:v>
                </c:pt>
                <c:pt idx="15">
                  <c:v>2.78</c:v>
                </c:pt>
                <c:pt idx="16">
                  <c:v>2.39</c:v>
                </c:pt>
                <c:pt idx="17">
                  <c:v>2.4900000000000002</c:v>
                </c:pt>
                <c:pt idx="18">
                  <c:v>1.9555555555555599</c:v>
                </c:pt>
                <c:pt idx="19">
                  <c:v>1.7</c:v>
                </c:pt>
                <c:pt idx="20">
                  <c:v>1.53</c:v>
                </c:pt>
                <c:pt idx="21">
                  <c:v>2.35</c:v>
                </c:pt>
                <c:pt idx="22">
                  <c:v>1.9</c:v>
                </c:pt>
                <c:pt idx="23">
                  <c:v>2.35</c:v>
                </c:pt>
                <c:pt idx="24">
                  <c:v>3.8833333333333302</c:v>
                </c:pt>
                <c:pt idx="25">
                  <c:v>3.28</c:v>
                </c:pt>
                <c:pt idx="26">
                  <c:v>3.05</c:v>
                </c:pt>
                <c:pt idx="27">
                  <c:v>3.43333333333333</c:v>
                </c:pt>
                <c:pt idx="28">
                  <c:v>2.75555555555556</c:v>
                </c:pt>
                <c:pt idx="29">
                  <c:v>1.8181818181818199</c:v>
                </c:pt>
                <c:pt idx="30">
                  <c:v>2.29</c:v>
                </c:pt>
                <c:pt idx="31">
                  <c:v>2.6</c:v>
                </c:pt>
                <c:pt idx="32">
                  <c:v>2.571428571428569</c:v>
                </c:pt>
                <c:pt idx="33">
                  <c:v>2.833333333333329</c:v>
                </c:pt>
                <c:pt idx="34">
                  <c:v>2.3545454545454501</c:v>
                </c:pt>
                <c:pt idx="35">
                  <c:v>3.37</c:v>
                </c:pt>
                <c:pt idx="36">
                  <c:v>2.18888888888889</c:v>
                </c:pt>
                <c:pt idx="37">
                  <c:v>3.0142857142857089</c:v>
                </c:pt>
                <c:pt idx="38">
                  <c:v>3.17</c:v>
                </c:pt>
                <c:pt idx="39">
                  <c:v>4.5750000000000002</c:v>
                </c:pt>
                <c:pt idx="40">
                  <c:v>2.2999999999999998</c:v>
                </c:pt>
                <c:pt idx="41">
                  <c:v>2.81</c:v>
                </c:pt>
                <c:pt idx="42">
                  <c:v>2.0636363636363599</c:v>
                </c:pt>
                <c:pt idx="43">
                  <c:v>2.93</c:v>
                </c:pt>
                <c:pt idx="44">
                  <c:v>3.38</c:v>
                </c:pt>
                <c:pt idx="45">
                  <c:v>2.14</c:v>
                </c:pt>
                <c:pt idx="46">
                  <c:v>2</c:v>
                </c:pt>
                <c:pt idx="47">
                  <c:v>2.3125</c:v>
                </c:pt>
                <c:pt idx="48">
                  <c:v>2.5777777777777802</c:v>
                </c:pt>
                <c:pt idx="49">
                  <c:v>1.8181818181818199</c:v>
                </c:pt>
                <c:pt idx="50">
                  <c:v>2.52</c:v>
                </c:pt>
                <c:pt idx="51">
                  <c:v>2.6875</c:v>
                </c:pt>
                <c:pt idx="52">
                  <c:v>1.6111111111111101</c:v>
                </c:pt>
                <c:pt idx="53">
                  <c:v>2.52</c:v>
                </c:pt>
                <c:pt idx="54">
                  <c:v>2.52727272727273</c:v>
                </c:pt>
                <c:pt idx="55">
                  <c:v>1.68</c:v>
                </c:pt>
                <c:pt idx="56">
                  <c:v>2.88</c:v>
                </c:pt>
                <c:pt idx="57">
                  <c:v>2.85</c:v>
                </c:pt>
                <c:pt idx="58">
                  <c:v>2.2999999999999998</c:v>
                </c:pt>
                <c:pt idx="59">
                  <c:v>2.5499999999999998</c:v>
                </c:pt>
                <c:pt idx="60">
                  <c:v>2.1749999999999998</c:v>
                </c:pt>
                <c:pt idx="61">
                  <c:v>2.1</c:v>
                </c:pt>
                <c:pt idx="62">
                  <c:v>2.56</c:v>
                </c:pt>
                <c:pt idx="63">
                  <c:v>3.4454545454545502</c:v>
                </c:pt>
                <c:pt idx="64">
                  <c:v>1.77</c:v>
                </c:pt>
                <c:pt idx="65">
                  <c:v>1.5</c:v>
                </c:pt>
                <c:pt idx="66">
                  <c:v>1.64</c:v>
                </c:pt>
                <c:pt idx="67">
                  <c:v>1.62</c:v>
                </c:pt>
                <c:pt idx="68">
                  <c:v>1.8181818181818199</c:v>
                </c:pt>
                <c:pt idx="69">
                  <c:v>3.05</c:v>
                </c:pt>
                <c:pt idx="70">
                  <c:v>2.82</c:v>
                </c:pt>
                <c:pt idx="71">
                  <c:v>2.2799999999999998</c:v>
                </c:pt>
                <c:pt idx="72">
                  <c:v>2.58</c:v>
                </c:pt>
                <c:pt idx="73">
                  <c:v>2.71</c:v>
                </c:pt>
                <c:pt idx="74">
                  <c:v>2.5299999999999998</c:v>
                </c:pt>
                <c:pt idx="75">
                  <c:v>2.35</c:v>
                </c:pt>
                <c:pt idx="76">
                  <c:v>2.71</c:v>
                </c:pt>
                <c:pt idx="77">
                  <c:v>2.2272727272727302</c:v>
                </c:pt>
                <c:pt idx="78">
                  <c:v>1.98888888888889</c:v>
                </c:pt>
                <c:pt idx="79">
                  <c:v>1.56</c:v>
                </c:pt>
                <c:pt idx="80">
                  <c:v>3.48</c:v>
                </c:pt>
                <c:pt idx="81">
                  <c:v>2.79</c:v>
                </c:pt>
                <c:pt idx="82">
                  <c:v>2.2909090909090901</c:v>
                </c:pt>
                <c:pt idx="83">
                  <c:v>2.35</c:v>
                </c:pt>
                <c:pt idx="84">
                  <c:v>2.4555555555555602</c:v>
                </c:pt>
                <c:pt idx="85">
                  <c:v>3.13</c:v>
                </c:pt>
                <c:pt idx="86">
                  <c:v>2.68</c:v>
                </c:pt>
                <c:pt idx="87">
                  <c:v>3.53</c:v>
                </c:pt>
                <c:pt idx="88">
                  <c:v>2.5099999999999998</c:v>
                </c:pt>
                <c:pt idx="89">
                  <c:v>1.94</c:v>
                </c:pt>
                <c:pt idx="90">
                  <c:v>2.02</c:v>
                </c:pt>
                <c:pt idx="91">
                  <c:v>2.3222222222222202</c:v>
                </c:pt>
                <c:pt idx="92">
                  <c:v>2.75</c:v>
                </c:pt>
                <c:pt idx="93">
                  <c:v>2.94</c:v>
                </c:pt>
                <c:pt idx="94">
                  <c:v>1.8714285714285701</c:v>
                </c:pt>
                <c:pt idx="95">
                  <c:v>2.4090909090909101</c:v>
                </c:pt>
                <c:pt idx="96">
                  <c:v>3.87777777777778</c:v>
                </c:pt>
                <c:pt idx="97">
                  <c:v>3.1749999999999998</c:v>
                </c:pt>
                <c:pt idx="98">
                  <c:v>5.31111111111111</c:v>
                </c:pt>
                <c:pt idx="99">
                  <c:v>5.4375</c:v>
                </c:pt>
                <c:pt idx="100">
                  <c:v>2.7888888888888901</c:v>
                </c:pt>
                <c:pt idx="101">
                  <c:v>2.1</c:v>
                </c:pt>
                <c:pt idx="102">
                  <c:v>1.7909090909090899</c:v>
                </c:pt>
                <c:pt idx="103">
                  <c:v>2.5</c:v>
                </c:pt>
                <c:pt idx="104">
                  <c:v>3.84</c:v>
                </c:pt>
                <c:pt idx="105">
                  <c:v>3.78</c:v>
                </c:pt>
                <c:pt idx="106">
                  <c:v>2.8</c:v>
                </c:pt>
                <c:pt idx="107">
                  <c:v>2.7909090909090901</c:v>
                </c:pt>
                <c:pt idx="108">
                  <c:v>1.81666666666667</c:v>
                </c:pt>
                <c:pt idx="109">
                  <c:v>2.21</c:v>
                </c:pt>
                <c:pt idx="110">
                  <c:v>3.5777777777777802</c:v>
                </c:pt>
                <c:pt idx="111">
                  <c:v>6.5571428571428587</c:v>
                </c:pt>
                <c:pt idx="112">
                  <c:v>2.39</c:v>
                </c:pt>
                <c:pt idx="113">
                  <c:v>2.2400000000000002</c:v>
                </c:pt>
                <c:pt idx="114">
                  <c:v>3.1</c:v>
                </c:pt>
                <c:pt idx="115">
                  <c:v>2.13</c:v>
                </c:pt>
                <c:pt idx="116">
                  <c:v>2.8818181818181792</c:v>
                </c:pt>
                <c:pt idx="117">
                  <c:v>1.63</c:v>
                </c:pt>
                <c:pt idx="118">
                  <c:v>3.31</c:v>
                </c:pt>
                <c:pt idx="119">
                  <c:v>4.3899999999999997</c:v>
                </c:pt>
                <c:pt idx="120">
                  <c:v>2.19</c:v>
                </c:pt>
                <c:pt idx="121">
                  <c:v>2.0555555555555598</c:v>
                </c:pt>
                <c:pt idx="122">
                  <c:v>2.88</c:v>
                </c:pt>
                <c:pt idx="123">
                  <c:v>3.71</c:v>
                </c:pt>
                <c:pt idx="124">
                  <c:v>2.72</c:v>
                </c:pt>
                <c:pt idx="125">
                  <c:v>1.79</c:v>
                </c:pt>
                <c:pt idx="126">
                  <c:v>1.76</c:v>
                </c:pt>
                <c:pt idx="127">
                  <c:v>2.2000000000000002</c:v>
                </c:pt>
                <c:pt idx="128">
                  <c:v>2.1</c:v>
                </c:pt>
                <c:pt idx="129">
                  <c:v>1.89</c:v>
                </c:pt>
                <c:pt idx="130">
                  <c:v>3.69090909090909</c:v>
                </c:pt>
                <c:pt idx="131">
                  <c:v>2.92</c:v>
                </c:pt>
                <c:pt idx="132">
                  <c:v>6.8444444444444397</c:v>
                </c:pt>
                <c:pt idx="133">
                  <c:v>2.154545454545449</c:v>
                </c:pt>
                <c:pt idx="134">
                  <c:v>3.6444444444444399</c:v>
                </c:pt>
                <c:pt idx="135">
                  <c:v>3.02</c:v>
                </c:pt>
                <c:pt idx="136">
                  <c:v>2.69</c:v>
                </c:pt>
                <c:pt idx="137">
                  <c:v>2.6</c:v>
                </c:pt>
                <c:pt idx="138">
                  <c:v>2.08</c:v>
                </c:pt>
                <c:pt idx="139">
                  <c:v>1.94285714285714</c:v>
                </c:pt>
                <c:pt idx="140">
                  <c:v>2.1666666666666701</c:v>
                </c:pt>
                <c:pt idx="141">
                  <c:v>1.8142857142857101</c:v>
                </c:pt>
                <c:pt idx="142">
                  <c:v>1.425</c:v>
                </c:pt>
                <c:pt idx="143">
                  <c:v>3.9363636363636392</c:v>
                </c:pt>
                <c:pt idx="144">
                  <c:v>2.7333333333333298</c:v>
                </c:pt>
                <c:pt idx="145">
                  <c:v>3.24545454545455</c:v>
                </c:pt>
                <c:pt idx="146">
                  <c:v>3.2</c:v>
                </c:pt>
                <c:pt idx="147">
                  <c:v>3.5625</c:v>
                </c:pt>
              </c:numCache>
            </c:numRef>
          </c:xVal>
          <c:yVal>
            <c:numRef>
              <c:f>Sheet1!$D$1339:$D$1529</c:f>
              <c:numCache>
                <c:formatCode>General</c:formatCode>
                <c:ptCount val="191"/>
                <c:pt idx="0">
                  <c:v>5.1999999999999998E-2</c:v>
                </c:pt>
                <c:pt idx="1">
                  <c:v>0.114</c:v>
                </c:pt>
                <c:pt idx="2">
                  <c:v>0.16300000000000001</c:v>
                </c:pt>
                <c:pt idx="3">
                  <c:v>7.9000000000000001E-2</c:v>
                </c:pt>
                <c:pt idx="4">
                  <c:v>8.2000000000000003E-2</c:v>
                </c:pt>
                <c:pt idx="5">
                  <c:v>0.13300000000000001</c:v>
                </c:pt>
                <c:pt idx="6">
                  <c:v>8.3000000000000004E-2</c:v>
                </c:pt>
                <c:pt idx="7">
                  <c:v>7.5999999999999998E-2</c:v>
                </c:pt>
                <c:pt idx="8">
                  <c:v>9.9000000000000005E-2</c:v>
                </c:pt>
                <c:pt idx="9">
                  <c:v>7.2999999999999995E-2</c:v>
                </c:pt>
                <c:pt idx="10">
                  <c:v>6.6000000000000003E-2</c:v>
                </c:pt>
                <c:pt idx="11">
                  <c:v>0.105</c:v>
                </c:pt>
                <c:pt idx="12">
                  <c:v>0.17899999999999999</c:v>
                </c:pt>
                <c:pt idx="13">
                  <c:v>0.13700000000000001</c:v>
                </c:pt>
                <c:pt idx="14">
                  <c:v>0.13</c:v>
                </c:pt>
                <c:pt idx="15">
                  <c:v>8.2000000000000003E-2</c:v>
                </c:pt>
                <c:pt idx="16">
                  <c:v>0.121</c:v>
                </c:pt>
                <c:pt idx="17">
                  <c:v>3.9E-2</c:v>
                </c:pt>
                <c:pt idx="18">
                  <c:v>8.7999999999999995E-2</c:v>
                </c:pt>
                <c:pt idx="19">
                  <c:v>8.5000000000000006E-2</c:v>
                </c:pt>
                <c:pt idx="20">
                  <c:v>0.104</c:v>
                </c:pt>
                <c:pt idx="21">
                  <c:v>6.5000000000000002E-2</c:v>
                </c:pt>
                <c:pt idx="22">
                  <c:v>0.128</c:v>
                </c:pt>
                <c:pt idx="23">
                  <c:v>0.13900000000000001</c:v>
                </c:pt>
                <c:pt idx="24">
                  <c:v>9.5000000000000001E-2</c:v>
                </c:pt>
                <c:pt idx="25">
                  <c:v>0.122</c:v>
                </c:pt>
                <c:pt idx="26">
                  <c:v>9.8000000000000004E-2</c:v>
                </c:pt>
                <c:pt idx="27">
                  <c:v>4.2000000000000003E-2</c:v>
                </c:pt>
                <c:pt idx="28">
                  <c:v>0.10299999999999999</c:v>
                </c:pt>
                <c:pt idx="29">
                  <c:v>6.0999999999999999E-2</c:v>
                </c:pt>
                <c:pt idx="30">
                  <c:v>7.3999999999999996E-2</c:v>
                </c:pt>
                <c:pt idx="31">
                  <c:v>7.8E-2</c:v>
                </c:pt>
                <c:pt idx="32">
                  <c:v>5.8000000000000003E-2</c:v>
                </c:pt>
                <c:pt idx="33">
                  <c:v>7.9000000000000001E-2</c:v>
                </c:pt>
                <c:pt idx="34">
                  <c:v>9.2999999999999999E-2</c:v>
                </c:pt>
                <c:pt idx="35">
                  <c:v>0.13800000000000001</c:v>
                </c:pt>
                <c:pt idx="36">
                  <c:v>0.108</c:v>
                </c:pt>
                <c:pt idx="37">
                  <c:v>8.3000000000000004E-2</c:v>
                </c:pt>
                <c:pt idx="38">
                  <c:v>0.14299999999999999</c:v>
                </c:pt>
                <c:pt idx="39">
                  <c:v>0.155</c:v>
                </c:pt>
                <c:pt idx="40">
                  <c:v>0.104</c:v>
                </c:pt>
                <c:pt idx="41">
                  <c:v>6.8000000000000005E-2</c:v>
                </c:pt>
                <c:pt idx="42">
                  <c:v>0.13400000000000001</c:v>
                </c:pt>
                <c:pt idx="43">
                  <c:v>5.3999999999999999E-2</c:v>
                </c:pt>
                <c:pt idx="44">
                  <c:v>0.16700000000000001</c:v>
                </c:pt>
                <c:pt idx="45">
                  <c:v>8.3000000000000004E-2</c:v>
                </c:pt>
                <c:pt idx="46">
                  <c:v>0.13300000000000001</c:v>
                </c:pt>
                <c:pt idx="47">
                  <c:v>9.0999999999999998E-2</c:v>
                </c:pt>
                <c:pt idx="48">
                  <c:v>7.9000000000000001E-2</c:v>
                </c:pt>
                <c:pt idx="49">
                  <c:v>0.16500000000000001</c:v>
                </c:pt>
                <c:pt idx="50">
                  <c:v>0.113</c:v>
                </c:pt>
                <c:pt idx="51">
                  <c:v>6.9000000000000006E-2</c:v>
                </c:pt>
                <c:pt idx="52">
                  <c:v>8.3000000000000004E-2</c:v>
                </c:pt>
                <c:pt idx="53">
                  <c:v>8.7999999999999995E-2</c:v>
                </c:pt>
                <c:pt idx="54">
                  <c:v>9.0999999999999998E-2</c:v>
                </c:pt>
                <c:pt idx="55">
                  <c:v>7.4999999999999997E-2</c:v>
                </c:pt>
                <c:pt idx="56">
                  <c:v>0.128</c:v>
                </c:pt>
                <c:pt idx="57">
                  <c:v>3.4000000000000002E-2</c:v>
                </c:pt>
                <c:pt idx="58">
                  <c:v>5.7000000000000002E-2</c:v>
                </c:pt>
                <c:pt idx="59">
                  <c:v>9.9000000000000005E-2</c:v>
                </c:pt>
                <c:pt idx="60">
                  <c:v>8.5999999999999993E-2</c:v>
                </c:pt>
                <c:pt idx="61">
                  <c:v>0.16900000000000001</c:v>
                </c:pt>
                <c:pt idx="62">
                  <c:v>0.153</c:v>
                </c:pt>
                <c:pt idx="63">
                  <c:v>0.106</c:v>
                </c:pt>
                <c:pt idx="64">
                  <c:v>0.11700000000000001</c:v>
                </c:pt>
                <c:pt idx="65">
                  <c:v>5.1999999999999998E-2</c:v>
                </c:pt>
                <c:pt idx="66">
                  <c:v>5.8000000000000003E-2</c:v>
                </c:pt>
                <c:pt idx="67">
                  <c:v>9.8000000000000004E-2</c:v>
                </c:pt>
                <c:pt idx="68">
                  <c:v>6.9000000000000006E-2</c:v>
                </c:pt>
                <c:pt idx="69">
                  <c:v>7.8E-2</c:v>
                </c:pt>
                <c:pt idx="70">
                  <c:v>8.8999999999999996E-2</c:v>
                </c:pt>
                <c:pt idx="71">
                  <c:v>0.115</c:v>
                </c:pt>
                <c:pt idx="72">
                  <c:v>9.8000000000000004E-2</c:v>
                </c:pt>
                <c:pt idx="73">
                  <c:v>7.9000000000000001E-2</c:v>
                </c:pt>
                <c:pt idx="74">
                  <c:v>0.184</c:v>
                </c:pt>
                <c:pt idx="75">
                  <c:v>0.10100000000000001</c:v>
                </c:pt>
                <c:pt idx="76">
                  <c:v>0.11600000000000001</c:v>
                </c:pt>
                <c:pt idx="77">
                  <c:v>7.2999999999999995E-2</c:v>
                </c:pt>
                <c:pt idx="78">
                  <c:v>0.109</c:v>
                </c:pt>
                <c:pt idx="79">
                  <c:v>7.8E-2</c:v>
                </c:pt>
                <c:pt idx="80">
                  <c:v>6.2E-2</c:v>
                </c:pt>
                <c:pt idx="81">
                  <c:v>8.8999999999999996E-2</c:v>
                </c:pt>
                <c:pt idx="82">
                  <c:v>7.9000000000000001E-2</c:v>
                </c:pt>
                <c:pt idx="83">
                  <c:v>5.7000000000000002E-2</c:v>
                </c:pt>
                <c:pt idx="84">
                  <c:v>0.10299999999999999</c:v>
                </c:pt>
                <c:pt idx="85">
                  <c:v>0.14699999999999999</c:v>
                </c:pt>
                <c:pt idx="86">
                  <c:v>0.154</c:v>
                </c:pt>
                <c:pt idx="87">
                  <c:v>0.13300000000000001</c:v>
                </c:pt>
                <c:pt idx="88">
                  <c:v>0.127</c:v>
                </c:pt>
                <c:pt idx="89">
                  <c:v>0.06</c:v>
                </c:pt>
                <c:pt idx="90">
                  <c:v>9.2999999999999999E-2</c:v>
                </c:pt>
                <c:pt idx="91">
                  <c:v>0.13400000000000001</c:v>
                </c:pt>
                <c:pt idx="92">
                  <c:v>0.14099999999999999</c:v>
                </c:pt>
                <c:pt idx="93">
                  <c:v>0.113</c:v>
                </c:pt>
                <c:pt idx="94">
                  <c:v>6.6000000000000003E-2</c:v>
                </c:pt>
                <c:pt idx="95">
                  <c:v>0.14699999999999999</c:v>
                </c:pt>
                <c:pt idx="96">
                  <c:v>0.14099999999999999</c:v>
                </c:pt>
                <c:pt idx="97">
                  <c:v>0.154</c:v>
                </c:pt>
                <c:pt idx="98">
                  <c:v>0.312</c:v>
                </c:pt>
                <c:pt idx="99">
                  <c:v>0.14399999999999999</c:v>
                </c:pt>
                <c:pt idx="100">
                  <c:v>0.16400000000000001</c:v>
                </c:pt>
                <c:pt idx="101">
                  <c:v>0.105</c:v>
                </c:pt>
                <c:pt idx="102">
                  <c:v>0.11799999999999999</c:v>
                </c:pt>
                <c:pt idx="103">
                  <c:v>0.113</c:v>
                </c:pt>
                <c:pt idx="104">
                  <c:v>0.10100000000000001</c:v>
                </c:pt>
                <c:pt idx="105">
                  <c:v>0.111</c:v>
                </c:pt>
                <c:pt idx="106">
                  <c:v>0.14399999999999999</c:v>
                </c:pt>
                <c:pt idx="107">
                  <c:v>6.6000000000000003E-2</c:v>
                </c:pt>
                <c:pt idx="108">
                  <c:v>0.08</c:v>
                </c:pt>
                <c:pt idx="109">
                  <c:v>0.217</c:v>
                </c:pt>
                <c:pt idx="110">
                  <c:v>0.20499999999999999</c:v>
                </c:pt>
                <c:pt idx="111">
                  <c:v>5.6000000000000001E-2</c:v>
                </c:pt>
                <c:pt idx="112">
                  <c:v>0.11</c:v>
                </c:pt>
                <c:pt idx="113">
                  <c:v>0.10199999999999999</c:v>
                </c:pt>
                <c:pt idx="114">
                  <c:v>9.0999999999999998E-2</c:v>
                </c:pt>
                <c:pt idx="115">
                  <c:v>0.129</c:v>
                </c:pt>
                <c:pt idx="116">
                  <c:v>8.5000000000000006E-2</c:v>
                </c:pt>
                <c:pt idx="117">
                  <c:v>8.7999999999999995E-2</c:v>
                </c:pt>
                <c:pt idx="118">
                  <c:v>8.8999999999999996E-2</c:v>
                </c:pt>
                <c:pt idx="119">
                  <c:v>0.14899999999999999</c:v>
                </c:pt>
                <c:pt idx="120">
                  <c:v>0.11700000000000001</c:v>
                </c:pt>
                <c:pt idx="121">
                  <c:v>0.161</c:v>
                </c:pt>
                <c:pt idx="122">
                  <c:v>9.2999999999999999E-2</c:v>
                </c:pt>
                <c:pt idx="123">
                  <c:v>0.113</c:v>
                </c:pt>
                <c:pt idx="124">
                  <c:v>0.129</c:v>
                </c:pt>
                <c:pt idx="125">
                  <c:v>9.8000000000000004E-2</c:v>
                </c:pt>
                <c:pt idx="126">
                  <c:v>9.7000000000000003E-2</c:v>
                </c:pt>
                <c:pt idx="127">
                  <c:v>8.7999999999999995E-2</c:v>
                </c:pt>
                <c:pt idx="128">
                  <c:v>0.08</c:v>
                </c:pt>
                <c:pt idx="129">
                  <c:v>5.1999999999999998E-2</c:v>
                </c:pt>
                <c:pt idx="130">
                  <c:v>0.11799999999999999</c:v>
                </c:pt>
                <c:pt idx="131">
                  <c:v>0.13300000000000001</c:v>
                </c:pt>
                <c:pt idx="132">
                  <c:v>0.14099999999999999</c:v>
                </c:pt>
                <c:pt idx="133">
                  <c:v>0.16</c:v>
                </c:pt>
                <c:pt idx="134">
                  <c:v>0.122</c:v>
                </c:pt>
                <c:pt idx="135">
                  <c:v>0.16500000000000001</c:v>
                </c:pt>
                <c:pt idx="136">
                  <c:v>0.13300000000000001</c:v>
                </c:pt>
                <c:pt idx="137">
                  <c:v>0.13600000000000001</c:v>
                </c:pt>
                <c:pt idx="138">
                  <c:v>8.6999999999999994E-2</c:v>
                </c:pt>
                <c:pt idx="139">
                  <c:v>6.5000000000000002E-2</c:v>
                </c:pt>
                <c:pt idx="140">
                  <c:v>0.10100000000000001</c:v>
                </c:pt>
                <c:pt idx="141">
                  <c:v>0.128</c:v>
                </c:pt>
                <c:pt idx="142">
                  <c:v>0.124</c:v>
                </c:pt>
                <c:pt idx="143">
                  <c:v>9.4E-2</c:v>
                </c:pt>
                <c:pt idx="144">
                  <c:v>0.112</c:v>
                </c:pt>
                <c:pt idx="145">
                  <c:v>0.14000000000000001</c:v>
                </c:pt>
                <c:pt idx="146">
                  <c:v>9.9000000000000005E-2</c:v>
                </c:pt>
                <c:pt idx="147">
                  <c:v>0.14599999999999999</c:v>
                </c:pt>
                <c:pt idx="148">
                  <c:v>0.14699999999999999</c:v>
                </c:pt>
                <c:pt idx="149">
                  <c:v>8.4000000000000005E-2</c:v>
                </c:pt>
                <c:pt idx="150">
                  <c:v>0.106</c:v>
                </c:pt>
                <c:pt idx="151">
                  <c:v>0.1</c:v>
                </c:pt>
                <c:pt idx="152">
                  <c:v>7.0000000000000007E-2</c:v>
                </c:pt>
                <c:pt idx="153">
                  <c:v>5.8000000000000003E-2</c:v>
                </c:pt>
                <c:pt idx="154">
                  <c:v>9.4E-2</c:v>
                </c:pt>
                <c:pt idx="155">
                  <c:v>0.13700000000000001</c:v>
                </c:pt>
                <c:pt idx="156">
                  <c:v>0.14399999999999999</c:v>
                </c:pt>
                <c:pt idx="157">
                  <c:v>0.16</c:v>
                </c:pt>
                <c:pt idx="158">
                  <c:v>0.26800000000000002</c:v>
                </c:pt>
                <c:pt idx="159">
                  <c:v>0.152</c:v>
                </c:pt>
                <c:pt idx="160">
                  <c:v>6.5000000000000002E-2</c:v>
                </c:pt>
                <c:pt idx="161">
                  <c:v>0.11799999999999999</c:v>
                </c:pt>
                <c:pt idx="162">
                  <c:v>6.0999999999999999E-2</c:v>
                </c:pt>
                <c:pt idx="163">
                  <c:v>0.109</c:v>
                </c:pt>
                <c:pt idx="164">
                  <c:v>7.2999999999999995E-2</c:v>
                </c:pt>
                <c:pt idx="165">
                  <c:v>0.08</c:v>
                </c:pt>
                <c:pt idx="166">
                  <c:v>0.18</c:v>
                </c:pt>
                <c:pt idx="167">
                  <c:v>9.4E-2</c:v>
                </c:pt>
                <c:pt idx="168">
                  <c:v>0.17100000000000001</c:v>
                </c:pt>
                <c:pt idx="169">
                  <c:v>0.14799999999999999</c:v>
                </c:pt>
                <c:pt idx="170">
                  <c:v>0.153</c:v>
                </c:pt>
                <c:pt idx="171">
                  <c:v>0.126</c:v>
                </c:pt>
                <c:pt idx="172">
                  <c:v>0.08</c:v>
                </c:pt>
                <c:pt idx="173">
                  <c:v>0.16600000000000001</c:v>
                </c:pt>
                <c:pt idx="174">
                  <c:v>0.106</c:v>
                </c:pt>
                <c:pt idx="175">
                  <c:v>0.104</c:v>
                </c:pt>
                <c:pt idx="176">
                  <c:v>8.2000000000000003E-2</c:v>
                </c:pt>
                <c:pt idx="177">
                  <c:v>9.2999999999999999E-2</c:v>
                </c:pt>
                <c:pt idx="178">
                  <c:v>0.113</c:v>
                </c:pt>
                <c:pt idx="179">
                  <c:v>0.2</c:v>
                </c:pt>
                <c:pt idx="180">
                  <c:v>0.189</c:v>
                </c:pt>
                <c:pt idx="181">
                  <c:v>0.14299999999999999</c:v>
                </c:pt>
                <c:pt idx="182">
                  <c:v>0.182</c:v>
                </c:pt>
                <c:pt idx="183">
                  <c:v>0.13400000000000001</c:v>
                </c:pt>
                <c:pt idx="184">
                  <c:v>0.122</c:v>
                </c:pt>
                <c:pt idx="185">
                  <c:v>8.6999999999999994E-2</c:v>
                </c:pt>
                <c:pt idx="186">
                  <c:v>8.8999999999999996E-2</c:v>
                </c:pt>
                <c:pt idx="187">
                  <c:v>0.10299999999999999</c:v>
                </c:pt>
                <c:pt idx="188">
                  <c:v>8.3000000000000004E-2</c:v>
                </c:pt>
                <c:pt idx="189">
                  <c:v>0.151</c:v>
                </c:pt>
                <c:pt idx="190">
                  <c:v>0.152</c:v>
                </c:pt>
              </c:numCache>
            </c:numRef>
          </c:yVal>
          <c:smooth val="0"/>
        </c:ser>
        <c:dLbls>
          <c:showLegendKey val="0"/>
          <c:showVal val="0"/>
          <c:showCatName val="0"/>
          <c:showSerName val="0"/>
          <c:showPercent val="0"/>
          <c:showBubbleSize val="0"/>
        </c:dLbls>
        <c:axId val="59455744"/>
        <c:axId val="59457920"/>
      </c:scatterChart>
      <c:valAx>
        <c:axId val="59455744"/>
        <c:scaling>
          <c:orientation val="minMax"/>
        </c:scaling>
        <c:delete val="0"/>
        <c:axPos val="b"/>
        <c:title>
          <c:tx>
            <c:rich>
              <a:bodyPr/>
              <a:lstStyle/>
              <a:p>
                <a:pPr>
                  <a:defRPr/>
                </a:pPr>
                <a:r>
                  <a:rPr lang="en-US" sz="1400" dirty="0"/>
                  <a:t>Ground Station PM2.5</a:t>
                </a:r>
              </a:p>
            </c:rich>
          </c:tx>
          <c:layout/>
          <c:overlay val="0"/>
        </c:title>
        <c:numFmt formatCode="General" sourceLinked="1"/>
        <c:majorTickMark val="none"/>
        <c:minorTickMark val="none"/>
        <c:tickLblPos val="nextTo"/>
        <c:crossAx val="59457920"/>
        <c:crosses val="autoZero"/>
        <c:crossBetween val="midCat"/>
      </c:valAx>
      <c:valAx>
        <c:axId val="59457920"/>
        <c:scaling>
          <c:orientation val="minMax"/>
        </c:scaling>
        <c:delete val="0"/>
        <c:axPos val="l"/>
        <c:majorGridlines/>
        <c:title>
          <c:tx>
            <c:rich>
              <a:bodyPr/>
              <a:lstStyle/>
              <a:p>
                <a:pPr>
                  <a:defRPr/>
                </a:pPr>
                <a:r>
                  <a:rPr lang="en-US" sz="1400" dirty="0"/>
                  <a:t>Aerosol Optical Depth</a:t>
                </a:r>
              </a:p>
            </c:rich>
          </c:tx>
          <c:layout/>
          <c:overlay val="0"/>
        </c:title>
        <c:numFmt formatCode="General" sourceLinked="1"/>
        <c:majorTickMark val="none"/>
        <c:minorTickMark val="none"/>
        <c:tickLblPos val="nextTo"/>
        <c:crossAx val="59455744"/>
        <c:crosses val="autoZero"/>
        <c:crossBetween val="midCat"/>
      </c:valAx>
    </c:plotArea>
    <c:legend>
      <c:legendPos val="r"/>
      <c:legendEntry>
        <c:idx val="0"/>
        <c:txPr>
          <a:bodyPr/>
          <a:lstStyle/>
          <a:p>
            <a:pPr>
              <a:defRPr sz="1200"/>
            </a:pPr>
            <a:endParaRPr lang="en-US"/>
          </a:p>
        </c:txPr>
      </c:legendEntry>
      <c:legendEntry>
        <c:idx val="1"/>
        <c:txPr>
          <a:bodyPr/>
          <a:lstStyle/>
          <a:p>
            <a:pPr>
              <a:defRPr sz="1200"/>
            </a:pPr>
            <a:endParaRPr lang="en-US"/>
          </a:p>
        </c:txPr>
      </c:legendEntry>
      <c:legendEntry>
        <c:idx val="2"/>
        <c:txPr>
          <a:bodyPr/>
          <a:lstStyle/>
          <a:p>
            <a:pPr>
              <a:defRPr sz="1200"/>
            </a:pPr>
            <a:endParaRPr lang="en-US"/>
          </a:p>
        </c:txPr>
      </c:legendEntry>
      <c:legendEntry>
        <c:idx val="3"/>
        <c:txPr>
          <a:bodyPr/>
          <a:lstStyle/>
          <a:p>
            <a:pPr>
              <a:defRPr sz="1200"/>
            </a:pPr>
            <a:endParaRPr lang="en-US"/>
          </a:p>
        </c:txPr>
      </c:legendEntry>
      <c:legendEntry>
        <c:idx val="4"/>
        <c:txPr>
          <a:bodyPr/>
          <a:lstStyle/>
          <a:p>
            <a:pPr>
              <a:defRPr sz="1200"/>
            </a:pPr>
            <a:endParaRPr lang="en-US"/>
          </a:p>
        </c:txPr>
      </c:legendEntry>
      <c:legendEntry>
        <c:idx val="5"/>
        <c:txPr>
          <a:bodyPr/>
          <a:lstStyle/>
          <a:p>
            <a:pPr>
              <a:defRPr sz="1200"/>
            </a:pPr>
            <a:endParaRPr lang="en-US"/>
          </a:p>
        </c:txPr>
      </c:legendEntry>
      <c:legendEntry>
        <c:idx val="6"/>
        <c:txPr>
          <a:bodyPr/>
          <a:lstStyle/>
          <a:p>
            <a:pPr>
              <a:defRPr sz="1200"/>
            </a:pPr>
            <a:endParaRPr lang="en-US"/>
          </a:p>
        </c:txPr>
      </c:legendEntry>
      <c:legendEntry>
        <c:idx val="7"/>
        <c:txPr>
          <a:bodyPr/>
          <a:lstStyle/>
          <a:p>
            <a:pPr>
              <a:defRPr sz="1200"/>
            </a:pPr>
            <a:endParaRPr lang="en-US"/>
          </a:p>
        </c:txPr>
      </c:legendEntry>
      <c:legendEntry>
        <c:idx val="8"/>
        <c:txPr>
          <a:bodyPr/>
          <a:lstStyle/>
          <a:p>
            <a:pPr>
              <a:defRPr sz="1200"/>
            </a:pPr>
            <a:endParaRPr lang="en-US"/>
          </a:p>
        </c:txPr>
      </c:legendEntry>
      <c:legendEntry>
        <c:idx val="9"/>
        <c:txPr>
          <a:bodyPr/>
          <a:lstStyle/>
          <a:p>
            <a:pPr>
              <a:defRPr sz="1200"/>
            </a:pPr>
            <a:endParaRPr lang="en-US"/>
          </a:p>
        </c:txPr>
      </c:legendEntry>
      <c:layout/>
      <c:overlay val="0"/>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Summer </a:t>
            </a:r>
            <a:r>
              <a:rPr lang="en-US" dirty="0" smtClean="0"/>
              <a:t>(JJA) Hawaii</a:t>
            </a:r>
            <a:r>
              <a:rPr lang="en-US" dirty="0"/>
              <a:t>: PM2.5 -</a:t>
            </a:r>
            <a:r>
              <a:rPr lang="en-US" baseline="0" dirty="0"/>
              <a:t> MODIS AOD (2000-2015) </a:t>
            </a:r>
            <a:endParaRPr lang="en-US" dirty="0"/>
          </a:p>
        </c:rich>
      </c:tx>
      <c:layout>
        <c:manualLayout>
          <c:xMode val="edge"/>
          <c:yMode val="edge"/>
          <c:x val="0.10334099025799248"/>
          <c:y val="2.028451202083608E-2"/>
        </c:manualLayout>
      </c:layout>
      <c:overlay val="0"/>
    </c:title>
    <c:autoTitleDeleted val="0"/>
    <c:plotArea>
      <c:layout/>
      <c:scatterChart>
        <c:scatterStyle val="lineMarker"/>
        <c:varyColors val="0"/>
        <c:ser>
          <c:idx val="8"/>
          <c:order val="0"/>
          <c:tx>
            <c:v>Summer</c:v>
          </c:tx>
          <c:spPr>
            <a:ln w="28575">
              <a:noFill/>
            </a:ln>
          </c:spPr>
          <c:marker>
            <c:symbol val="circle"/>
            <c:size val="2"/>
          </c:marker>
          <c:dPt>
            <c:idx val="1086"/>
            <c:marker>
              <c:symbol val="square"/>
              <c:size val="2"/>
            </c:marker>
            <c:bubble3D val="0"/>
          </c:dPt>
          <c:trendline>
            <c:trendlineType val="linear"/>
            <c:dispRSqr val="1"/>
            <c:dispEq val="1"/>
            <c:trendlineLbl>
              <c:layout>
                <c:manualLayout>
                  <c:x val="0.34734698488953636"/>
                  <c:y val="-0.38566713772402805"/>
                </c:manualLayout>
              </c:layout>
              <c:tx>
                <c:rich>
                  <a:bodyPr/>
                  <a:lstStyle/>
                  <a:p>
                    <a:pPr>
                      <a:defRPr sz="2400"/>
                    </a:pPr>
                    <a:r>
                      <a:rPr lang="en-US" sz="1400" baseline="0" dirty="0"/>
                      <a:t>y = 4.0267x + 3.1043
R² = 0.0064</a:t>
                    </a:r>
                    <a:endParaRPr lang="en-US" sz="2400" dirty="0"/>
                  </a:p>
                </c:rich>
              </c:tx>
              <c:numFmt formatCode="General" sourceLinked="0"/>
            </c:trendlineLbl>
          </c:trendline>
          <c:xVal>
            <c:numRef>
              <c:f>'Summer Correlation'!$D$2:$D$385</c:f>
              <c:numCache>
                <c:formatCode>General</c:formatCode>
                <c:ptCount val="384"/>
                <c:pt idx="0">
                  <c:v>9.2999999999999999E-2</c:v>
                </c:pt>
                <c:pt idx="1">
                  <c:v>0.11700000000000001</c:v>
                </c:pt>
                <c:pt idx="2">
                  <c:v>0.14000000000000001</c:v>
                </c:pt>
                <c:pt idx="3">
                  <c:v>0.10299999999999999</c:v>
                </c:pt>
                <c:pt idx="4">
                  <c:v>0.11600000000000001</c:v>
                </c:pt>
                <c:pt idx="5">
                  <c:v>0.158</c:v>
                </c:pt>
                <c:pt idx="6">
                  <c:v>9.4E-2</c:v>
                </c:pt>
                <c:pt idx="7">
                  <c:v>0.16900000000000001</c:v>
                </c:pt>
                <c:pt idx="8">
                  <c:v>0.125</c:v>
                </c:pt>
                <c:pt idx="9">
                  <c:v>0.11799999999999999</c:v>
                </c:pt>
                <c:pt idx="10">
                  <c:v>9.8000000000000004E-2</c:v>
                </c:pt>
                <c:pt idx="11">
                  <c:v>0.13</c:v>
                </c:pt>
                <c:pt idx="12">
                  <c:v>0.106</c:v>
                </c:pt>
                <c:pt idx="13">
                  <c:v>8.6999999999999994E-2</c:v>
                </c:pt>
                <c:pt idx="14">
                  <c:v>0.1</c:v>
                </c:pt>
                <c:pt idx="15">
                  <c:v>0</c:v>
                </c:pt>
                <c:pt idx="16">
                  <c:v>0.14399999999999999</c:v>
                </c:pt>
                <c:pt idx="17">
                  <c:v>8.1000000000000003E-2</c:v>
                </c:pt>
                <c:pt idx="18">
                  <c:v>0.08</c:v>
                </c:pt>
                <c:pt idx="19">
                  <c:v>0.114</c:v>
                </c:pt>
                <c:pt idx="20">
                  <c:v>0.14000000000000001</c:v>
                </c:pt>
                <c:pt idx="21">
                  <c:v>0.105</c:v>
                </c:pt>
                <c:pt idx="22">
                  <c:v>8.3000000000000004E-2</c:v>
                </c:pt>
                <c:pt idx="23">
                  <c:v>0.12</c:v>
                </c:pt>
                <c:pt idx="24">
                  <c:v>0.14000000000000001</c:v>
                </c:pt>
                <c:pt idx="25">
                  <c:v>0.108</c:v>
                </c:pt>
                <c:pt idx="26">
                  <c:v>0.14399999999999999</c:v>
                </c:pt>
                <c:pt idx="27">
                  <c:v>0.11799999999999999</c:v>
                </c:pt>
                <c:pt idx="28">
                  <c:v>8.7999999999999995E-2</c:v>
                </c:pt>
                <c:pt idx="29">
                  <c:v>0.17499999999999999</c:v>
                </c:pt>
                <c:pt idx="30">
                  <c:v>0.14899999999999999</c:v>
                </c:pt>
                <c:pt idx="31">
                  <c:v>0.123</c:v>
                </c:pt>
                <c:pt idx="32">
                  <c:v>9.4E-2</c:v>
                </c:pt>
                <c:pt idx="33">
                  <c:v>9.0999999999999998E-2</c:v>
                </c:pt>
                <c:pt idx="34">
                  <c:v>9.4E-2</c:v>
                </c:pt>
                <c:pt idx="35">
                  <c:v>7.0000000000000007E-2</c:v>
                </c:pt>
                <c:pt idx="36">
                  <c:v>7.3999999999999996E-2</c:v>
                </c:pt>
                <c:pt idx="37">
                  <c:v>5.0999999999999997E-2</c:v>
                </c:pt>
                <c:pt idx="38">
                  <c:v>8.6999999999999994E-2</c:v>
                </c:pt>
                <c:pt idx="39">
                  <c:v>8.5000000000000006E-2</c:v>
                </c:pt>
                <c:pt idx="40">
                  <c:v>0.114</c:v>
                </c:pt>
                <c:pt idx="41">
                  <c:v>0.10199999999999999</c:v>
                </c:pt>
                <c:pt idx="42">
                  <c:v>9.1999999999999998E-2</c:v>
                </c:pt>
                <c:pt idx="43">
                  <c:v>0.114</c:v>
                </c:pt>
                <c:pt idx="44">
                  <c:v>6.9000000000000006E-2</c:v>
                </c:pt>
                <c:pt idx="45">
                  <c:v>8.5999999999999993E-2</c:v>
                </c:pt>
                <c:pt idx="46">
                  <c:v>9.1999999999999998E-2</c:v>
                </c:pt>
                <c:pt idx="47">
                  <c:v>0.24299999999999999</c:v>
                </c:pt>
                <c:pt idx="48">
                  <c:v>0.106</c:v>
                </c:pt>
                <c:pt idx="49">
                  <c:v>0.114</c:v>
                </c:pt>
                <c:pt idx="50">
                  <c:v>0.105</c:v>
                </c:pt>
                <c:pt idx="51">
                  <c:v>9.6000000000000002E-2</c:v>
                </c:pt>
                <c:pt idx="52">
                  <c:v>0.121</c:v>
                </c:pt>
                <c:pt idx="53">
                  <c:v>0.153</c:v>
                </c:pt>
                <c:pt idx="54">
                  <c:v>8.6999999999999994E-2</c:v>
                </c:pt>
                <c:pt idx="55">
                  <c:v>0.114</c:v>
                </c:pt>
                <c:pt idx="56">
                  <c:v>0.246</c:v>
                </c:pt>
                <c:pt idx="57">
                  <c:v>8.5999999999999993E-2</c:v>
                </c:pt>
                <c:pt idx="58">
                  <c:v>0.126</c:v>
                </c:pt>
                <c:pt idx="59">
                  <c:v>0.14099999999999999</c:v>
                </c:pt>
                <c:pt idx="60">
                  <c:v>0.127</c:v>
                </c:pt>
                <c:pt idx="61">
                  <c:v>8.6999999999999994E-2</c:v>
                </c:pt>
                <c:pt idx="62">
                  <c:v>8.6999999999999994E-2</c:v>
                </c:pt>
                <c:pt idx="63">
                  <c:v>0.09</c:v>
                </c:pt>
                <c:pt idx="64">
                  <c:v>7.0000000000000007E-2</c:v>
                </c:pt>
                <c:pt idx="65">
                  <c:v>6.0999999999999999E-2</c:v>
                </c:pt>
                <c:pt idx="66">
                  <c:v>5.8999999999999997E-2</c:v>
                </c:pt>
                <c:pt idx="67">
                  <c:v>0.125</c:v>
                </c:pt>
                <c:pt idx="68">
                  <c:v>0.112</c:v>
                </c:pt>
                <c:pt idx="69">
                  <c:v>0.113</c:v>
                </c:pt>
                <c:pt idx="70">
                  <c:v>8.5999999999999993E-2</c:v>
                </c:pt>
                <c:pt idx="71">
                  <c:v>0.10100000000000001</c:v>
                </c:pt>
                <c:pt idx="72">
                  <c:v>0.14000000000000001</c:v>
                </c:pt>
                <c:pt idx="73">
                  <c:v>0.17299999999999999</c:v>
                </c:pt>
                <c:pt idx="74">
                  <c:v>0.109</c:v>
                </c:pt>
                <c:pt idx="75">
                  <c:v>0.17699999999999999</c:v>
                </c:pt>
                <c:pt idx="76">
                  <c:v>0.18</c:v>
                </c:pt>
                <c:pt idx="77">
                  <c:v>8.7999999999999995E-2</c:v>
                </c:pt>
                <c:pt idx="78">
                  <c:v>9.9000000000000005E-2</c:v>
                </c:pt>
                <c:pt idx="79">
                  <c:v>0.125</c:v>
                </c:pt>
                <c:pt idx="80">
                  <c:v>0.151</c:v>
                </c:pt>
                <c:pt idx="81">
                  <c:v>0.10299999999999999</c:v>
                </c:pt>
                <c:pt idx="82">
                  <c:v>6.9000000000000006E-2</c:v>
                </c:pt>
                <c:pt idx="83">
                  <c:v>8.5999999999999993E-2</c:v>
                </c:pt>
                <c:pt idx="84">
                  <c:v>8.5000000000000006E-2</c:v>
                </c:pt>
                <c:pt idx="85">
                  <c:v>5.3999999999999999E-2</c:v>
                </c:pt>
                <c:pt idx="86">
                  <c:v>8.8999999999999996E-2</c:v>
                </c:pt>
                <c:pt idx="87">
                  <c:v>7.9000000000000001E-2</c:v>
                </c:pt>
                <c:pt idx="88">
                  <c:v>0.10299999999999999</c:v>
                </c:pt>
                <c:pt idx="89">
                  <c:v>8.7999999999999995E-2</c:v>
                </c:pt>
                <c:pt idx="90">
                  <c:v>7.2999999999999995E-2</c:v>
                </c:pt>
                <c:pt idx="91">
                  <c:v>0.17699999999999999</c:v>
                </c:pt>
                <c:pt idx="92">
                  <c:v>0.124</c:v>
                </c:pt>
                <c:pt idx="93">
                  <c:v>7.9000000000000001E-2</c:v>
                </c:pt>
                <c:pt idx="94">
                  <c:v>8.3000000000000004E-2</c:v>
                </c:pt>
                <c:pt idx="95">
                  <c:v>6.4000000000000001E-2</c:v>
                </c:pt>
                <c:pt idx="96">
                  <c:v>0.10299999999999999</c:v>
                </c:pt>
                <c:pt idx="97">
                  <c:v>9.8000000000000004E-2</c:v>
                </c:pt>
                <c:pt idx="98">
                  <c:v>0.10199999999999999</c:v>
                </c:pt>
                <c:pt idx="99">
                  <c:v>0.10199999999999999</c:v>
                </c:pt>
                <c:pt idx="100">
                  <c:v>0.11</c:v>
                </c:pt>
                <c:pt idx="101">
                  <c:v>0.14399999999999999</c:v>
                </c:pt>
                <c:pt idx="102">
                  <c:v>7.6999999999999999E-2</c:v>
                </c:pt>
                <c:pt idx="103">
                  <c:v>0.11799999999999999</c:v>
                </c:pt>
                <c:pt idx="104">
                  <c:v>0.157</c:v>
                </c:pt>
                <c:pt idx="105">
                  <c:v>8.3000000000000004E-2</c:v>
                </c:pt>
                <c:pt idx="106">
                  <c:v>0.161</c:v>
                </c:pt>
                <c:pt idx="107">
                  <c:v>0.14099999999999999</c:v>
                </c:pt>
                <c:pt idx="108">
                  <c:v>0.11899999999999999</c:v>
                </c:pt>
                <c:pt idx="109">
                  <c:v>7.8E-2</c:v>
                </c:pt>
                <c:pt idx="110">
                  <c:v>7.2999999999999995E-2</c:v>
                </c:pt>
                <c:pt idx="111">
                  <c:v>0.108</c:v>
                </c:pt>
                <c:pt idx="112">
                  <c:v>0.08</c:v>
                </c:pt>
                <c:pt idx="113">
                  <c:v>7.1999999999999995E-2</c:v>
                </c:pt>
                <c:pt idx="114">
                  <c:v>6.0999999999999999E-2</c:v>
                </c:pt>
                <c:pt idx="115">
                  <c:v>0.123</c:v>
                </c:pt>
                <c:pt idx="116">
                  <c:v>0.129</c:v>
                </c:pt>
                <c:pt idx="117">
                  <c:v>0.12</c:v>
                </c:pt>
                <c:pt idx="118">
                  <c:v>0.127</c:v>
                </c:pt>
                <c:pt idx="119">
                  <c:v>0.107</c:v>
                </c:pt>
                <c:pt idx="120">
                  <c:v>9.6000000000000002E-2</c:v>
                </c:pt>
                <c:pt idx="121">
                  <c:v>0.17299999999999999</c:v>
                </c:pt>
                <c:pt idx="122">
                  <c:v>0.124</c:v>
                </c:pt>
                <c:pt idx="123">
                  <c:v>0.13200000000000001</c:v>
                </c:pt>
                <c:pt idx="124">
                  <c:v>0.159</c:v>
                </c:pt>
                <c:pt idx="125">
                  <c:v>0.09</c:v>
                </c:pt>
                <c:pt idx="126">
                  <c:v>0.09</c:v>
                </c:pt>
                <c:pt idx="127">
                  <c:v>0.16900000000000001</c:v>
                </c:pt>
                <c:pt idx="128">
                  <c:v>0.152</c:v>
                </c:pt>
                <c:pt idx="129">
                  <c:v>5.8999999999999997E-2</c:v>
                </c:pt>
                <c:pt idx="130">
                  <c:v>7.3999999999999996E-2</c:v>
                </c:pt>
                <c:pt idx="131">
                  <c:v>6.9000000000000006E-2</c:v>
                </c:pt>
                <c:pt idx="132">
                  <c:v>8.4000000000000005E-2</c:v>
                </c:pt>
                <c:pt idx="133">
                  <c:v>6.6000000000000003E-2</c:v>
                </c:pt>
                <c:pt idx="134">
                  <c:v>8.7999999999999995E-2</c:v>
                </c:pt>
                <c:pt idx="135">
                  <c:v>8.4000000000000005E-2</c:v>
                </c:pt>
                <c:pt idx="136">
                  <c:v>9.2999999999999999E-2</c:v>
                </c:pt>
                <c:pt idx="137">
                  <c:v>8.5000000000000006E-2</c:v>
                </c:pt>
                <c:pt idx="138">
                  <c:v>8.1000000000000003E-2</c:v>
                </c:pt>
                <c:pt idx="139">
                  <c:v>0.121</c:v>
                </c:pt>
                <c:pt idx="140">
                  <c:v>9.0999999999999998E-2</c:v>
                </c:pt>
                <c:pt idx="141">
                  <c:v>7.8E-2</c:v>
                </c:pt>
                <c:pt idx="142">
                  <c:v>0.105</c:v>
                </c:pt>
                <c:pt idx="143">
                  <c:v>0.14299999999999999</c:v>
                </c:pt>
                <c:pt idx="144">
                  <c:v>0.10299999999999999</c:v>
                </c:pt>
                <c:pt idx="145">
                  <c:v>9.8000000000000004E-2</c:v>
                </c:pt>
                <c:pt idx="146">
                  <c:v>0.10199999999999999</c:v>
                </c:pt>
                <c:pt idx="147">
                  <c:v>0.10199999999999999</c:v>
                </c:pt>
                <c:pt idx="148">
                  <c:v>0.11</c:v>
                </c:pt>
                <c:pt idx="149">
                  <c:v>0.14399999999999999</c:v>
                </c:pt>
                <c:pt idx="150">
                  <c:v>7.6999999999999999E-2</c:v>
                </c:pt>
                <c:pt idx="151">
                  <c:v>0.11799999999999999</c:v>
                </c:pt>
                <c:pt idx="152">
                  <c:v>0.157</c:v>
                </c:pt>
                <c:pt idx="153">
                  <c:v>8.3000000000000004E-2</c:v>
                </c:pt>
                <c:pt idx="154">
                  <c:v>0.161</c:v>
                </c:pt>
                <c:pt idx="155">
                  <c:v>0.14099999999999999</c:v>
                </c:pt>
                <c:pt idx="156">
                  <c:v>0.11899999999999999</c:v>
                </c:pt>
                <c:pt idx="157">
                  <c:v>7.8E-2</c:v>
                </c:pt>
                <c:pt idx="158">
                  <c:v>7.2999999999999995E-2</c:v>
                </c:pt>
                <c:pt idx="159">
                  <c:v>0.108</c:v>
                </c:pt>
                <c:pt idx="160">
                  <c:v>0.08</c:v>
                </c:pt>
                <c:pt idx="161">
                  <c:v>7.1999999999999995E-2</c:v>
                </c:pt>
                <c:pt idx="162">
                  <c:v>6.4000000000000001E-2</c:v>
                </c:pt>
                <c:pt idx="163">
                  <c:v>0.123</c:v>
                </c:pt>
                <c:pt idx="164">
                  <c:v>0.129</c:v>
                </c:pt>
                <c:pt idx="165">
                  <c:v>0.12</c:v>
                </c:pt>
                <c:pt idx="166">
                  <c:v>0.127</c:v>
                </c:pt>
                <c:pt idx="167">
                  <c:v>0.107</c:v>
                </c:pt>
                <c:pt idx="168">
                  <c:v>9.6000000000000002E-2</c:v>
                </c:pt>
                <c:pt idx="169">
                  <c:v>0.17299999999999999</c:v>
                </c:pt>
                <c:pt idx="170">
                  <c:v>0.124</c:v>
                </c:pt>
                <c:pt idx="171">
                  <c:v>0.13200000000000001</c:v>
                </c:pt>
                <c:pt idx="172">
                  <c:v>0.159</c:v>
                </c:pt>
                <c:pt idx="173">
                  <c:v>7.8E-2</c:v>
                </c:pt>
                <c:pt idx="174">
                  <c:v>0.09</c:v>
                </c:pt>
                <c:pt idx="175">
                  <c:v>0.16900000000000001</c:v>
                </c:pt>
                <c:pt idx="176">
                  <c:v>0.152</c:v>
                </c:pt>
                <c:pt idx="177">
                  <c:v>5.8999999999999997E-2</c:v>
                </c:pt>
                <c:pt idx="178">
                  <c:v>7.3999999999999996E-2</c:v>
                </c:pt>
                <c:pt idx="179">
                  <c:v>6.9000000000000006E-2</c:v>
                </c:pt>
                <c:pt idx="180">
                  <c:v>8.4000000000000005E-2</c:v>
                </c:pt>
                <c:pt idx="181">
                  <c:v>6.6000000000000003E-2</c:v>
                </c:pt>
                <c:pt idx="182">
                  <c:v>8.7999999999999995E-2</c:v>
                </c:pt>
                <c:pt idx="183">
                  <c:v>7.2999999999999995E-2</c:v>
                </c:pt>
                <c:pt idx="184">
                  <c:v>9.2999999999999999E-2</c:v>
                </c:pt>
                <c:pt idx="185">
                  <c:v>8.5000000000000006E-2</c:v>
                </c:pt>
                <c:pt idx="186">
                  <c:v>8.1000000000000003E-2</c:v>
                </c:pt>
                <c:pt idx="187">
                  <c:v>0.121</c:v>
                </c:pt>
                <c:pt idx="188">
                  <c:v>9.0999999999999998E-2</c:v>
                </c:pt>
                <c:pt idx="189">
                  <c:v>7.8E-2</c:v>
                </c:pt>
                <c:pt idx="190">
                  <c:v>0.10299999999999999</c:v>
                </c:pt>
                <c:pt idx="191">
                  <c:v>0.14299999999999999</c:v>
                </c:pt>
                <c:pt idx="192">
                  <c:v>0.106</c:v>
                </c:pt>
                <c:pt idx="193">
                  <c:v>0.11600000000000001</c:v>
                </c:pt>
                <c:pt idx="194">
                  <c:v>0.108</c:v>
                </c:pt>
                <c:pt idx="195">
                  <c:v>9.7000000000000003E-2</c:v>
                </c:pt>
                <c:pt idx="196">
                  <c:v>0.111</c:v>
                </c:pt>
                <c:pt idx="197">
                  <c:v>0.159</c:v>
                </c:pt>
                <c:pt idx="198">
                  <c:v>0.14199999999999999</c:v>
                </c:pt>
                <c:pt idx="199">
                  <c:v>0.113</c:v>
                </c:pt>
                <c:pt idx="200">
                  <c:v>0.189</c:v>
                </c:pt>
                <c:pt idx="201">
                  <c:v>8.3000000000000004E-2</c:v>
                </c:pt>
                <c:pt idx="202">
                  <c:v>0.13400000000000001</c:v>
                </c:pt>
                <c:pt idx="203">
                  <c:v>0.18099999999999999</c:v>
                </c:pt>
                <c:pt idx="204">
                  <c:v>0.11600000000000001</c:v>
                </c:pt>
                <c:pt idx="205">
                  <c:v>8.7999999999999995E-2</c:v>
                </c:pt>
                <c:pt idx="206">
                  <c:v>7.0000000000000007E-2</c:v>
                </c:pt>
                <c:pt idx="207">
                  <c:v>0.123</c:v>
                </c:pt>
                <c:pt idx="208">
                  <c:v>7.1999999999999995E-2</c:v>
                </c:pt>
                <c:pt idx="209">
                  <c:v>6.6000000000000003E-2</c:v>
                </c:pt>
                <c:pt idx="210">
                  <c:v>6.7000000000000004E-2</c:v>
                </c:pt>
                <c:pt idx="211">
                  <c:v>0.126</c:v>
                </c:pt>
                <c:pt idx="212">
                  <c:v>0.114</c:v>
                </c:pt>
                <c:pt idx="213">
                  <c:v>0.12</c:v>
                </c:pt>
                <c:pt idx="214">
                  <c:v>7.9000000000000001E-2</c:v>
                </c:pt>
                <c:pt idx="215">
                  <c:v>9.6000000000000002E-2</c:v>
                </c:pt>
                <c:pt idx="216">
                  <c:v>0.13600000000000001</c:v>
                </c:pt>
                <c:pt idx="217">
                  <c:v>0.17</c:v>
                </c:pt>
                <c:pt idx="218">
                  <c:v>0.11799999999999999</c:v>
                </c:pt>
                <c:pt idx="219">
                  <c:v>0.15</c:v>
                </c:pt>
                <c:pt idx="220">
                  <c:v>0.16400000000000001</c:v>
                </c:pt>
                <c:pt idx="221">
                  <c:v>9.5000000000000001E-2</c:v>
                </c:pt>
                <c:pt idx="222">
                  <c:v>0.106</c:v>
                </c:pt>
                <c:pt idx="223">
                  <c:v>0.157</c:v>
                </c:pt>
                <c:pt idx="224">
                  <c:v>0.13400000000000001</c:v>
                </c:pt>
                <c:pt idx="225">
                  <c:v>0.10299999999999999</c:v>
                </c:pt>
                <c:pt idx="226">
                  <c:v>6.8000000000000005E-2</c:v>
                </c:pt>
                <c:pt idx="227">
                  <c:v>7.1999999999999995E-2</c:v>
                </c:pt>
                <c:pt idx="228">
                  <c:v>7.8E-2</c:v>
                </c:pt>
                <c:pt idx="229">
                  <c:v>5.5E-2</c:v>
                </c:pt>
                <c:pt idx="230">
                  <c:v>9.5000000000000001E-2</c:v>
                </c:pt>
                <c:pt idx="231">
                  <c:v>7.2999999999999995E-2</c:v>
                </c:pt>
                <c:pt idx="232">
                  <c:v>9.8000000000000004E-2</c:v>
                </c:pt>
                <c:pt idx="233">
                  <c:v>9.4E-2</c:v>
                </c:pt>
                <c:pt idx="234">
                  <c:v>6.5000000000000002E-2</c:v>
                </c:pt>
                <c:pt idx="235">
                  <c:v>0.122</c:v>
                </c:pt>
                <c:pt idx="236">
                  <c:v>0.09</c:v>
                </c:pt>
                <c:pt idx="237">
                  <c:v>6.2E-2</c:v>
                </c:pt>
                <c:pt idx="238">
                  <c:v>8.5000000000000006E-2</c:v>
                </c:pt>
                <c:pt idx="239">
                  <c:v>7.1999999999999995E-2</c:v>
                </c:pt>
                <c:pt idx="240">
                  <c:v>8.5000000000000006E-2</c:v>
                </c:pt>
                <c:pt idx="241">
                  <c:v>0.13500000000000001</c:v>
                </c:pt>
                <c:pt idx="242">
                  <c:v>0.1</c:v>
                </c:pt>
                <c:pt idx="243">
                  <c:v>0.14799999999999999</c:v>
                </c:pt>
                <c:pt idx="244">
                  <c:v>0.11899999999999999</c:v>
                </c:pt>
                <c:pt idx="245">
                  <c:v>9.9000000000000005E-2</c:v>
                </c:pt>
                <c:pt idx="246">
                  <c:v>9.6000000000000002E-2</c:v>
                </c:pt>
                <c:pt idx="247">
                  <c:v>0.159</c:v>
                </c:pt>
                <c:pt idx="248">
                  <c:v>0.13400000000000001</c:v>
                </c:pt>
                <c:pt idx="249">
                  <c:v>7.9000000000000001E-2</c:v>
                </c:pt>
                <c:pt idx="250">
                  <c:v>9.6000000000000002E-2</c:v>
                </c:pt>
                <c:pt idx="251">
                  <c:v>0.124</c:v>
                </c:pt>
                <c:pt idx="252">
                  <c:v>0.13500000000000001</c:v>
                </c:pt>
                <c:pt idx="253">
                  <c:v>9.6000000000000002E-2</c:v>
                </c:pt>
                <c:pt idx="254">
                  <c:v>0.109</c:v>
                </c:pt>
                <c:pt idx="255">
                  <c:v>7.3999999999999996E-2</c:v>
                </c:pt>
                <c:pt idx="256">
                  <c:v>5.8999999999999997E-2</c:v>
                </c:pt>
                <c:pt idx="257">
                  <c:v>5.5E-2</c:v>
                </c:pt>
                <c:pt idx="258">
                  <c:v>6.5000000000000002E-2</c:v>
                </c:pt>
                <c:pt idx="259">
                  <c:v>0.19</c:v>
                </c:pt>
                <c:pt idx="260">
                  <c:v>0.11700000000000001</c:v>
                </c:pt>
                <c:pt idx="261">
                  <c:v>0.13200000000000001</c:v>
                </c:pt>
                <c:pt idx="262">
                  <c:v>0.13700000000000001</c:v>
                </c:pt>
                <c:pt idx="263">
                  <c:v>9.5000000000000001E-2</c:v>
                </c:pt>
                <c:pt idx="264">
                  <c:v>0.151</c:v>
                </c:pt>
                <c:pt idx="265">
                  <c:v>0.112</c:v>
                </c:pt>
                <c:pt idx="266">
                  <c:v>0.10100000000000001</c:v>
                </c:pt>
                <c:pt idx="267">
                  <c:v>0.15</c:v>
                </c:pt>
                <c:pt idx="268">
                  <c:v>0.10299999999999999</c:v>
                </c:pt>
                <c:pt idx="269">
                  <c:v>8.2000000000000003E-2</c:v>
                </c:pt>
                <c:pt idx="270">
                  <c:v>0.11899999999999999</c:v>
                </c:pt>
                <c:pt idx="271">
                  <c:v>0.20200000000000001</c:v>
                </c:pt>
                <c:pt idx="272">
                  <c:v>0.187</c:v>
                </c:pt>
                <c:pt idx="273">
                  <c:v>5.3999999999999999E-2</c:v>
                </c:pt>
                <c:pt idx="274">
                  <c:v>7.4999999999999997E-2</c:v>
                </c:pt>
                <c:pt idx="275">
                  <c:v>0.105</c:v>
                </c:pt>
                <c:pt idx="276">
                  <c:v>8.8999999999999996E-2</c:v>
                </c:pt>
                <c:pt idx="277">
                  <c:v>7.0000000000000007E-2</c:v>
                </c:pt>
                <c:pt idx="278">
                  <c:v>0.114</c:v>
                </c:pt>
                <c:pt idx="279">
                  <c:v>6.7000000000000004E-2</c:v>
                </c:pt>
                <c:pt idx="280">
                  <c:v>0.104</c:v>
                </c:pt>
                <c:pt idx="281">
                  <c:v>0.11799999999999999</c:v>
                </c:pt>
                <c:pt idx="282">
                  <c:v>9.6000000000000002E-2</c:v>
                </c:pt>
                <c:pt idx="283">
                  <c:v>0.121</c:v>
                </c:pt>
                <c:pt idx="284">
                  <c:v>7.9000000000000001E-2</c:v>
                </c:pt>
                <c:pt idx="285">
                  <c:v>0.14599999999999999</c:v>
                </c:pt>
                <c:pt idx="286">
                  <c:v>8.5999999999999993E-2</c:v>
                </c:pt>
                <c:pt idx="287">
                  <c:v>0.108</c:v>
                </c:pt>
                <c:pt idx="288">
                  <c:v>9.0999999999999998E-2</c:v>
                </c:pt>
                <c:pt idx="289">
                  <c:v>0.104</c:v>
                </c:pt>
                <c:pt idx="290">
                  <c:v>9.9000000000000005E-2</c:v>
                </c:pt>
                <c:pt idx="291">
                  <c:v>9.9000000000000005E-2</c:v>
                </c:pt>
                <c:pt idx="292">
                  <c:v>8.3000000000000004E-2</c:v>
                </c:pt>
                <c:pt idx="293">
                  <c:v>0.122</c:v>
                </c:pt>
                <c:pt idx="294">
                  <c:v>0.113</c:v>
                </c:pt>
                <c:pt idx="295">
                  <c:v>0.127</c:v>
                </c:pt>
                <c:pt idx="296">
                  <c:v>0.154</c:v>
                </c:pt>
                <c:pt idx="297">
                  <c:v>9.0999999999999998E-2</c:v>
                </c:pt>
                <c:pt idx="298">
                  <c:v>0.14399999999999999</c:v>
                </c:pt>
                <c:pt idx="299">
                  <c:v>0.124</c:v>
                </c:pt>
                <c:pt idx="300">
                  <c:v>0.14299999999999999</c:v>
                </c:pt>
                <c:pt idx="301">
                  <c:v>6.3E-2</c:v>
                </c:pt>
                <c:pt idx="302">
                  <c:v>8.5000000000000006E-2</c:v>
                </c:pt>
                <c:pt idx="303">
                  <c:v>0.105</c:v>
                </c:pt>
                <c:pt idx="304">
                  <c:v>0.14099999999999999</c:v>
                </c:pt>
                <c:pt idx="305">
                  <c:v>3.9E-2</c:v>
                </c:pt>
                <c:pt idx="306">
                  <c:v>6.2E-2</c:v>
                </c:pt>
                <c:pt idx="307">
                  <c:v>0.11600000000000001</c:v>
                </c:pt>
                <c:pt idx="308">
                  <c:v>8.7999999999999995E-2</c:v>
                </c:pt>
                <c:pt idx="309">
                  <c:v>7.2999999999999995E-2</c:v>
                </c:pt>
                <c:pt idx="310">
                  <c:v>5.7000000000000002E-2</c:v>
                </c:pt>
                <c:pt idx="311">
                  <c:v>7.0999999999999994E-2</c:v>
                </c:pt>
                <c:pt idx="312">
                  <c:v>0.1</c:v>
                </c:pt>
                <c:pt idx="313">
                  <c:v>0.107</c:v>
                </c:pt>
                <c:pt idx="314">
                  <c:v>0.08</c:v>
                </c:pt>
                <c:pt idx="315">
                  <c:v>0.12</c:v>
                </c:pt>
                <c:pt idx="316">
                  <c:v>8.3000000000000004E-2</c:v>
                </c:pt>
                <c:pt idx="317">
                  <c:v>9.9000000000000005E-2</c:v>
                </c:pt>
                <c:pt idx="318">
                  <c:v>0.152</c:v>
                </c:pt>
                <c:pt idx="319">
                  <c:v>0.106</c:v>
                </c:pt>
                <c:pt idx="320">
                  <c:v>8.3000000000000004E-2</c:v>
                </c:pt>
                <c:pt idx="321">
                  <c:v>7.9000000000000001E-2</c:v>
                </c:pt>
                <c:pt idx="322">
                  <c:v>0.14799999999999999</c:v>
                </c:pt>
                <c:pt idx="323">
                  <c:v>8.5000000000000006E-2</c:v>
                </c:pt>
                <c:pt idx="324">
                  <c:v>8.4000000000000005E-2</c:v>
                </c:pt>
                <c:pt idx="325">
                  <c:v>5.0999999999999997E-2</c:v>
                </c:pt>
                <c:pt idx="326">
                  <c:v>6.5000000000000002E-2</c:v>
                </c:pt>
                <c:pt idx="327">
                  <c:v>0.10100000000000001</c:v>
                </c:pt>
                <c:pt idx="328">
                  <c:v>0.128</c:v>
                </c:pt>
                <c:pt idx="329">
                  <c:v>9.0999999999999998E-2</c:v>
                </c:pt>
                <c:pt idx="330">
                  <c:v>0.107</c:v>
                </c:pt>
                <c:pt idx="331">
                  <c:v>8.8999999999999996E-2</c:v>
                </c:pt>
                <c:pt idx="332">
                  <c:v>0.107</c:v>
                </c:pt>
                <c:pt idx="333">
                  <c:v>0.06</c:v>
                </c:pt>
                <c:pt idx="334">
                  <c:v>9.1999999999999998E-2</c:v>
                </c:pt>
                <c:pt idx="335">
                  <c:v>9.0999999999999998E-2</c:v>
                </c:pt>
                <c:pt idx="336">
                  <c:v>8.2000000000000003E-2</c:v>
                </c:pt>
                <c:pt idx="337">
                  <c:v>0.121</c:v>
                </c:pt>
                <c:pt idx="338">
                  <c:v>0.10299999999999999</c:v>
                </c:pt>
                <c:pt idx="339">
                  <c:v>0.104</c:v>
                </c:pt>
                <c:pt idx="340">
                  <c:v>8.3000000000000004E-2</c:v>
                </c:pt>
                <c:pt idx="341">
                  <c:v>0.11700000000000001</c:v>
                </c:pt>
                <c:pt idx="342">
                  <c:v>0.11600000000000001</c:v>
                </c:pt>
                <c:pt idx="343">
                  <c:v>0.127</c:v>
                </c:pt>
                <c:pt idx="344">
                  <c:v>0.16400000000000001</c:v>
                </c:pt>
                <c:pt idx="345">
                  <c:v>0.11</c:v>
                </c:pt>
                <c:pt idx="346">
                  <c:v>0.129</c:v>
                </c:pt>
                <c:pt idx="347">
                  <c:v>0.13300000000000001</c:v>
                </c:pt>
                <c:pt idx="348">
                  <c:v>0.14699999999999999</c:v>
                </c:pt>
                <c:pt idx="349">
                  <c:v>6.5000000000000002E-2</c:v>
                </c:pt>
                <c:pt idx="350">
                  <c:v>0.08</c:v>
                </c:pt>
                <c:pt idx="351">
                  <c:v>0.122</c:v>
                </c:pt>
                <c:pt idx="352">
                  <c:v>0.13300000000000001</c:v>
                </c:pt>
                <c:pt idx="353">
                  <c:v>3.9E-2</c:v>
                </c:pt>
                <c:pt idx="354">
                  <c:v>6.0999999999999999E-2</c:v>
                </c:pt>
                <c:pt idx="355">
                  <c:v>6.8000000000000005E-2</c:v>
                </c:pt>
                <c:pt idx="356">
                  <c:v>8.7999999999999995E-2</c:v>
                </c:pt>
                <c:pt idx="357">
                  <c:v>5.1999999999999998E-2</c:v>
                </c:pt>
                <c:pt idx="358">
                  <c:v>7.2999999999999995E-2</c:v>
                </c:pt>
                <c:pt idx="359">
                  <c:v>0.06</c:v>
                </c:pt>
                <c:pt idx="360">
                  <c:v>0.105</c:v>
                </c:pt>
                <c:pt idx="361">
                  <c:v>0.10199999999999999</c:v>
                </c:pt>
                <c:pt idx="362">
                  <c:v>9.8000000000000004E-2</c:v>
                </c:pt>
                <c:pt idx="363">
                  <c:v>0.13600000000000001</c:v>
                </c:pt>
                <c:pt idx="364">
                  <c:v>8.4000000000000005E-2</c:v>
                </c:pt>
                <c:pt idx="365">
                  <c:v>0.11799999999999999</c:v>
                </c:pt>
                <c:pt idx="366">
                  <c:v>0.16600000000000001</c:v>
                </c:pt>
                <c:pt idx="367">
                  <c:v>8.6999999999999994E-2</c:v>
                </c:pt>
                <c:pt idx="368">
                  <c:v>8.3000000000000004E-2</c:v>
                </c:pt>
                <c:pt idx="369">
                  <c:v>8.7999999999999995E-2</c:v>
                </c:pt>
                <c:pt idx="370">
                  <c:v>7.3999999999999996E-2</c:v>
                </c:pt>
                <c:pt idx="371">
                  <c:v>0.13400000000000001</c:v>
                </c:pt>
                <c:pt idx="372">
                  <c:v>9.0999999999999998E-2</c:v>
                </c:pt>
                <c:pt idx="373">
                  <c:v>5.8000000000000003E-2</c:v>
                </c:pt>
                <c:pt idx="374">
                  <c:v>0.109</c:v>
                </c:pt>
                <c:pt idx="375">
                  <c:v>9.2999999999999999E-2</c:v>
                </c:pt>
                <c:pt idx="376">
                  <c:v>0.11799999999999999</c:v>
                </c:pt>
                <c:pt idx="377">
                  <c:v>9.0999999999999998E-2</c:v>
                </c:pt>
                <c:pt idx="378">
                  <c:v>9.7000000000000003E-2</c:v>
                </c:pt>
                <c:pt idx="379">
                  <c:v>8.6999999999999994E-2</c:v>
                </c:pt>
                <c:pt idx="380">
                  <c:v>0.106</c:v>
                </c:pt>
                <c:pt idx="381">
                  <c:v>6.0999999999999999E-2</c:v>
                </c:pt>
                <c:pt idx="382">
                  <c:v>0.106</c:v>
                </c:pt>
                <c:pt idx="383">
                  <c:v>8.8999999999999996E-2</c:v>
                </c:pt>
              </c:numCache>
            </c:numRef>
          </c:xVal>
          <c:yVal>
            <c:numRef>
              <c:f>'Summer Correlation'!$C$2:$C$385</c:f>
              <c:numCache>
                <c:formatCode>General</c:formatCode>
                <c:ptCount val="384"/>
                <c:pt idx="1">
                  <c:v>1.45</c:v>
                </c:pt>
                <c:pt idx="2">
                  <c:v>1.59</c:v>
                </c:pt>
                <c:pt idx="3">
                  <c:v>1.9666666666666699</c:v>
                </c:pt>
                <c:pt idx="4">
                  <c:v>0.98</c:v>
                </c:pt>
                <c:pt idx="5">
                  <c:v>1.1399999999999999</c:v>
                </c:pt>
                <c:pt idx="6">
                  <c:v>3.44</c:v>
                </c:pt>
                <c:pt idx="7">
                  <c:v>1.28</c:v>
                </c:pt>
                <c:pt idx="8">
                  <c:v>6.75555555555556</c:v>
                </c:pt>
                <c:pt idx="9">
                  <c:v>1.84</c:v>
                </c:pt>
                <c:pt idx="10">
                  <c:v>1.21</c:v>
                </c:pt>
                <c:pt idx="11">
                  <c:v>1.23</c:v>
                </c:pt>
                <c:pt idx="12">
                  <c:v>0.86</c:v>
                </c:pt>
                <c:pt idx="13">
                  <c:v>2.2999999999999998</c:v>
                </c:pt>
                <c:pt idx="14">
                  <c:v>1.77</c:v>
                </c:pt>
                <c:pt idx="15">
                  <c:v>2.61</c:v>
                </c:pt>
                <c:pt idx="17">
                  <c:v>1.4222222222222201</c:v>
                </c:pt>
                <c:pt idx="18">
                  <c:v>0.92727272727272703</c:v>
                </c:pt>
                <c:pt idx="19">
                  <c:v>1.84</c:v>
                </c:pt>
                <c:pt idx="20">
                  <c:v>1.62</c:v>
                </c:pt>
                <c:pt idx="21">
                  <c:v>1.1142857142857101</c:v>
                </c:pt>
                <c:pt idx="22">
                  <c:v>1.47272727272727</c:v>
                </c:pt>
                <c:pt idx="23">
                  <c:v>1.3</c:v>
                </c:pt>
                <c:pt idx="24">
                  <c:v>2.1666666666666701</c:v>
                </c:pt>
                <c:pt idx="25">
                  <c:v>1.62</c:v>
                </c:pt>
                <c:pt idx="26">
                  <c:v>1.1545454545454501</c:v>
                </c:pt>
                <c:pt idx="27">
                  <c:v>1.52</c:v>
                </c:pt>
                <c:pt idx="28">
                  <c:v>1.53</c:v>
                </c:pt>
                <c:pt idx="29">
                  <c:v>1.71</c:v>
                </c:pt>
                <c:pt idx="30">
                  <c:v>2.02727272727273</c:v>
                </c:pt>
                <c:pt idx="31">
                  <c:v>4.3555555555555596</c:v>
                </c:pt>
                <c:pt idx="33">
                  <c:v>1.64</c:v>
                </c:pt>
                <c:pt idx="34">
                  <c:v>2.25</c:v>
                </c:pt>
                <c:pt idx="35">
                  <c:v>1.0181818181818201</c:v>
                </c:pt>
                <c:pt idx="36">
                  <c:v>1.7625</c:v>
                </c:pt>
                <c:pt idx="37">
                  <c:v>1.18888888888889</c:v>
                </c:pt>
                <c:pt idx="38">
                  <c:v>2.1</c:v>
                </c:pt>
                <c:pt idx="39">
                  <c:v>3.8636363636363602</c:v>
                </c:pt>
                <c:pt idx="40">
                  <c:v>1.77272727272727</c:v>
                </c:pt>
                <c:pt idx="41">
                  <c:v>4.2699999999999996</c:v>
                </c:pt>
                <c:pt idx="42">
                  <c:v>1.08</c:v>
                </c:pt>
                <c:pt idx="43">
                  <c:v>1.4818181818181799</c:v>
                </c:pt>
                <c:pt idx="44">
                  <c:v>1.3454545454545499</c:v>
                </c:pt>
                <c:pt idx="45">
                  <c:v>2.71</c:v>
                </c:pt>
                <c:pt idx="46">
                  <c:v>2.02</c:v>
                </c:pt>
                <c:pt idx="47">
                  <c:v>3.9090909090909101</c:v>
                </c:pt>
                <c:pt idx="48">
                  <c:v>3.01</c:v>
                </c:pt>
                <c:pt idx="49">
                  <c:v>2.733333333</c:v>
                </c:pt>
                <c:pt idx="50">
                  <c:v>3.266666667</c:v>
                </c:pt>
                <c:pt idx="51">
                  <c:v>4.4428571430000003</c:v>
                </c:pt>
                <c:pt idx="52">
                  <c:v>2.6</c:v>
                </c:pt>
                <c:pt idx="53">
                  <c:v>2.75</c:v>
                </c:pt>
                <c:pt idx="54">
                  <c:v>3.19</c:v>
                </c:pt>
                <c:pt idx="55">
                  <c:v>2.766666667</c:v>
                </c:pt>
                <c:pt idx="56">
                  <c:v>3.77</c:v>
                </c:pt>
                <c:pt idx="57">
                  <c:v>5.2172413789999998</c:v>
                </c:pt>
                <c:pt idx="58">
                  <c:v>2.62</c:v>
                </c:pt>
                <c:pt idx="59">
                  <c:v>3.9928571430000002</c:v>
                </c:pt>
                <c:pt idx="60">
                  <c:v>5.3875000000000002</c:v>
                </c:pt>
                <c:pt idx="61">
                  <c:v>2.283673469</c:v>
                </c:pt>
                <c:pt idx="62">
                  <c:v>2.906060606</c:v>
                </c:pt>
                <c:pt idx="63">
                  <c:v>0.13750000000000001</c:v>
                </c:pt>
                <c:pt idx="64">
                  <c:v>2.79</c:v>
                </c:pt>
                <c:pt idx="65">
                  <c:v>2.99</c:v>
                </c:pt>
                <c:pt idx="66">
                  <c:v>1.98</c:v>
                </c:pt>
                <c:pt idx="67">
                  <c:v>3.18</c:v>
                </c:pt>
                <c:pt idx="68">
                  <c:v>2.7888888889999999</c:v>
                </c:pt>
                <c:pt idx="69">
                  <c:v>3.1</c:v>
                </c:pt>
                <c:pt idx="70">
                  <c:v>3.2636363639999999</c:v>
                </c:pt>
                <c:pt idx="71">
                  <c:v>2.4874999999999998</c:v>
                </c:pt>
                <c:pt idx="72">
                  <c:v>3.81</c:v>
                </c:pt>
                <c:pt idx="73">
                  <c:v>4.4133333329999997</c:v>
                </c:pt>
                <c:pt idx="74">
                  <c:v>2.7</c:v>
                </c:pt>
                <c:pt idx="75">
                  <c:v>1.5454545449999999</c:v>
                </c:pt>
                <c:pt idx="76">
                  <c:v>5.2520833329999999</c:v>
                </c:pt>
                <c:pt idx="77">
                  <c:v>2.7120000000000002</c:v>
                </c:pt>
                <c:pt idx="78">
                  <c:v>3.2</c:v>
                </c:pt>
                <c:pt idx="79">
                  <c:v>-0.18205128200000001</c:v>
                </c:pt>
                <c:pt idx="80">
                  <c:v>3.118181818</c:v>
                </c:pt>
                <c:pt idx="81">
                  <c:v>3.9</c:v>
                </c:pt>
                <c:pt idx="83">
                  <c:v>3.2727272730000001</c:v>
                </c:pt>
                <c:pt idx="84">
                  <c:v>2.4300000000000002</c:v>
                </c:pt>
                <c:pt idx="85">
                  <c:v>2.2124999999999999</c:v>
                </c:pt>
                <c:pt idx="86">
                  <c:v>2.233333333</c:v>
                </c:pt>
                <c:pt idx="87">
                  <c:v>2.7</c:v>
                </c:pt>
                <c:pt idx="88">
                  <c:v>3.5874999999999999</c:v>
                </c:pt>
                <c:pt idx="89">
                  <c:v>4.3322580650000004</c:v>
                </c:pt>
                <c:pt idx="90">
                  <c:v>2.630555556</c:v>
                </c:pt>
                <c:pt idx="91">
                  <c:v>2.2795454550000001</c:v>
                </c:pt>
                <c:pt idx="92">
                  <c:v>4.4156862749999997</c:v>
                </c:pt>
                <c:pt idx="93">
                  <c:v>1.8333333329999999</c:v>
                </c:pt>
                <c:pt idx="94">
                  <c:v>4.3</c:v>
                </c:pt>
                <c:pt idx="95">
                  <c:v>1.617241379</c:v>
                </c:pt>
                <c:pt idx="96">
                  <c:v>2.7250000000000001</c:v>
                </c:pt>
                <c:pt idx="97">
                  <c:v>2.9035714289999999</c:v>
                </c:pt>
                <c:pt idx="98">
                  <c:v>2.6480000000000001</c:v>
                </c:pt>
                <c:pt idx="99">
                  <c:v>3.35862069</c:v>
                </c:pt>
                <c:pt idx="100">
                  <c:v>2.5633333330000001</c:v>
                </c:pt>
                <c:pt idx="101">
                  <c:v>3.0241379309999998</c:v>
                </c:pt>
                <c:pt idx="103">
                  <c:v>3.42</c:v>
                </c:pt>
                <c:pt idx="104">
                  <c:v>3.72</c:v>
                </c:pt>
                <c:pt idx="105">
                  <c:v>5.49</c:v>
                </c:pt>
                <c:pt idx="106">
                  <c:v>4.3666666669999996</c:v>
                </c:pt>
                <c:pt idx="107">
                  <c:v>4.2733333330000001</c:v>
                </c:pt>
                <c:pt idx="108">
                  <c:v>3.6266666669999998</c:v>
                </c:pt>
                <c:pt idx="109">
                  <c:v>5.1769230769999997</c:v>
                </c:pt>
                <c:pt idx="110">
                  <c:v>3.2695652169999998</c:v>
                </c:pt>
                <c:pt idx="111">
                  <c:v>3.0233333330000001</c:v>
                </c:pt>
                <c:pt idx="112">
                  <c:v>3.1033333330000001</c:v>
                </c:pt>
                <c:pt idx="113">
                  <c:v>3.36</c:v>
                </c:pt>
                <c:pt idx="114">
                  <c:v>2.6193548390000001</c:v>
                </c:pt>
                <c:pt idx="115">
                  <c:v>3.841935484</c:v>
                </c:pt>
                <c:pt idx="116">
                  <c:v>2.82</c:v>
                </c:pt>
                <c:pt idx="117">
                  <c:v>2.1800000000000002</c:v>
                </c:pt>
                <c:pt idx="118">
                  <c:v>4.2</c:v>
                </c:pt>
                <c:pt idx="119">
                  <c:v>2.08</c:v>
                </c:pt>
                <c:pt idx="120">
                  <c:v>3.3444444440000001</c:v>
                </c:pt>
                <c:pt idx="121">
                  <c:v>3.0677419349999999</c:v>
                </c:pt>
                <c:pt idx="122">
                  <c:v>4.1068965520000003</c:v>
                </c:pt>
                <c:pt idx="123">
                  <c:v>3.4</c:v>
                </c:pt>
                <c:pt idx="124">
                  <c:v>3.1548387099999999</c:v>
                </c:pt>
                <c:pt idx="125">
                  <c:v>4.0526315789999998</c:v>
                </c:pt>
                <c:pt idx="126">
                  <c:v>3.0419354840000001</c:v>
                </c:pt>
                <c:pt idx="127">
                  <c:v>2.8645161290000001</c:v>
                </c:pt>
                <c:pt idx="128">
                  <c:v>3.693333333</c:v>
                </c:pt>
                <c:pt idx="129">
                  <c:v>3.0838709679999998</c:v>
                </c:pt>
                <c:pt idx="130">
                  <c:v>3.3935483870000001</c:v>
                </c:pt>
                <c:pt idx="131">
                  <c:v>3.4266666670000001</c:v>
                </c:pt>
                <c:pt idx="132">
                  <c:v>2.9137931030000002</c:v>
                </c:pt>
                <c:pt idx="134">
                  <c:v>2.877777778</c:v>
                </c:pt>
                <c:pt idx="135">
                  <c:v>2.92</c:v>
                </c:pt>
                <c:pt idx="136">
                  <c:v>2.6454545450000002</c:v>
                </c:pt>
                <c:pt idx="137">
                  <c:v>3.2870967740000001</c:v>
                </c:pt>
                <c:pt idx="138">
                  <c:v>5.4741935479999997</c:v>
                </c:pt>
                <c:pt idx="139">
                  <c:v>3.0476190480000001</c:v>
                </c:pt>
                <c:pt idx="140">
                  <c:v>2.7766666670000002</c:v>
                </c:pt>
                <c:pt idx="141">
                  <c:v>4.74</c:v>
                </c:pt>
                <c:pt idx="142">
                  <c:v>4.2583333330000004</c:v>
                </c:pt>
                <c:pt idx="143">
                  <c:v>2.8866666670000001</c:v>
                </c:pt>
                <c:pt idx="144">
                  <c:v>3.36</c:v>
                </c:pt>
                <c:pt idx="145">
                  <c:v>4.08</c:v>
                </c:pt>
                <c:pt idx="146">
                  <c:v>3.62</c:v>
                </c:pt>
                <c:pt idx="147">
                  <c:v>3.96</c:v>
                </c:pt>
                <c:pt idx="148">
                  <c:v>3.64</c:v>
                </c:pt>
                <c:pt idx="149">
                  <c:v>3.65</c:v>
                </c:pt>
                <c:pt idx="150">
                  <c:v>4.3</c:v>
                </c:pt>
                <c:pt idx="151">
                  <c:v>4.2249999999999996</c:v>
                </c:pt>
                <c:pt idx="152">
                  <c:v>4.82</c:v>
                </c:pt>
                <c:pt idx="153">
                  <c:v>5.8433333333333302</c:v>
                </c:pt>
                <c:pt idx="154">
                  <c:v>13.128</c:v>
                </c:pt>
                <c:pt idx="155">
                  <c:v>6.0269230769230804</c:v>
                </c:pt>
                <c:pt idx="156">
                  <c:v>6.1655172413793098</c:v>
                </c:pt>
                <c:pt idx="157">
                  <c:v>5.57</c:v>
                </c:pt>
                <c:pt idx="158">
                  <c:v>3.12666666666667</c:v>
                </c:pt>
                <c:pt idx="159">
                  <c:v>3.8214285714285698</c:v>
                </c:pt>
                <c:pt idx="160">
                  <c:v>4.5199999999999996</c:v>
                </c:pt>
                <c:pt idx="161">
                  <c:v>5.5</c:v>
                </c:pt>
                <c:pt idx="162">
                  <c:v>3.5750000000000002</c:v>
                </c:pt>
                <c:pt idx="163">
                  <c:v>4.5</c:v>
                </c:pt>
                <c:pt idx="164">
                  <c:v>4.66</c:v>
                </c:pt>
                <c:pt idx="165">
                  <c:v>4.3</c:v>
                </c:pt>
                <c:pt idx="166">
                  <c:v>5.0199999999999996</c:v>
                </c:pt>
                <c:pt idx="167">
                  <c:v>3.12</c:v>
                </c:pt>
                <c:pt idx="168">
                  <c:v>4.84</c:v>
                </c:pt>
                <c:pt idx="169">
                  <c:v>5.7967741935483899</c:v>
                </c:pt>
                <c:pt idx="170">
                  <c:v>10.8703703703704</c:v>
                </c:pt>
                <c:pt idx="171">
                  <c:v>5.38</c:v>
                </c:pt>
                <c:pt idx="172">
                  <c:v>5.9240000000000004</c:v>
                </c:pt>
                <c:pt idx="173">
                  <c:v>5.9322580645161302</c:v>
                </c:pt>
                <c:pt idx="174">
                  <c:v>3</c:v>
                </c:pt>
                <c:pt idx="175">
                  <c:v>3.3935483870967702</c:v>
                </c:pt>
                <c:pt idx="176">
                  <c:v>3.3</c:v>
                </c:pt>
                <c:pt idx="177">
                  <c:v>4.78</c:v>
                </c:pt>
                <c:pt idx="178">
                  <c:v>4.76</c:v>
                </c:pt>
                <c:pt idx="179">
                  <c:v>6.5333333333333297</c:v>
                </c:pt>
                <c:pt idx="180">
                  <c:v>4.8833333333333302</c:v>
                </c:pt>
                <c:pt idx="181">
                  <c:v>3.68</c:v>
                </c:pt>
                <c:pt idx="182">
                  <c:v>3.45</c:v>
                </c:pt>
                <c:pt idx="183">
                  <c:v>2.98</c:v>
                </c:pt>
                <c:pt idx="184">
                  <c:v>4.18</c:v>
                </c:pt>
                <c:pt idx="185">
                  <c:v>8.5645161290322598</c:v>
                </c:pt>
                <c:pt idx="186">
                  <c:v>7.9612903225806404</c:v>
                </c:pt>
                <c:pt idx="187">
                  <c:v>5.8882352941176501</c:v>
                </c:pt>
                <c:pt idx="188">
                  <c:v>3.2681818181818199</c:v>
                </c:pt>
                <c:pt idx="189">
                  <c:v>6.6290322580645196</c:v>
                </c:pt>
                <c:pt idx="190">
                  <c:v>2.80909090909091</c:v>
                </c:pt>
                <c:pt idx="191">
                  <c:v>4.99677419354839</c:v>
                </c:pt>
                <c:pt idx="192">
                  <c:v>2.252173913</c:v>
                </c:pt>
                <c:pt idx="193">
                  <c:v>3.0444444439999998</c:v>
                </c:pt>
                <c:pt idx="194">
                  <c:v>2.8260869569999998</c:v>
                </c:pt>
                <c:pt idx="195">
                  <c:v>3.7906249999999999</c:v>
                </c:pt>
                <c:pt idx="196">
                  <c:v>2.9103448279999999</c:v>
                </c:pt>
                <c:pt idx="197">
                  <c:v>3.2625000000000002</c:v>
                </c:pt>
                <c:pt idx="198">
                  <c:v>3.2785714289999999</c:v>
                </c:pt>
                <c:pt idx="199">
                  <c:v>4.1733333330000004</c:v>
                </c:pt>
                <c:pt idx="200">
                  <c:v>3.9933333329999998</c:v>
                </c:pt>
                <c:pt idx="201">
                  <c:v>3.3555555560000001</c:v>
                </c:pt>
                <c:pt idx="202">
                  <c:v>3.556666667</c:v>
                </c:pt>
                <c:pt idx="203">
                  <c:v>3.8925925929999998</c:v>
                </c:pt>
                <c:pt idx="204">
                  <c:v>4.7733333330000001</c:v>
                </c:pt>
                <c:pt idx="205">
                  <c:v>5.6</c:v>
                </c:pt>
                <c:pt idx="206">
                  <c:v>3.1</c:v>
                </c:pt>
                <c:pt idx="207">
                  <c:v>4.9366666669999999</c:v>
                </c:pt>
                <c:pt idx="208">
                  <c:v>3.228571429</c:v>
                </c:pt>
                <c:pt idx="209">
                  <c:v>3.3866666670000001</c:v>
                </c:pt>
                <c:pt idx="210">
                  <c:v>2.5071428569999998</c:v>
                </c:pt>
                <c:pt idx="211">
                  <c:v>4.1742857139999998</c:v>
                </c:pt>
                <c:pt idx="212">
                  <c:v>2.9942857140000001</c:v>
                </c:pt>
                <c:pt idx="213">
                  <c:v>2.7171428569999998</c:v>
                </c:pt>
                <c:pt idx="214">
                  <c:v>4.4400000000000004</c:v>
                </c:pt>
                <c:pt idx="215">
                  <c:v>2.5133333329999998</c:v>
                </c:pt>
                <c:pt idx="216">
                  <c:v>3.8</c:v>
                </c:pt>
                <c:pt idx="217">
                  <c:v>5.1805555559999998</c:v>
                </c:pt>
                <c:pt idx="218">
                  <c:v>1.794444444</c:v>
                </c:pt>
                <c:pt idx="219">
                  <c:v>3.7806451609999998</c:v>
                </c:pt>
                <c:pt idx="220">
                  <c:v>5.4923076919999998</c:v>
                </c:pt>
                <c:pt idx="221">
                  <c:v>3.5037037039999999</c:v>
                </c:pt>
                <c:pt idx="222">
                  <c:v>2.6178571430000002</c:v>
                </c:pt>
                <c:pt idx="223">
                  <c:v>4.3096774189999998</c:v>
                </c:pt>
                <c:pt idx="224">
                  <c:v>3.6230769230000002</c:v>
                </c:pt>
                <c:pt idx="225">
                  <c:v>3.1806451610000002</c:v>
                </c:pt>
                <c:pt idx="227">
                  <c:v>3.7305555560000001</c:v>
                </c:pt>
                <c:pt idx="228">
                  <c:v>2.9968750000000002</c:v>
                </c:pt>
                <c:pt idx="229">
                  <c:v>2.7694444439999999</c:v>
                </c:pt>
                <c:pt idx="230">
                  <c:v>3.6066666669999998</c:v>
                </c:pt>
                <c:pt idx="231">
                  <c:v>2.5187499999999998</c:v>
                </c:pt>
                <c:pt idx="232">
                  <c:v>3.2062499999999998</c:v>
                </c:pt>
                <c:pt idx="233">
                  <c:v>3.9942857140000001</c:v>
                </c:pt>
                <c:pt idx="234">
                  <c:v>2.0285714289999999</c:v>
                </c:pt>
                <c:pt idx="235">
                  <c:v>3.7642857140000001</c:v>
                </c:pt>
                <c:pt idx="236">
                  <c:v>4.1500000000000004</c:v>
                </c:pt>
                <c:pt idx="237">
                  <c:v>2.312903226</c:v>
                </c:pt>
                <c:pt idx="238">
                  <c:v>3.2809523810000001</c:v>
                </c:pt>
                <c:pt idx="239">
                  <c:v>5.941935484</c:v>
                </c:pt>
                <c:pt idx="251">
                  <c:v>5.3571428571428603</c:v>
                </c:pt>
                <c:pt idx="252">
                  <c:v>6.35</c:v>
                </c:pt>
                <c:pt idx="253">
                  <c:v>3.6033333333333299</c:v>
                </c:pt>
                <c:pt idx="254">
                  <c:v>4.6689655172413804</c:v>
                </c:pt>
                <c:pt idx="255">
                  <c:v>5.0199999999999996</c:v>
                </c:pt>
                <c:pt idx="267">
                  <c:v>5.9480000000000004</c:v>
                </c:pt>
                <c:pt idx="268">
                  <c:v>9.1709677419354794</c:v>
                </c:pt>
                <c:pt idx="269">
                  <c:v>2.1580645161290302</c:v>
                </c:pt>
                <c:pt idx="270">
                  <c:v>3.4903225806451599</c:v>
                </c:pt>
                <c:pt idx="271">
                  <c:v>1.00740740740741</c:v>
                </c:pt>
                <c:pt idx="283">
                  <c:v>3.5538461538461501</c:v>
                </c:pt>
                <c:pt idx="284">
                  <c:v>5.4064516129032301</c:v>
                </c:pt>
                <c:pt idx="285">
                  <c:v>2.9633333333333298</c:v>
                </c:pt>
                <c:pt idx="286">
                  <c:v>2.5526315789473699</c:v>
                </c:pt>
                <c:pt idx="287">
                  <c:v>0.80333333333333301</c:v>
                </c:pt>
                <c:pt idx="288">
                  <c:v>4.3333333333333304</c:v>
                </c:pt>
                <c:pt idx="289">
                  <c:v>5.27</c:v>
                </c:pt>
                <c:pt idx="290">
                  <c:v>5.07</c:v>
                </c:pt>
                <c:pt idx="291">
                  <c:v>4.6333333333333302</c:v>
                </c:pt>
                <c:pt idx="292">
                  <c:v>3.9</c:v>
                </c:pt>
                <c:pt idx="293">
                  <c:v>4.17</c:v>
                </c:pt>
                <c:pt idx="294">
                  <c:v>5.2111111111111104</c:v>
                </c:pt>
                <c:pt idx="295">
                  <c:v>5.6375000000000002</c:v>
                </c:pt>
                <c:pt idx="296">
                  <c:v>6.22</c:v>
                </c:pt>
                <c:pt idx="297">
                  <c:v>4.68</c:v>
                </c:pt>
                <c:pt idx="298">
                  <c:v>4.8857142857142897</c:v>
                </c:pt>
                <c:pt idx="299">
                  <c:v>6.8366666666666696</c:v>
                </c:pt>
                <c:pt idx="300">
                  <c:v>5.6733333333333302</c:v>
                </c:pt>
                <c:pt idx="301">
                  <c:v>5.3033333333333301</c:v>
                </c:pt>
                <c:pt idx="302">
                  <c:v>4.452</c:v>
                </c:pt>
                <c:pt idx="303">
                  <c:v>5.7466666666666697</c:v>
                </c:pt>
                <c:pt idx="304">
                  <c:v>4.9124999999999996</c:v>
                </c:pt>
                <c:pt idx="305">
                  <c:v>5.47</c:v>
                </c:pt>
                <c:pt idx="306">
                  <c:v>3.6181818181818199</c:v>
                </c:pt>
                <c:pt idx="307">
                  <c:v>5.41</c:v>
                </c:pt>
                <c:pt idx="308">
                  <c:v>5.43333333333333</c:v>
                </c:pt>
                <c:pt idx="309">
                  <c:v>3.45</c:v>
                </c:pt>
                <c:pt idx="310">
                  <c:v>3.7666666666666702</c:v>
                </c:pt>
                <c:pt idx="311">
                  <c:v>5.3</c:v>
                </c:pt>
                <c:pt idx="312">
                  <c:v>4.08</c:v>
                </c:pt>
                <c:pt idx="313">
                  <c:v>3</c:v>
                </c:pt>
                <c:pt idx="314">
                  <c:v>5.2064516129032299</c:v>
                </c:pt>
                <c:pt idx="315">
                  <c:v>4.7793103448275902</c:v>
                </c:pt>
                <c:pt idx="316">
                  <c:v>5.6161290322580601</c:v>
                </c:pt>
                <c:pt idx="317">
                  <c:v>3.73870967741935</c:v>
                </c:pt>
                <c:pt idx="318">
                  <c:v>2.8695652173913002</c:v>
                </c:pt>
                <c:pt idx="319">
                  <c:v>5.9193548387096797</c:v>
                </c:pt>
                <c:pt idx="320">
                  <c:v>4.97</c:v>
                </c:pt>
                <c:pt idx="321">
                  <c:v>5.21</c:v>
                </c:pt>
                <c:pt idx="322">
                  <c:v>4.97</c:v>
                </c:pt>
                <c:pt idx="323">
                  <c:v>4.93333333333333</c:v>
                </c:pt>
                <c:pt idx="324">
                  <c:v>4.6444444444444404</c:v>
                </c:pt>
                <c:pt idx="325">
                  <c:v>3.2777777777777799</c:v>
                </c:pt>
                <c:pt idx="326">
                  <c:v>4.8444444444444397</c:v>
                </c:pt>
                <c:pt idx="327">
                  <c:v>4.88</c:v>
                </c:pt>
                <c:pt idx="328">
                  <c:v>6.06</c:v>
                </c:pt>
                <c:pt idx="329">
                  <c:v>2.8285714285714301</c:v>
                </c:pt>
                <c:pt idx="330">
                  <c:v>3.9387096774193502</c:v>
                </c:pt>
                <c:pt idx="331">
                  <c:v>9.0117647058823493</c:v>
                </c:pt>
                <c:pt idx="332">
                  <c:v>7.6387096774193504</c:v>
                </c:pt>
                <c:pt idx="333">
                  <c:v>5</c:v>
                </c:pt>
                <c:pt idx="334">
                  <c:v>2.2999999999999998</c:v>
                </c:pt>
                <c:pt idx="335">
                  <c:v>6.5516129032258101</c:v>
                </c:pt>
                <c:pt idx="336">
                  <c:v>2.6749999999999998</c:v>
                </c:pt>
                <c:pt idx="337">
                  <c:v>2.39</c:v>
                </c:pt>
                <c:pt idx="338">
                  <c:v>2.75555555555556</c:v>
                </c:pt>
                <c:pt idx="339">
                  <c:v>2.2999999999999998</c:v>
                </c:pt>
                <c:pt idx="340">
                  <c:v>1.6111111111111101</c:v>
                </c:pt>
                <c:pt idx="341">
                  <c:v>1.77</c:v>
                </c:pt>
                <c:pt idx="342">
                  <c:v>2.71</c:v>
                </c:pt>
                <c:pt idx="343">
                  <c:v>2.5099999999999998</c:v>
                </c:pt>
                <c:pt idx="344">
                  <c:v>2.7888888888888901</c:v>
                </c:pt>
                <c:pt idx="345">
                  <c:v>2.39</c:v>
                </c:pt>
                <c:pt idx="346">
                  <c:v>2.72</c:v>
                </c:pt>
                <c:pt idx="347">
                  <c:v>2.69</c:v>
                </c:pt>
                <c:pt idx="352">
                  <c:v>3.31111111111111</c:v>
                </c:pt>
                <c:pt idx="353">
                  <c:v>2.4900000000000002</c:v>
                </c:pt>
                <c:pt idx="354">
                  <c:v>1.8181818181818199</c:v>
                </c:pt>
                <c:pt idx="355">
                  <c:v>2.81</c:v>
                </c:pt>
                <c:pt idx="356">
                  <c:v>2.52</c:v>
                </c:pt>
                <c:pt idx="357">
                  <c:v>1.5</c:v>
                </c:pt>
                <c:pt idx="358">
                  <c:v>2.2272727272727302</c:v>
                </c:pt>
                <c:pt idx="359">
                  <c:v>1.94</c:v>
                </c:pt>
                <c:pt idx="360">
                  <c:v>2.1</c:v>
                </c:pt>
                <c:pt idx="361">
                  <c:v>2.2400000000000002</c:v>
                </c:pt>
                <c:pt idx="362">
                  <c:v>1.79</c:v>
                </c:pt>
                <c:pt idx="363">
                  <c:v>2.6</c:v>
                </c:pt>
                <c:pt idx="368">
                  <c:v>2.92</c:v>
                </c:pt>
                <c:pt idx="369">
                  <c:v>1.9555555555555599</c:v>
                </c:pt>
                <c:pt idx="370">
                  <c:v>2.29</c:v>
                </c:pt>
                <c:pt idx="371">
                  <c:v>2.0636363636363599</c:v>
                </c:pt>
                <c:pt idx="372">
                  <c:v>2.52727272727273</c:v>
                </c:pt>
                <c:pt idx="373">
                  <c:v>1.64</c:v>
                </c:pt>
                <c:pt idx="374">
                  <c:v>1.98888888888889</c:v>
                </c:pt>
                <c:pt idx="375">
                  <c:v>2.02</c:v>
                </c:pt>
                <c:pt idx="376">
                  <c:v>1.7909090909090899</c:v>
                </c:pt>
                <c:pt idx="377">
                  <c:v>3.1</c:v>
                </c:pt>
                <c:pt idx="378">
                  <c:v>1.76</c:v>
                </c:pt>
                <c:pt idx="379">
                  <c:v>2.08</c:v>
                </c:pt>
              </c:numCache>
            </c:numRef>
          </c:yVal>
          <c:smooth val="0"/>
        </c:ser>
        <c:ser>
          <c:idx val="0"/>
          <c:order val="1"/>
          <c:tx>
            <c:v>Volcanoes National Park</c:v>
          </c:tx>
          <c:spPr>
            <a:ln w="28575">
              <a:noFill/>
            </a:ln>
          </c:spPr>
          <c:xVal>
            <c:numRef>
              <c:f>'Summer Correlation'!$D$2:$D$49</c:f>
              <c:numCache>
                <c:formatCode>General</c:formatCode>
                <c:ptCount val="48"/>
                <c:pt idx="0">
                  <c:v>9.2999999999999999E-2</c:v>
                </c:pt>
                <c:pt idx="1">
                  <c:v>0.11700000000000001</c:v>
                </c:pt>
                <c:pt idx="2">
                  <c:v>0.14000000000000001</c:v>
                </c:pt>
                <c:pt idx="3">
                  <c:v>0.10299999999999999</c:v>
                </c:pt>
                <c:pt idx="4">
                  <c:v>0.11600000000000001</c:v>
                </c:pt>
                <c:pt idx="5">
                  <c:v>0.158</c:v>
                </c:pt>
                <c:pt idx="6">
                  <c:v>9.4E-2</c:v>
                </c:pt>
                <c:pt idx="7">
                  <c:v>0.16900000000000001</c:v>
                </c:pt>
                <c:pt idx="8">
                  <c:v>0.125</c:v>
                </c:pt>
                <c:pt idx="9">
                  <c:v>0.11799999999999999</c:v>
                </c:pt>
                <c:pt idx="10">
                  <c:v>9.8000000000000004E-2</c:v>
                </c:pt>
                <c:pt idx="11">
                  <c:v>0.13</c:v>
                </c:pt>
                <c:pt idx="12">
                  <c:v>0.106</c:v>
                </c:pt>
                <c:pt idx="13">
                  <c:v>8.6999999999999994E-2</c:v>
                </c:pt>
                <c:pt idx="14">
                  <c:v>0.1</c:v>
                </c:pt>
                <c:pt idx="15">
                  <c:v>0</c:v>
                </c:pt>
                <c:pt idx="16">
                  <c:v>0.14399999999999999</c:v>
                </c:pt>
                <c:pt idx="17">
                  <c:v>8.1000000000000003E-2</c:v>
                </c:pt>
                <c:pt idx="18">
                  <c:v>0.08</c:v>
                </c:pt>
                <c:pt idx="19">
                  <c:v>0.114</c:v>
                </c:pt>
                <c:pt idx="20">
                  <c:v>0.14000000000000001</c:v>
                </c:pt>
                <c:pt idx="21">
                  <c:v>0.105</c:v>
                </c:pt>
                <c:pt idx="22">
                  <c:v>8.3000000000000004E-2</c:v>
                </c:pt>
                <c:pt idx="23">
                  <c:v>0.12</c:v>
                </c:pt>
                <c:pt idx="24">
                  <c:v>0.14000000000000001</c:v>
                </c:pt>
                <c:pt idx="25">
                  <c:v>0.108</c:v>
                </c:pt>
                <c:pt idx="26">
                  <c:v>0.14399999999999999</c:v>
                </c:pt>
                <c:pt idx="27">
                  <c:v>0.11799999999999999</c:v>
                </c:pt>
                <c:pt idx="28">
                  <c:v>8.7999999999999995E-2</c:v>
                </c:pt>
                <c:pt idx="29">
                  <c:v>0.17499999999999999</c:v>
                </c:pt>
                <c:pt idx="30">
                  <c:v>0.14899999999999999</c:v>
                </c:pt>
                <c:pt idx="31">
                  <c:v>0.123</c:v>
                </c:pt>
                <c:pt idx="32">
                  <c:v>9.4E-2</c:v>
                </c:pt>
                <c:pt idx="33">
                  <c:v>9.0999999999999998E-2</c:v>
                </c:pt>
                <c:pt idx="34">
                  <c:v>9.4E-2</c:v>
                </c:pt>
                <c:pt idx="35">
                  <c:v>7.0000000000000007E-2</c:v>
                </c:pt>
                <c:pt idx="36">
                  <c:v>7.3999999999999996E-2</c:v>
                </c:pt>
                <c:pt idx="37">
                  <c:v>5.0999999999999997E-2</c:v>
                </c:pt>
                <c:pt idx="38">
                  <c:v>8.6999999999999994E-2</c:v>
                </c:pt>
                <c:pt idx="39">
                  <c:v>8.5000000000000006E-2</c:v>
                </c:pt>
                <c:pt idx="40">
                  <c:v>0.114</c:v>
                </c:pt>
                <c:pt idx="41">
                  <c:v>0.10199999999999999</c:v>
                </c:pt>
                <c:pt idx="42">
                  <c:v>9.1999999999999998E-2</c:v>
                </c:pt>
                <c:pt idx="43">
                  <c:v>0.114</c:v>
                </c:pt>
                <c:pt idx="44">
                  <c:v>6.9000000000000006E-2</c:v>
                </c:pt>
                <c:pt idx="45">
                  <c:v>8.5999999999999993E-2</c:v>
                </c:pt>
                <c:pt idx="46">
                  <c:v>9.1999999999999998E-2</c:v>
                </c:pt>
                <c:pt idx="47">
                  <c:v>0.24299999999999999</c:v>
                </c:pt>
              </c:numCache>
            </c:numRef>
          </c:xVal>
          <c:yVal>
            <c:numRef>
              <c:f>'Summer Correlation'!$C$2:$C$49</c:f>
              <c:numCache>
                <c:formatCode>General</c:formatCode>
                <c:ptCount val="48"/>
                <c:pt idx="1">
                  <c:v>1.45</c:v>
                </c:pt>
                <c:pt idx="2">
                  <c:v>1.59</c:v>
                </c:pt>
                <c:pt idx="3">
                  <c:v>1.9666666666666699</c:v>
                </c:pt>
                <c:pt idx="4">
                  <c:v>0.98</c:v>
                </c:pt>
                <c:pt idx="5">
                  <c:v>1.1399999999999999</c:v>
                </c:pt>
                <c:pt idx="6">
                  <c:v>3.44</c:v>
                </c:pt>
                <c:pt idx="7">
                  <c:v>1.28</c:v>
                </c:pt>
                <c:pt idx="8">
                  <c:v>6.75555555555556</c:v>
                </c:pt>
                <c:pt idx="9">
                  <c:v>1.84</c:v>
                </c:pt>
                <c:pt idx="10">
                  <c:v>1.21</c:v>
                </c:pt>
                <c:pt idx="11">
                  <c:v>1.23</c:v>
                </c:pt>
                <c:pt idx="12">
                  <c:v>0.86</c:v>
                </c:pt>
                <c:pt idx="13">
                  <c:v>2.2999999999999998</c:v>
                </c:pt>
                <c:pt idx="14">
                  <c:v>1.77</c:v>
                </c:pt>
                <c:pt idx="15">
                  <c:v>2.61</c:v>
                </c:pt>
                <c:pt idx="17">
                  <c:v>1.4222222222222201</c:v>
                </c:pt>
                <c:pt idx="18">
                  <c:v>0.92727272727272703</c:v>
                </c:pt>
                <c:pt idx="19">
                  <c:v>1.84</c:v>
                </c:pt>
                <c:pt idx="20">
                  <c:v>1.62</c:v>
                </c:pt>
                <c:pt idx="21">
                  <c:v>1.1142857142857101</c:v>
                </c:pt>
                <c:pt idx="22">
                  <c:v>1.47272727272727</c:v>
                </c:pt>
                <c:pt idx="23">
                  <c:v>1.3</c:v>
                </c:pt>
                <c:pt idx="24">
                  <c:v>2.1666666666666701</c:v>
                </c:pt>
                <c:pt idx="25">
                  <c:v>1.62</c:v>
                </c:pt>
                <c:pt idx="26">
                  <c:v>1.1545454545454501</c:v>
                </c:pt>
                <c:pt idx="27">
                  <c:v>1.52</c:v>
                </c:pt>
                <c:pt idx="28">
                  <c:v>1.53</c:v>
                </c:pt>
                <c:pt idx="29">
                  <c:v>1.71</c:v>
                </c:pt>
                <c:pt idx="30">
                  <c:v>2.02727272727273</c:v>
                </c:pt>
                <c:pt idx="31">
                  <c:v>4.3555555555555596</c:v>
                </c:pt>
                <c:pt idx="33">
                  <c:v>1.64</c:v>
                </c:pt>
                <c:pt idx="34">
                  <c:v>2.25</c:v>
                </c:pt>
                <c:pt idx="35">
                  <c:v>1.0181818181818201</c:v>
                </c:pt>
                <c:pt idx="36">
                  <c:v>1.7625</c:v>
                </c:pt>
                <c:pt idx="37">
                  <c:v>1.18888888888889</c:v>
                </c:pt>
                <c:pt idx="38">
                  <c:v>2.1</c:v>
                </c:pt>
                <c:pt idx="39">
                  <c:v>3.8636363636363602</c:v>
                </c:pt>
                <c:pt idx="40">
                  <c:v>1.77272727272727</c:v>
                </c:pt>
                <c:pt idx="41">
                  <c:v>4.2699999999999996</c:v>
                </c:pt>
                <c:pt idx="42">
                  <c:v>1.08</c:v>
                </c:pt>
                <c:pt idx="43">
                  <c:v>1.4818181818181799</c:v>
                </c:pt>
                <c:pt idx="44">
                  <c:v>1.3454545454545499</c:v>
                </c:pt>
                <c:pt idx="45">
                  <c:v>2.71</c:v>
                </c:pt>
                <c:pt idx="46">
                  <c:v>2.02</c:v>
                </c:pt>
                <c:pt idx="47">
                  <c:v>3.9090909090909101</c:v>
                </c:pt>
              </c:numCache>
            </c:numRef>
          </c:yVal>
          <c:smooth val="0"/>
        </c:ser>
        <c:ser>
          <c:idx val="1"/>
          <c:order val="2"/>
          <c:tx>
            <c:v>Kihei</c:v>
          </c:tx>
          <c:spPr>
            <a:ln w="28575">
              <a:noFill/>
            </a:ln>
          </c:spPr>
          <c:xVal>
            <c:numRef>
              <c:f>'Summer Correlation'!$D$290:$D$337</c:f>
              <c:numCache>
                <c:formatCode>General</c:formatCode>
                <c:ptCount val="48"/>
                <c:pt idx="0">
                  <c:v>9.0999999999999998E-2</c:v>
                </c:pt>
                <c:pt idx="1">
                  <c:v>0.104</c:v>
                </c:pt>
                <c:pt idx="2">
                  <c:v>9.9000000000000005E-2</c:v>
                </c:pt>
                <c:pt idx="3">
                  <c:v>9.9000000000000005E-2</c:v>
                </c:pt>
                <c:pt idx="4">
                  <c:v>8.3000000000000004E-2</c:v>
                </c:pt>
                <c:pt idx="5">
                  <c:v>0.122</c:v>
                </c:pt>
                <c:pt idx="6">
                  <c:v>0.113</c:v>
                </c:pt>
                <c:pt idx="7">
                  <c:v>0.127</c:v>
                </c:pt>
                <c:pt idx="8">
                  <c:v>0.154</c:v>
                </c:pt>
                <c:pt idx="9">
                  <c:v>9.0999999999999998E-2</c:v>
                </c:pt>
                <c:pt idx="10">
                  <c:v>0.14399999999999999</c:v>
                </c:pt>
                <c:pt idx="11">
                  <c:v>0.124</c:v>
                </c:pt>
                <c:pt idx="12">
                  <c:v>0.14299999999999999</c:v>
                </c:pt>
                <c:pt idx="13">
                  <c:v>6.3E-2</c:v>
                </c:pt>
                <c:pt idx="14">
                  <c:v>8.5000000000000006E-2</c:v>
                </c:pt>
                <c:pt idx="15">
                  <c:v>0.105</c:v>
                </c:pt>
                <c:pt idx="16">
                  <c:v>0.14099999999999999</c:v>
                </c:pt>
                <c:pt idx="17">
                  <c:v>3.9E-2</c:v>
                </c:pt>
                <c:pt idx="18">
                  <c:v>6.2E-2</c:v>
                </c:pt>
                <c:pt idx="19">
                  <c:v>0.11600000000000001</c:v>
                </c:pt>
                <c:pt idx="20">
                  <c:v>8.7999999999999995E-2</c:v>
                </c:pt>
                <c:pt idx="21">
                  <c:v>7.2999999999999995E-2</c:v>
                </c:pt>
                <c:pt idx="22">
                  <c:v>5.7000000000000002E-2</c:v>
                </c:pt>
                <c:pt idx="23">
                  <c:v>7.0999999999999994E-2</c:v>
                </c:pt>
                <c:pt idx="24">
                  <c:v>0.1</c:v>
                </c:pt>
                <c:pt idx="25">
                  <c:v>0.107</c:v>
                </c:pt>
                <c:pt idx="26">
                  <c:v>0.08</c:v>
                </c:pt>
                <c:pt idx="27">
                  <c:v>0.12</c:v>
                </c:pt>
                <c:pt idx="28">
                  <c:v>8.3000000000000004E-2</c:v>
                </c:pt>
                <c:pt idx="29">
                  <c:v>9.9000000000000005E-2</c:v>
                </c:pt>
                <c:pt idx="30">
                  <c:v>0.152</c:v>
                </c:pt>
                <c:pt idx="31">
                  <c:v>0.106</c:v>
                </c:pt>
                <c:pt idx="32">
                  <c:v>8.3000000000000004E-2</c:v>
                </c:pt>
                <c:pt idx="33">
                  <c:v>7.9000000000000001E-2</c:v>
                </c:pt>
                <c:pt idx="34">
                  <c:v>0.14799999999999999</c:v>
                </c:pt>
                <c:pt idx="35">
                  <c:v>8.5000000000000006E-2</c:v>
                </c:pt>
                <c:pt idx="36">
                  <c:v>8.4000000000000005E-2</c:v>
                </c:pt>
                <c:pt idx="37">
                  <c:v>5.0999999999999997E-2</c:v>
                </c:pt>
                <c:pt idx="38">
                  <c:v>6.5000000000000002E-2</c:v>
                </c:pt>
                <c:pt idx="39">
                  <c:v>0.10100000000000001</c:v>
                </c:pt>
                <c:pt idx="40">
                  <c:v>0.128</c:v>
                </c:pt>
                <c:pt idx="41">
                  <c:v>9.0999999999999998E-2</c:v>
                </c:pt>
                <c:pt idx="42">
                  <c:v>0.107</c:v>
                </c:pt>
                <c:pt idx="43">
                  <c:v>8.8999999999999996E-2</c:v>
                </c:pt>
                <c:pt idx="44">
                  <c:v>0.107</c:v>
                </c:pt>
                <c:pt idx="45">
                  <c:v>0.06</c:v>
                </c:pt>
                <c:pt idx="46">
                  <c:v>9.1999999999999998E-2</c:v>
                </c:pt>
                <c:pt idx="47">
                  <c:v>9.0999999999999998E-2</c:v>
                </c:pt>
              </c:numCache>
            </c:numRef>
          </c:xVal>
          <c:yVal>
            <c:numRef>
              <c:f>('Summer Correlation'!$C$286:$C$332,'Summer Correlation'!$C$333:$C$337,'Summer Correlation'!$C$286:$C$289)</c:f>
              <c:numCache>
                <c:formatCode>General</c:formatCode>
                <c:ptCount val="56"/>
                <c:pt idx="0">
                  <c:v>5.4064516129032301</c:v>
                </c:pt>
                <c:pt idx="1">
                  <c:v>2.9633333333333298</c:v>
                </c:pt>
                <c:pt idx="2">
                  <c:v>2.5526315789473699</c:v>
                </c:pt>
                <c:pt idx="3">
                  <c:v>0.80333333333333301</c:v>
                </c:pt>
                <c:pt idx="4">
                  <c:v>4.3333333333333304</c:v>
                </c:pt>
                <c:pt idx="5">
                  <c:v>5.27</c:v>
                </c:pt>
                <c:pt idx="6">
                  <c:v>5.07</c:v>
                </c:pt>
                <c:pt idx="7">
                  <c:v>4.6333333333333302</c:v>
                </c:pt>
                <c:pt idx="8">
                  <c:v>3.9</c:v>
                </c:pt>
                <c:pt idx="9">
                  <c:v>4.17</c:v>
                </c:pt>
                <c:pt idx="10">
                  <c:v>5.2111111111111104</c:v>
                </c:pt>
                <c:pt idx="11">
                  <c:v>5.6375000000000002</c:v>
                </c:pt>
                <c:pt idx="12">
                  <c:v>6.22</c:v>
                </c:pt>
                <c:pt idx="13">
                  <c:v>4.68</c:v>
                </c:pt>
                <c:pt idx="14">
                  <c:v>4.8857142857142897</c:v>
                </c:pt>
                <c:pt idx="15">
                  <c:v>6.8366666666666696</c:v>
                </c:pt>
                <c:pt idx="16">
                  <c:v>5.6733333333333302</c:v>
                </c:pt>
                <c:pt idx="17">
                  <c:v>5.3033333333333301</c:v>
                </c:pt>
                <c:pt idx="18">
                  <c:v>4.452</c:v>
                </c:pt>
                <c:pt idx="19">
                  <c:v>5.7466666666666697</c:v>
                </c:pt>
                <c:pt idx="20">
                  <c:v>4.9124999999999996</c:v>
                </c:pt>
                <c:pt idx="21">
                  <c:v>5.47</c:v>
                </c:pt>
                <c:pt idx="22">
                  <c:v>3.6181818181818199</c:v>
                </c:pt>
                <c:pt idx="23">
                  <c:v>5.41</c:v>
                </c:pt>
                <c:pt idx="24">
                  <c:v>5.43333333333333</c:v>
                </c:pt>
                <c:pt idx="25">
                  <c:v>3.45</c:v>
                </c:pt>
                <c:pt idx="26">
                  <c:v>3.7666666666666702</c:v>
                </c:pt>
                <c:pt idx="27">
                  <c:v>5.3</c:v>
                </c:pt>
                <c:pt idx="28">
                  <c:v>4.08</c:v>
                </c:pt>
                <c:pt idx="29">
                  <c:v>3</c:v>
                </c:pt>
                <c:pt idx="30">
                  <c:v>5.2064516129032299</c:v>
                </c:pt>
                <c:pt idx="31">
                  <c:v>4.7793103448275902</c:v>
                </c:pt>
                <c:pt idx="32">
                  <c:v>5.6161290322580601</c:v>
                </c:pt>
                <c:pt idx="33">
                  <c:v>3.73870967741935</c:v>
                </c:pt>
                <c:pt idx="34">
                  <c:v>2.8695652173913002</c:v>
                </c:pt>
                <c:pt idx="35">
                  <c:v>5.9193548387096797</c:v>
                </c:pt>
                <c:pt idx="36">
                  <c:v>4.97</c:v>
                </c:pt>
                <c:pt idx="37">
                  <c:v>5.21</c:v>
                </c:pt>
                <c:pt idx="38">
                  <c:v>4.97</c:v>
                </c:pt>
                <c:pt idx="39">
                  <c:v>4.93333333333333</c:v>
                </c:pt>
                <c:pt idx="40">
                  <c:v>4.6444444444444404</c:v>
                </c:pt>
                <c:pt idx="41">
                  <c:v>3.2777777777777799</c:v>
                </c:pt>
                <c:pt idx="42">
                  <c:v>4.8444444444444397</c:v>
                </c:pt>
                <c:pt idx="43">
                  <c:v>4.88</c:v>
                </c:pt>
                <c:pt idx="44">
                  <c:v>6.06</c:v>
                </c:pt>
                <c:pt idx="45">
                  <c:v>2.8285714285714301</c:v>
                </c:pt>
                <c:pt idx="46">
                  <c:v>3.9387096774193502</c:v>
                </c:pt>
                <c:pt idx="47">
                  <c:v>9.0117647058823493</c:v>
                </c:pt>
                <c:pt idx="48">
                  <c:v>7.6387096774193504</c:v>
                </c:pt>
                <c:pt idx="49">
                  <c:v>5</c:v>
                </c:pt>
                <c:pt idx="50">
                  <c:v>2.2999999999999998</c:v>
                </c:pt>
                <c:pt idx="51">
                  <c:v>6.5516129032258101</c:v>
                </c:pt>
                <c:pt idx="52">
                  <c:v>5.4064516129032301</c:v>
                </c:pt>
                <c:pt idx="53">
                  <c:v>2.9633333333333298</c:v>
                </c:pt>
                <c:pt idx="54">
                  <c:v>2.5526315789473699</c:v>
                </c:pt>
                <c:pt idx="55">
                  <c:v>0.80333333333333301</c:v>
                </c:pt>
              </c:numCache>
            </c:numRef>
          </c:yVal>
          <c:smooth val="0"/>
        </c:ser>
        <c:ser>
          <c:idx val="2"/>
          <c:order val="3"/>
          <c:tx>
            <c:v>Kauai</c:v>
          </c:tx>
          <c:spPr>
            <a:ln w="28575">
              <a:noFill/>
            </a:ln>
          </c:spPr>
          <c:xVal>
            <c:numRef>
              <c:f>'Summer Correlation'!$D$242:$D$289</c:f>
              <c:numCache>
                <c:formatCode>General</c:formatCode>
                <c:ptCount val="48"/>
                <c:pt idx="0">
                  <c:v>8.5000000000000006E-2</c:v>
                </c:pt>
                <c:pt idx="1">
                  <c:v>0.13500000000000001</c:v>
                </c:pt>
                <c:pt idx="2">
                  <c:v>0.1</c:v>
                </c:pt>
                <c:pt idx="3">
                  <c:v>0.14799999999999999</c:v>
                </c:pt>
                <c:pt idx="4">
                  <c:v>0.11899999999999999</c:v>
                </c:pt>
                <c:pt idx="5">
                  <c:v>9.9000000000000005E-2</c:v>
                </c:pt>
                <c:pt idx="6">
                  <c:v>9.6000000000000002E-2</c:v>
                </c:pt>
                <c:pt idx="7">
                  <c:v>0.159</c:v>
                </c:pt>
                <c:pt idx="8">
                  <c:v>0.13400000000000001</c:v>
                </c:pt>
                <c:pt idx="9">
                  <c:v>7.9000000000000001E-2</c:v>
                </c:pt>
                <c:pt idx="10">
                  <c:v>9.6000000000000002E-2</c:v>
                </c:pt>
                <c:pt idx="11">
                  <c:v>0.124</c:v>
                </c:pt>
                <c:pt idx="12">
                  <c:v>0.13500000000000001</c:v>
                </c:pt>
                <c:pt idx="13">
                  <c:v>9.6000000000000002E-2</c:v>
                </c:pt>
                <c:pt idx="14">
                  <c:v>0.109</c:v>
                </c:pt>
                <c:pt idx="15">
                  <c:v>7.3999999999999996E-2</c:v>
                </c:pt>
                <c:pt idx="16">
                  <c:v>5.8999999999999997E-2</c:v>
                </c:pt>
                <c:pt idx="17">
                  <c:v>5.5E-2</c:v>
                </c:pt>
                <c:pt idx="18">
                  <c:v>6.5000000000000002E-2</c:v>
                </c:pt>
                <c:pt idx="19">
                  <c:v>0.19</c:v>
                </c:pt>
                <c:pt idx="20">
                  <c:v>0.11700000000000001</c:v>
                </c:pt>
                <c:pt idx="21">
                  <c:v>0.13200000000000001</c:v>
                </c:pt>
                <c:pt idx="22">
                  <c:v>0.13700000000000001</c:v>
                </c:pt>
                <c:pt idx="23">
                  <c:v>9.5000000000000001E-2</c:v>
                </c:pt>
                <c:pt idx="24">
                  <c:v>0.151</c:v>
                </c:pt>
                <c:pt idx="25">
                  <c:v>0.112</c:v>
                </c:pt>
                <c:pt idx="26">
                  <c:v>0.10100000000000001</c:v>
                </c:pt>
                <c:pt idx="27">
                  <c:v>0.15</c:v>
                </c:pt>
                <c:pt idx="28">
                  <c:v>0.10299999999999999</c:v>
                </c:pt>
                <c:pt idx="29">
                  <c:v>8.2000000000000003E-2</c:v>
                </c:pt>
                <c:pt idx="30">
                  <c:v>0.11899999999999999</c:v>
                </c:pt>
                <c:pt idx="31">
                  <c:v>0.20200000000000001</c:v>
                </c:pt>
                <c:pt idx="32">
                  <c:v>0.187</c:v>
                </c:pt>
                <c:pt idx="33">
                  <c:v>5.3999999999999999E-2</c:v>
                </c:pt>
                <c:pt idx="34">
                  <c:v>7.4999999999999997E-2</c:v>
                </c:pt>
                <c:pt idx="35">
                  <c:v>0.105</c:v>
                </c:pt>
                <c:pt idx="36">
                  <c:v>8.8999999999999996E-2</c:v>
                </c:pt>
                <c:pt idx="37">
                  <c:v>7.0000000000000007E-2</c:v>
                </c:pt>
                <c:pt idx="38">
                  <c:v>0.114</c:v>
                </c:pt>
                <c:pt idx="39">
                  <c:v>6.7000000000000004E-2</c:v>
                </c:pt>
                <c:pt idx="40">
                  <c:v>0.104</c:v>
                </c:pt>
                <c:pt idx="41">
                  <c:v>0.11799999999999999</c:v>
                </c:pt>
                <c:pt idx="42">
                  <c:v>9.6000000000000002E-2</c:v>
                </c:pt>
                <c:pt idx="43">
                  <c:v>0.121</c:v>
                </c:pt>
                <c:pt idx="44">
                  <c:v>7.9000000000000001E-2</c:v>
                </c:pt>
                <c:pt idx="45">
                  <c:v>0.14599999999999999</c:v>
                </c:pt>
                <c:pt idx="46">
                  <c:v>8.5999999999999993E-2</c:v>
                </c:pt>
                <c:pt idx="47">
                  <c:v>0.108</c:v>
                </c:pt>
              </c:numCache>
            </c:numRef>
          </c:xVal>
          <c:yVal>
            <c:numRef>
              <c:f>'Summer Correlation'!$C$242:$C$289</c:f>
              <c:numCache>
                <c:formatCode>General</c:formatCode>
                <c:ptCount val="48"/>
                <c:pt idx="11">
                  <c:v>5.3571428571428603</c:v>
                </c:pt>
                <c:pt idx="12">
                  <c:v>6.35</c:v>
                </c:pt>
                <c:pt idx="13">
                  <c:v>3.6033333333333299</c:v>
                </c:pt>
                <c:pt idx="14">
                  <c:v>4.6689655172413804</c:v>
                </c:pt>
                <c:pt idx="15">
                  <c:v>5.0199999999999996</c:v>
                </c:pt>
                <c:pt idx="27">
                  <c:v>5.9480000000000004</c:v>
                </c:pt>
                <c:pt idx="28">
                  <c:v>9.1709677419354794</c:v>
                </c:pt>
                <c:pt idx="29">
                  <c:v>2.1580645161290302</c:v>
                </c:pt>
                <c:pt idx="30">
                  <c:v>3.4903225806451599</c:v>
                </c:pt>
                <c:pt idx="31">
                  <c:v>1.00740740740741</c:v>
                </c:pt>
                <c:pt idx="43">
                  <c:v>3.5538461538461501</c:v>
                </c:pt>
                <c:pt idx="44">
                  <c:v>5.4064516129032301</c:v>
                </c:pt>
                <c:pt idx="45">
                  <c:v>2.9633333333333298</c:v>
                </c:pt>
                <c:pt idx="46">
                  <c:v>2.5526315789473699</c:v>
                </c:pt>
                <c:pt idx="47">
                  <c:v>0.80333333333333301</c:v>
                </c:pt>
              </c:numCache>
            </c:numRef>
          </c:yVal>
          <c:smooth val="0"/>
        </c:ser>
        <c:ser>
          <c:idx val="3"/>
          <c:order val="4"/>
          <c:tx>
            <c:v>Outside Honolulu</c:v>
          </c:tx>
          <c:spPr>
            <a:ln w="28575">
              <a:noFill/>
            </a:ln>
          </c:spPr>
          <c:marker>
            <c:symbol val="circle"/>
            <c:size val="7"/>
          </c:marker>
          <c:xVal>
            <c:numRef>
              <c:f>'Summer Correlation'!$D$50:$D$97</c:f>
              <c:numCache>
                <c:formatCode>General</c:formatCode>
                <c:ptCount val="48"/>
                <c:pt idx="0">
                  <c:v>0.106</c:v>
                </c:pt>
                <c:pt idx="1">
                  <c:v>0.114</c:v>
                </c:pt>
                <c:pt idx="2">
                  <c:v>0.105</c:v>
                </c:pt>
                <c:pt idx="3">
                  <c:v>9.6000000000000002E-2</c:v>
                </c:pt>
                <c:pt idx="4">
                  <c:v>0.121</c:v>
                </c:pt>
                <c:pt idx="5">
                  <c:v>0.153</c:v>
                </c:pt>
                <c:pt idx="6">
                  <c:v>8.6999999999999994E-2</c:v>
                </c:pt>
                <c:pt idx="7">
                  <c:v>0.114</c:v>
                </c:pt>
                <c:pt idx="8">
                  <c:v>0.246</c:v>
                </c:pt>
                <c:pt idx="9">
                  <c:v>8.5999999999999993E-2</c:v>
                </c:pt>
                <c:pt idx="10">
                  <c:v>0.126</c:v>
                </c:pt>
                <c:pt idx="11">
                  <c:v>0.14099999999999999</c:v>
                </c:pt>
                <c:pt idx="12">
                  <c:v>0.127</c:v>
                </c:pt>
                <c:pt idx="13">
                  <c:v>8.6999999999999994E-2</c:v>
                </c:pt>
                <c:pt idx="14">
                  <c:v>8.6999999999999994E-2</c:v>
                </c:pt>
                <c:pt idx="15">
                  <c:v>0.09</c:v>
                </c:pt>
                <c:pt idx="16">
                  <c:v>7.0000000000000007E-2</c:v>
                </c:pt>
                <c:pt idx="17">
                  <c:v>6.0999999999999999E-2</c:v>
                </c:pt>
                <c:pt idx="18">
                  <c:v>5.8999999999999997E-2</c:v>
                </c:pt>
                <c:pt idx="19">
                  <c:v>0.125</c:v>
                </c:pt>
                <c:pt idx="20">
                  <c:v>0.112</c:v>
                </c:pt>
                <c:pt idx="21">
                  <c:v>0.113</c:v>
                </c:pt>
                <c:pt idx="22">
                  <c:v>8.5999999999999993E-2</c:v>
                </c:pt>
                <c:pt idx="23">
                  <c:v>0.10100000000000001</c:v>
                </c:pt>
                <c:pt idx="24">
                  <c:v>0.14000000000000001</c:v>
                </c:pt>
                <c:pt idx="25">
                  <c:v>0.17299999999999999</c:v>
                </c:pt>
                <c:pt idx="26">
                  <c:v>0.109</c:v>
                </c:pt>
                <c:pt idx="27">
                  <c:v>0.17699999999999999</c:v>
                </c:pt>
                <c:pt idx="28">
                  <c:v>0.18</c:v>
                </c:pt>
                <c:pt idx="29">
                  <c:v>8.7999999999999995E-2</c:v>
                </c:pt>
                <c:pt idx="30">
                  <c:v>9.9000000000000005E-2</c:v>
                </c:pt>
                <c:pt idx="31">
                  <c:v>0.125</c:v>
                </c:pt>
                <c:pt idx="32">
                  <c:v>0.151</c:v>
                </c:pt>
                <c:pt idx="33">
                  <c:v>0.10299999999999999</c:v>
                </c:pt>
                <c:pt idx="34">
                  <c:v>6.9000000000000006E-2</c:v>
                </c:pt>
                <c:pt idx="35">
                  <c:v>8.5999999999999993E-2</c:v>
                </c:pt>
                <c:pt idx="36">
                  <c:v>8.5000000000000006E-2</c:v>
                </c:pt>
                <c:pt idx="37">
                  <c:v>5.3999999999999999E-2</c:v>
                </c:pt>
                <c:pt idx="38">
                  <c:v>8.8999999999999996E-2</c:v>
                </c:pt>
                <c:pt idx="39">
                  <c:v>7.9000000000000001E-2</c:v>
                </c:pt>
                <c:pt idx="40">
                  <c:v>0.10299999999999999</c:v>
                </c:pt>
                <c:pt idx="41">
                  <c:v>8.7999999999999995E-2</c:v>
                </c:pt>
                <c:pt idx="42">
                  <c:v>7.2999999999999995E-2</c:v>
                </c:pt>
                <c:pt idx="43">
                  <c:v>0.17699999999999999</c:v>
                </c:pt>
                <c:pt idx="44">
                  <c:v>0.124</c:v>
                </c:pt>
                <c:pt idx="45">
                  <c:v>7.9000000000000001E-2</c:v>
                </c:pt>
                <c:pt idx="46">
                  <c:v>8.3000000000000004E-2</c:v>
                </c:pt>
                <c:pt idx="47">
                  <c:v>6.4000000000000001E-2</c:v>
                </c:pt>
              </c:numCache>
            </c:numRef>
          </c:xVal>
          <c:yVal>
            <c:numRef>
              <c:f>'Summer Correlation'!$C$50:$C$97</c:f>
              <c:numCache>
                <c:formatCode>General</c:formatCode>
                <c:ptCount val="48"/>
                <c:pt idx="0">
                  <c:v>3.01</c:v>
                </c:pt>
                <c:pt idx="1">
                  <c:v>2.733333333</c:v>
                </c:pt>
                <c:pt idx="2">
                  <c:v>3.266666667</c:v>
                </c:pt>
                <c:pt idx="3">
                  <c:v>4.4428571430000003</c:v>
                </c:pt>
                <c:pt idx="4">
                  <c:v>2.6</c:v>
                </c:pt>
                <c:pt idx="5">
                  <c:v>2.75</c:v>
                </c:pt>
                <c:pt idx="6">
                  <c:v>3.19</c:v>
                </c:pt>
                <c:pt idx="7">
                  <c:v>2.766666667</c:v>
                </c:pt>
                <c:pt idx="8">
                  <c:v>3.77</c:v>
                </c:pt>
                <c:pt idx="9">
                  <c:v>5.2172413789999998</c:v>
                </c:pt>
                <c:pt idx="10">
                  <c:v>2.62</c:v>
                </c:pt>
                <c:pt idx="11">
                  <c:v>3.9928571430000002</c:v>
                </c:pt>
                <c:pt idx="12">
                  <c:v>5.3875000000000002</c:v>
                </c:pt>
                <c:pt idx="13">
                  <c:v>2.283673469</c:v>
                </c:pt>
                <c:pt idx="14">
                  <c:v>2.906060606</c:v>
                </c:pt>
                <c:pt idx="15">
                  <c:v>0.13750000000000001</c:v>
                </c:pt>
                <c:pt idx="16">
                  <c:v>2.79</c:v>
                </c:pt>
                <c:pt idx="17">
                  <c:v>2.99</c:v>
                </c:pt>
                <c:pt idx="18">
                  <c:v>1.98</c:v>
                </c:pt>
                <c:pt idx="19">
                  <c:v>3.18</c:v>
                </c:pt>
                <c:pt idx="20">
                  <c:v>2.7888888889999999</c:v>
                </c:pt>
                <c:pt idx="21">
                  <c:v>3.1</c:v>
                </c:pt>
                <c:pt idx="22">
                  <c:v>3.2636363639999999</c:v>
                </c:pt>
                <c:pt idx="23">
                  <c:v>2.4874999999999998</c:v>
                </c:pt>
                <c:pt idx="24">
                  <c:v>3.81</c:v>
                </c:pt>
                <c:pt idx="25">
                  <c:v>4.4133333329999997</c:v>
                </c:pt>
                <c:pt idx="26">
                  <c:v>2.7</c:v>
                </c:pt>
                <c:pt idx="27">
                  <c:v>1.5454545449999999</c:v>
                </c:pt>
                <c:pt idx="28">
                  <c:v>5.2520833329999999</c:v>
                </c:pt>
                <c:pt idx="29">
                  <c:v>2.7120000000000002</c:v>
                </c:pt>
                <c:pt idx="30">
                  <c:v>3.2</c:v>
                </c:pt>
                <c:pt idx="31">
                  <c:v>-0.18205128200000001</c:v>
                </c:pt>
                <c:pt idx="32">
                  <c:v>3.118181818</c:v>
                </c:pt>
                <c:pt idx="33">
                  <c:v>3.9</c:v>
                </c:pt>
                <c:pt idx="35">
                  <c:v>3.2727272730000001</c:v>
                </c:pt>
                <c:pt idx="36">
                  <c:v>2.4300000000000002</c:v>
                </c:pt>
                <c:pt idx="37">
                  <c:v>2.2124999999999999</c:v>
                </c:pt>
                <c:pt idx="38">
                  <c:v>2.233333333</c:v>
                </c:pt>
                <c:pt idx="39">
                  <c:v>2.7</c:v>
                </c:pt>
                <c:pt idx="40">
                  <c:v>3.5874999999999999</c:v>
                </c:pt>
                <c:pt idx="41">
                  <c:v>4.3322580650000004</c:v>
                </c:pt>
                <c:pt idx="42">
                  <c:v>2.630555556</c:v>
                </c:pt>
                <c:pt idx="43">
                  <c:v>2.2795454550000001</c:v>
                </c:pt>
                <c:pt idx="44">
                  <c:v>4.4156862749999997</c:v>
                </c:pt>
                <c:pt idx="45">
                  <c:v>1.8333333329999999</c:v>
                </c:pt>
                <c:pt idx="46">
                  <c:v>4.3</c:v>
                </c:pt>
                <c:pt idx="47">
                  <c:v>1.617241379</c:v>
                </c:pt>
              </c:numCache>
            </c:numRef>
          </c:yVal>
          <c:smooth val="0"/>
        </c:ser>
        <c:ser>
          <c:idx val="4"/>
          <c:order val="5"/>
          <c:tx>
            <c:v>Honolulu</c:v>
          </c:tx>
          <c:spPr>
            <a:ln w="28575">
              <a:noFill/>
            </a:ln>
          </c:spPr>
          <c:marker>
            <c:symbol val="square"/>
            <c:size val="7"/>
          </c:marker>
          <c:xVal>
            <c:numRef>
              <c:f>('Summer Correlation'!$D$98:$D$144,'Summer Correlation'!$D$145)</c:f>
              <c:numCache>
                <c:formatCode>General</c:formatCode>
                <c:ptCount val="48"/>
                <c:pt idx="0">
                  <c:v>0.10299999999999999</c:v>
                </c:pt>
                <c:pt idx="1">
                  <c:v>9.8000000000000004E-2</c:v>
                </c:pt>
                <c:pt idx="2">
                  <c:v>0.10199999999999999</c:v>
                </c:pt>
                <c:pt idx="3">
                  <c:v>0.10199999999999999</c:v>
                </c:pt>
                <c:pt idx="4">
                  <c:v>0.11</c:v>
                </c:pt>
                <c:pt idx="5">
                  <c:v>0.14399999999999999</c:v>
                </c:pt>
                <c:pt idx="6">
                  <c:v>7.6999999999999999E-2</c:v>
                </c:pt>
                <c:pt idx="7">
                  <c:v>0.11799999999999999</c:v>
                </c:pt>
                <c:pt idx="8">
                  <c:v>0.157</c:v>
                </c:pt>
                <c:pt idx="9">
                  <c:v>8.3000000000000004E-2</c:v>
                </c:pt>
                <c:pt idx="10">
                  <c:v>0.161</c:v>
                </c:pt>
                <c:pt idx="11">
                  <c:v>0.14099999999999999</c:v>
                </c:pt>
                <c:pt idx="12">
                  <c:v>0.11899999999999999</c:v>
                </c:pt>
                <c:pt idx="13">
                  <c:v>7.8E-2</c:v>
                </c:pt>
                <c:pt idx="14">
                  <c:v>7.2999999999999995E-2</c:v>
                </c:pt>
                <c:pt idx="15">
                  <c:v>0.108</c:v>
                </c:pt>
                <c:pt idx="16">
                  <c:v>0.08</c:v>
                </c:pt>
                <c:pt idx="17">
                  <c:v>7.1999999999999995E-2</c:v>
                </c:pt>
                <c:pt idx="18">
                  <c:v>6.0999999999999999E-2</c:v>
                </c:pt>
                <c:pt idx="19">
                  <c:v>0.123</c:v>
                </c:pt>
                <c:pt idx="20">
                  <c:v>0.129</c:v>
                </c:pt>
                <c:pt idx="21">
                  <c:v>0.12</c:v>
                </c:pt>
                <c:pt idx="22">
                  <c:v>0.127</c:v>
                </c:pt>
                <c:pt idx="23">
                  <c:v>0.107</c:v>
                </c:pt>
                <c:pt idx="24">
                  <c:v>9.6000000000000002E-2</c:v>
                </c:pt>
                <c:pt idx="25">
                  <c:v>0.17299999999999999</c:v>
                </c:pt>
                <c:pt idx="26">
                  <c:v>0.124</c:v>
                </c:pt>
                <c:pt idx="27">
                  <c:v>0.13200000000000001</c:v>
                </c:pt>
                <c:pt idx="28">
                  <c:v>0.159</c:v>
                </c:pt>
                <c:pt idx="29">
                  <c:v>0.09</c:v>
                </c:pt>
                <c:pt idx="30">
                  <c:v>0.09</c:v>
                </c:pt>
                <c:pt idx="31">
                  <c:v>0.16900000000000001</c:v>
                </c:pt>
                <c:pt idx="32">
                  <c:v>0.152</c:v>
                </c:pt>
                <c:pt idx="33">
                  <c:v>5.8999999999999997E-2</c:v>
                </c:pt>
                <c:pt idx="34">
                  <c:v>7.3999999999999996E-2</c:v>
                </c:pt>
                <c:pt idx="35">
                  <c:v>6.9000000000000006E-2</c:v>
                </c:pt>
                <c:pt idx="36">
                  <c:v>8.4000000000000005E-2</c:v>
                </c:pt>
                <c:pt idx="37">
                  <c:v>6.6000000000000003E-2</c:v>
                </c:pt>
                <c:pt idx="38">
                  <c:v>8.7999999999999995E-2</c:v>
                </c:pt>
                <c:pt idx="39">
                  <c:v>8.4000000000000005E-2</c:v>
                </c:pt>
                <c:pt idx="40">
                  <c:v>9.2999999999999999E-2</c:v>
                </c:pt>
                <c:pt idx="41">
                  <c:v>8.5000000000000006E-2</c:v>
                </c:pt>
                <c:pt idx="42">
                  <c:v>8.1000000000000003E-2</c:v>
                </c:pt>
                <c:pt idx="43">
                  <c:v>0.121</c:v>
                </c:pt>
                <c:pt idx="44">
                  <c:v>9.0999999999999998E-2</c:v>
                </c:pt>
                <c:pt idx="45">
                  <c:v>7.8E-2</c:v>
                </c:pt>
                <c:pt idx="46">
                  <c:v>0.105</c:v>
                </c:pt>
                <c:pt idx="47">
                  <c:v>0.14299999999999999</c:v>
                </c:pt>
              </c:numCache>
            </c:numRef>
          </c:xVal>
          <c:yVal>
            <c:numRef>
              <c:f>('Summer Correlation'!$C$98:$C$144,'Summer Correlation'!$C$145)</c:f>
              <c:numCache>
                <c:formatCode>General</c:formatCode>
                <c:ptCount val="48"/>
                <c:pt idx="0">
                  <c:v>2.7250000000000001</c:v>
                </c:pt>
                <c:pt idx="1">
                  <c:v>2.9035714289999999</c:v>
                </c:pt>
                <c:pt idx="2">
                  <c:v>2.6480000000000001</c:v>
                </c:pt>
                <c:pt idx="3">
                  <c:v>3.35862069</c:v>
                </c:pt>
                <c:pt idx="4">
                  <c:v>2.5633333330000001</c:v>
                </c:pt>
                <c:pt idx="5">
                  <c:v>3.0241379309999998</c:v>
                </c:pt>
                <c:pt idx="7">
                  <c:v>3.42</c:v>
                </c:pt>
                <c:pt idx="8">
                  <c:v>3.72</c:v>
                </c:pt>
                <c:pt idx="9">
                  <c:v>5.49</c:v>
                </c:pt>
                <c:pt idx="10">
                  <c:v>4.3666666669999996</c:v>
                </c:pt>
                <c:pt idx="11">
                  <c:v>4.2733333330000001</c:v>
                </c:pt>
                <c:pt idx="12">
                  <c:v>3.6266666669999998</c:v>
                </c:pt>
                <c:pt idx="13">
                  <c:v>5.1769230769999997</c:v>
                </c:pt>
                <c:pt idx="14">
                  <c:v>3.2695652169999998</c:v>
                </c:pt>
                <c:pt idx="15">
                  <c:v>3.0233333330000001</c:v>
                </c:pt>
                <c:pt idx="16">
                  <c:v>3.1033333330000001</c:v>
                </c:pt>
                <c:pt idx="17">
                  <c:v>3.36</c:v>
                </c:pt>
                <c:pt idx="18">
                  <c:v>2.6193548390000001</c:v>
                </c:pt>
                <c:pt idx="19">
                  <c:v>3.841935484</c:v>
                </c:pt>
                <c:pt idx="20">
                  <c:v>2.82</c:v>
                </c:pt>
                <c:pt idx="21">
                  <c:v>2.1800000000000002</c:v>
                </c:pt>
                <c:pt idx="22">
                  <c:v>4.2</c:v>
                </c:pt>
                <c:pt idx="23">
                  <c:v>2.08</c:v>
                </c:pt>
                <c:pt idx="24">
                  <c:v>3.3444444440000001</c:v>
                </c:pt>
                <c:pt idx="25">
                  <c:v>3.0677419349999999</c:v>
                </c:pt>
                <c:pt idx="26">
                  <c:v>4.1068965520000003</c:v>
                </c:pt>
                <c:pt idx="27">
                  <c:v>3.4</c:v>
                </c:pt>
                <c:pt idx="28">
                  <c:v>3.1548387099999999</c:v>
                </c:pt>
                <c:pt idx="29">
                  <c:v>4.0526315789999998</c:v>
                </c:pt>
                <c:pt idx="30">
                  <c:v>3.0419354840000001</c:v>
                </c:pt>
                <c:pt idx="31">
                  <c:v>2.8645161290000001</c:v>
                </c:pt>
                <c:pt idx="32">
                  <c:v>3.693333333</c:v>
                </c:pt>
                <c:pt idx="33">
                  <c:v>3.0838709679999998</c:v>
                </c:pt>
                <c:pt idx="34">
                  <c:v>3.3935483870000001</c:v>
                </c:pt>
                <c:pt idx="35">
                  <c:v>3.4266666670000001</c:v>
                </c:pt>
                <c:pt idx="36">
                  <c:v>2.9137931030000002</c:v>
                </c:pt>
                <c:pt idx="38">
                  <c:v>2.877777778</c:v>
                </c:pt>
                <c:pt idx="39">
                  <c:v>2.92</c:v>
                </c:pt>
                <c:pt idx="40">
                  <c:v>2.6454545450000002</c:v>
                </c:pt>
                <c:pt idx="41">
                  <c:v>3.2870967740000001</c:v>
                </c:pt>
                <c:pt idx="42">
                  <c:v>5.4741935479999997</c:v>
                </c:pt>
                <c:pt idx="43">
                  <c:v>3.0476190480000001</c:v>
                </c:pt>
                <c:pt idx="44">
                  <c:v>2.7766666670000002</c:v>
                </c:pt>
                <c:pt idx="45">
                  <c:v>4.74</c:v>
                </c:pt>
                <c:pt idx="46">
                  <c:v>4.2583333330000004</c:v>
                </c:pt>
                <c:pt idx="47">
                  <c:v>2.8866666670000001</c:v>
                </c:pt>
              </c:numCache>
            </c:numRef>
          </c:yVal>
          <c:smooth val="0"/>
        </c:ser>
        <c:ser>
          <c:idx val="5"/>
          <c:order val="6"/>
          <c:tx>
            <c:v>Honolulu</c:v>
          </c:tx>
          <c:spPr>
            <a:ln w="28575">
              <a:noFill/>
            </a:ln>
          </c:spPr>
          <c:xVal>
            <c:numRef>
              <c:f>('Summer Correlation'!$D$145:$D$191,'Summer Correlation'!$D$145,'Summer Correlation'!$D$192:$D$193)</c:f>
              <c:numCache>
                <c:formatCode>General</c:formatCode>
                <c:ptCount val="50"/>
                <c:pt idx="0">
                  <c:v>0.14299999999999999</c:v>
                </c:pt>
                <c:pt idx="1">
                  <c:v>0.10299999999999999</c:v>
                </c:pt>
                <c:pt idx="2">
                  <c:v>9.8000000000000004E-2</c:v>
                </c:pt>
                <c:pt idx="3">
                  <c:v>0.10199999999999999</c:v>
                </c:pt>
                <c:pt idx="4">
                  <c:v>0.10199999999999999</c:v>
                </c:pt>
                <c:pt idx="5">
                  <c:v>0.11</c:v>
                </c:pt>
                <c:pt idx="6">
                  <c:v>0.14399999999999999</c:v>
                </c:pt>
                <c:pt idx="7">
                  <c:v>7.6999999999999999E-2</c:v>
                </c:pt>
                <c:pt idx="8">
                  <c:v>0.11799999999999999</c:v>
                </c:pt>
                <c:pt idx="9">
                  <c:v>0.157</c:v>
                </c:pt>
                <c:pt idx="10">
                  <c:v>8.3000000000000004E-2</c:v>
                </c:pt>
                <c:pt idx="11">
                  <c:v>0.161</c:v>
                </c:pt>
                <c:pt idx="12">
                  <c:v>0.14099999999999999</c:v>
                </c:pt>
                <c:pt idx="13">
                  <c:v>0.11899999999999999</c:v>
                </c:pt>
                <c:pt idx="14">
                  <c:v>7.8E-2</c:v>
                </c:pt>
                <c:pt idx="15">
                  <c:v>7.2999999999999995E-2</c:v>
                </c:pt>
                <c:pt idx="16">
                  <c:v>0.108</c:v>
                </c:pt>
                <c:pt idx="17">
                  <c:v>0.08</c:v>
                </c:pt>
                <c:pt idx="18">
                  <c:v>7.1999999999999995E-2</c:v>
                </c:pt>
                <c:pt idx="19">
                  <c:v>6.4000000000000001E-2</c:v>
                </c:pt>
                <c:pt idx="20">
                  <c:v>0.123</c:v>
                </c:pt>
                <c:pt idx="21">
                  <c:v>0.129</c:v>
                </c:pt>
                <c:pt idx="22">
                  <c:v>0.12</c:v>
                </c:pt>
                <c:pt idx="23">
                  <c:v>0.127</c:v>
                </c:pt>
                <c:pt idx="24">
                  <c:v>0.107</c:v>
                </c:pt>
                <c:pt idx="25">
                  <c:v>9.6000000000000002E-2</c:v>
                </c:pt>
                <c:pt idx="26">
                  <c:v>0.17299999999999999</c:v>
                </c:pt>
                <c:pt idx="27">
                  <c:v>0.124</c:v>
                </c:pt>
                <c:pt idx="28">
                  <c:v>0.13200000000000001</c:v>
                </c:pt>
                <c:pt idx="29">
                  <c:v>0.159</c:v>
                </c:pt>
                <c:pt idx="30">
                  <c:v>7.8E-2</c:v>
                </c:pt>
                <c:pt idx="31">
                  <c:v>0.09</c:v>
                </c:pt>
                <c:pt idx="32">
                  <c:v>0.16900000000000001</c:v>
                </c:pt>
                <c:pt idx="33">
                  <c:v>0.152</c:v>
                </c:pt>
                <c:pt idx="34">
                  <c:v>5.8999999999999997E-2</c:v>
                </c:pt>
                <c:pt idx="35">
                  <c:v>7.3999999999999996E-2</c:v>
                </c:pt>
                <c:pt idx="36">
                  <c:v>6.9000000000000006E-2</c:v>
                </c:pt>
                <c:pt idx="37">
                  <c:v>8.4000000000000005E-2</c:v>
                </c:pt>
                <c:pt idx="38">
                  <c:v>6.6000000000000003E-2</c:v>
                </c:pt>
                <c:pt idx="39">
                  <c:v>8.7999999999999995E-2</c:v>
                </c:pt>
                <c:pt idx="40">
                  <c:v>7.2999999999999995E-2</c:v>
                </c:pt>
                <c:pt idx="41">
                  <c:v>9.2999999999999999E-2</c:v>
                </c:pt>
                <c:pt idx="42">
                  <c:v>8.5000000000000006E-2</c:v>
                </c:pt>
                <c:pt idx="43">
                  <c:v>8.1000000000000003E-2</c:v>
                </c:pt>
                <c:pt idx="44">
                  <c:v>0.121</c:v>
                </c:pt>
                <c:pt idx="45">
                  <c:v>9.0999999999999998E-2</c:v>
                </c:pt>
                <c:pt idx="46">
                  <c:v>7.8E-2</c:v>
                </c:pt>
                <c:pt idx="47">
                  <c:v>0.14299999999999999</c:v>
                </c:pt>
                <c:pt idx="48">
                  <c:v>0.10299999999999999</c:v>
                </c:pt>
                <c:pt idx="49">
                  <c:v>0.14299999999999999</c:v>
                </c:pt>
              </c:numCache>
            </c:numRef>
          </c:xVal>
          <c:yVal>
            <c:numRef>
              <c:f>('Summer Correlation'!$C$145:$C$191,'Summer Correlation'!$C$192,'Summer Correlation'!$C$193,'Summer Correlation'!$C$145)</c:f>
              <c:numCache>
                <c:formatCode>General</c:formatCode>
                <c:ptCount val="50"/>
                <c:pt idx="0">
                  <c:v>2.8866666670000001</c:v>
                </c:pt>
                <c:pt idx="1">
                  <c:v>3.36</c:v>
                </c:pt>
                <c:pt idx="2">
                  <c:v>4.08</c:v>
                </c:pt>
                <c:pt idx="3">
                  <c:v>3.62</c:v>
                </c:pt>
                <c:pt idx="4">
                  <c:v>3.96</c:v>
                </c:pt>
                <c:pt idx="5">
                  <c:v>3.64</c:v>
                </c:pt>
                <c:pt idx="6">
                  <c:v>3.65</c:v>
                </c:pt>
                <c:pt idx="7">
                  <c:v>4.3</c:v>
                </c:pt>
                <c:pt idx="8">
                  <c:v>4.2249999999999996</c:v>
                </c:pt>
                <c:pt idx="9">
                  <c:v>4.82</c:v>
                </c:pt>
                <c:pt idx="10">
                  <c:v>5.8433333333333302</c:v>
                </c:pt>
                <c:pt idx="11">
                  <c:v>13.128</c:v>
                </c:pt>
                <c:pt idx="12">
                  <c:v>6.0269230769230804</c:v>
                </c:pt>
                <c:pt idx="13">
                  <c:v>6.1655172413793098</c:v>
                </c:pt>
                <c:pt idx="14">
                  <c:v>5.57</c:v>
                </c:pt>
                <c:pt idx="15">
                  <c:v>3.12666666666667</c:v>
                </c:pt>
                <c:pt idx="16">
                  <c:v>3.8214285714285698</c:v>
                </c:pt>
                <c:pt idx="17">
                  <c:v>4.5199999999999996</c:v>
                </c:pt>
                <c:pt idx="18">
                  <c:v>5.5</c:v>
                </c:pt>
                <c:pt idx="19">
                  <c:v>3.5750000000000002</c:v>
                </c:pt>
                <c:pt idx="20">
                  <c:v>4.5</c:v>
                </c:pt>
                <c:pt idx="21">
                  <c:v>4.66</c:v>
                </c:pt>
                <c:pt idx="22">
                  <c:v>4.3</c:v>
                </c:pt>
                <c:pt idx="23">
                  <c:v>5.0199999999999996</c:v>
                </c:pt>
                <c:pt idx="24">
                  <c:v>3.12</c:v>
                </c:pt>
                <c:pt idx="25">
                  <c:v>4.84</c:v>
                </c:pt>
                <c:pt idx="26">
                  <c:v>5.7967741935483899</c:v>
                </c:pt>
                <c:pt idx="27">
                  <c:v>10.8703703703704</c:v>
                </c:pt>
                <c:pt idx="28">
                  <c:v>5.38</c:v>
                </c:pt>
                <c:pt idx="29">
                  <c:v>5.9240000000000004</c:v>
                </c:pt>
                <c:pt idx="30">
                  <c:v>5.9322580645161302</c:v>
                </c:pt>
                <c:pt idx="31">
                  <c:v>3</c:v>
                </c:pt>
                <c:pt idx="32">
                  <c:v>3.3935483870967702</c:v>
                </c:pt>
                <c:pt idx="33">
                  <c:v>3.3</c:v>
                </c:pt>
                <c:pt idx="34">
                  <c:v>4.78</c:v>
                </c:pt>
                <c:pt idx="35">
                  <c:v>4.76</c:v>
                </c:pt>
                <c:pt idx="36">
                  <c:v>6.5333333333333297</c:v>
                </c:pt>
                <c:pt idx="37">
                  <c:v>4.8833333333333302</c:v>
                </c:pt>
                <c:pt idx="38">
                  <c:v>3.68</c:v>
                </c:pt>
                <c:pt idx="39">
                  <c:v>3.45</c:v>
                </c:pt>
                <c:pt idx="40">
                  <c:v>2.98</c:v>
                </c:pt>
                <c:pt idx="41">
                  <c:v>4.18</c:v>
                </c:pt>
                <c:pt idx="42">
                  <c:v>8.5645161290322598</c:v>
                </c:pt>
                <c:pt idx="43">
                  <c:v>7.9612903225806404</c:v>
                </c:pt>
                <c:pt idx="44">
                  <c:v>5.8882352941176501</c:v>
                </c:pt>
                <c:pt idx="45">
                  <c:v>3.2681818181818199</c:v>
                </c:pt>
                <c:pt idx="46">
                  <c:v>6.6290322580645196</c:v>
                </c:pt>
                <c:pt idx="47">
                  <c:v>2.80909090909091</c:v>
                </c:pt>
                <c:pt idx="48">
                  <c:v>4.99677419354839</c:v>
                </c:pt>
                <c:pt idx="49">
                  <c:v>2.8866666670000001</c:v>
                </c:pt>
              </c:numCache>
            </c:numRef>
          </c:yVal>
          <c:smooth val="0"/>
        </c:ser>
        <c:ser>
          <c:idx val="6"/>
          <c:order val="7"/>
          <c:tx>
            <c:v>Pearl City</c:v>
          </c:tx>
          <c:spPr>
            <a:ln w="28575">
              <a:noFill/>
            </a:ln>
          </c:spPr>
          <c:marker>
            <c:symbol val="triangle"/>
            <c:size val="7"/>
          </c:marker>
          <c:xVal>
            <c:numRef>
              <c:f>('Summer Correlation'!$D$192:$D$238,'Summer Correlation'!$D$192,'Summer Correlation'!$D$193,'Summer Correlation'!$D$239,'Summer Correlation'!$D$240,'Summer Correlation'!$D$241)</c:f>
              <c:numCache>
                <c:formatCode>General</c:formatCode>
                <c:ptCount val="52"/>
                <c:pt idx="0">
                  <c:v>0.10299999999999999</c:v>
                </c:pt>
                <c:pt idx="1">
                  <c:v>0.14299999999999999</c:v>
                </c:pt>
                <c:pt idx="2">
                  <c:v>0.106</c:v>
                </c:pt>
                <c:pt idx="3">
                  <c:v>0.11600000000000001</c:v>
                </c:pt>
                <c:pt idx="4">
                  <c:v>0.108</c:v>
                </c:pt>
                <c:pt idx="5">
                  <c:v>9.7000000000000003E-2</c:v>
                </c:pt>
                <c:pt idx="6">
                  <c:v>0.111</c:v>
                </c:pt>
                <c:pt idx="7">
                  <c:v>0.159</c:v>
                </c:pt>
                <c:pt idx="8">
                  <c:v>0.14199999999999999</c:v>
                </c:pt>
                <c:pt idx="9">
                  <c:v>0.113</c:v>
                </c:pt>
                <c:pt idx="10">
                  <c:v>0.189</c:v>
                </c:pt>
                <c:pt idx="11">
                  <c:v>8.3000000000000004E-2</c:v>
                </c:pt>
                <c:pt idx="12">
                  <c:v>0.13400000000000001</c:v>
                </c:pt>
                <c:pt idx="13">
                  <c:v>0.18099999999999999</c:v>
                </c:pt>
                <c:pt idx="14">
                  <c:v>0.11600000000000001</c:v>
                </c:pt>
                <c:pt idx="15">
                  <c:v>8.7999999999999995E-2</c:v>
                </c:pt>
                <c:pt idx="16">
                  <c:v>7.0000000000000007E-2</c:v>
                </c:pt>
                <c:pt idx="17">
                  <c:v>0.123</c:v>
                </c:pt>
                <c:pt idx="18">
                  <c:v>7.1999999999999995E-2</c:v>
                </c:pt>
                <c:pt idx="19">
                  <c:v>6.6000000000000003E-2</c:v>
                </c:pt>
                <c:pt idx="20">
                  <c:v>6.7000000000000004E-2</c:v>
                </c:pt>
                <c:pt idx="21">
                  <c:v>0.126</c:v>
                </c:pt>
                <c:pt idx="22">
                  <c:v>0.114</c:v>
                </c:pt>
                <c:pt idx="23">
                  <c:v>0.12</c:v>
                </c:pt>
                <c:pt idx="24">
                  <c:v>7.9000000000000001E-2</c:v>
                </c:pt>
                <c:pt idx="25">
                  <c:v>9.6000000000000002E-2</c:v>
                </c:pt>
                <c:pt idx="26">
                  <c:v>0.13600000000000001</c:v>
                </c:pt>
                <c:pt idx="27">
                  <c:v>0.17</c:v>
                </c:pt>
                <c:pt idx="28">
                  <c:v>0.11799999999999999</c:v>
                </c:pt>
                <c:pt idx="29">
                  <c:v>0.15</c:v>
                </c:pt>
                <c:pt idx="30">
                  <c:v>0.16400000000000001</c:v>
                </c:pt>
                <c:pt idx="31">
                  <c:v>9.5000000000000001E-2</c:v>
                </c:pt>
                <c:pt idx="32">
                  <c:v>0.106</c:v>
                </c:pt>
                <c:pt idx="33">
                  <c:v>0.157</c:v>
                </c:pt>
                <c:pt idx="34">
                  <c:v>0.13400000000000001</c:v>
                </c:pt>
                <c:pt idx="35">
                  <c:v>0.10299999999999999</c:v>
                </c:pt>
                <c:pt idx="36">
                  <c:v>6.8000000000000005E-2</c:v>
                </c:pt>
                <c:pt idx="37">
                  <c:v>7.1999999999999995E-2</c:v>
                </c:pt>
                <c:pt idx="38">
                  <c:v>7.8E-2</c:v>
                </c:pt>
                <c:pt idx="39">
                  <c:v>5.5E-2</c:v>
                </c:pt>
                <c:pt idx="40">
                  <c:v>9.5000000000000001E-2</c:v>
                </c:pt>
                <c:pt idx="41">
                  <c:v>7.2999999999999995E-2</c:v>
                </c:pt>
                <c:pt idx="42">
                  <c:v>9.8000000000000004E-2</c:v>
                </c:pt>
                <c:pt idx="43">
                  <c:v>9.4E-2</c:v>
                </c:pt>
                <c:pt idx="44">
                  <c:v>6.5000000000000002E-2</c:v>
                </c:pt>
                <c:pt idx="45">
                  <c:v>0.122</c:v>
                </c:pt>
                <c:pt idx="46">
                  <c:v>0.09</c:v>
                </c:pt>
                <c:pt idx="47">
                  <c:v>0.10299999999999999</c:v>
                </c:pt>
                <c:pt idx="48">
                  <c:v>0.14299999999999999</c:v>
                </c:pt>
                <c:pt idx="49">
                  <c:v>6.2E-2</c:v>
                </c:pt>
                <c:pt idx="50">
                  <c:v>8.5000000000000006E-2</c:v>
                </c:pt>
                <c:pt idx="51">
                  <c:v>7.1999999999999995E-2</c:v>
                </c:pt>
              </c:numCache>
            </c:numRef>
          </c:xVal>
          <c:yVal>
            <c:numRef>
              <c:f>('Summer Correlation'!$C$192:$C$238,'Summer Correlation'!$C$239,'Summer Correlation'!$C$240,'Summer Correlation'!$C$241,'Summer Correlation'!$C$192,'Summer Correlation'!$C$193)</c:f>
              <c:numCache>
                <c:formatCode>General</c:formatCode>
                <c:ptCount val="52"/>
                <c:pt idx="0">
                  <c:v>2.80909090909091</c:v>
                </c:pt>
                <c:pt idx="1">
                  <c:v>4.99677419354839</c:v>
                </c:pt>
                <c:pt idx="2">
                  <c:v>2.252173913</c:v>
                </c:pt>
                <c:pt idx="3">
                  <c:v>3.0444444439999998</c:v>
                </c:pt>
                <c:pt idx="4">
                  <c:v>2.8260869569999998</c:v>
                </c:pt>
                <c:pt idx="5">
                  <c:v>3.7906249999999999</c:v>
                </c:pt>
                <c:pt idx="6">
                  <c:v>2.9103448279999999</c:v>
                </c:pt>
                <c:pt idx="7">
                  <c:v>3.2625000000000002</c:v>
                </c:pt>
                <c:pt idx="8">
                  <c:v>3.2785714289999999</c:v>
                </c:pt>
                <c:pt idx="9">
                  <c:v>4.1733333330000004</c:v>
                </c:pt>
                <c:pt idx="10">
                  <c:v>3.9933333329999998</c:v>
                </c:pt>
                <c:pt idx="11">
                  <c:v>3.3555555560000001</c:v>
                </c:pt>
                <c:pt idx="12">
                  <c:v>3.556666667</c:v>
                </c:pt>
                <c:pt idx="13">
                  <c:v>3.8925925929999998</c:v>
                </c:pt>
                <c:pt idx="14">
                  <c:v>4.7733333330000001</c:v>
                </c:pt>
                <c:pt idx="15">
                  <c:v>5.6</c:v>
                </c:pt>
                <c:pt idx="16">
                  <c:v>3.1</c:v>
                </c:pt>
                <c:pt idx="17">
                  <c:v>4.9366666669999999</c:v>
                </c:pt>
                <c:pt idx="18">
                  <c:v>3.228571429</c:v>
                </c:pt>
                <c:pt idx="19">
                  <c:v>3.3866666670000001</c:v>
                </c:pt>
                <c:pt idx="20">
                  <c:v>2.5071428569999998</c:v>
                </c:pt>
                <c:pt idx="21">
                  <c:v>4.1742857139999998</c:v>
                </c:pt>
                <c:pt idx="22">
                  <c:v>2.9942857140000001</c:v>
                </c:pt>
                <c:pt idx="23">
                  <c:v>2.7171428569999998</c:v>
                </c:pt>
                <c:pt idx="24">
                  <c:v>4.4400000000000004</c:v>
                </c:pt>
                <c:pt idx="25">
                  <c:v>2.5133333329999998</c:v>
                </c:pt>
                <c:pt idx="26">
                  <c:v>3.8</c:v>
                </c:pt>
                <c:pt idx="27">
                  <c:v>5.1805555559999998</c:v>
                </c:pt>
                <c:pt idx="28">
                  <c:v>1.794444444</c:v>
                </c:pt>
                <c:pt idx="29">
                  <c:v>3.7806451609999998</c:v>
                </c:pt>
                <c:pt idx="30">
                  <c:v>5.4923076919999998</c:v>
                </c:pt>
                <c:pt idx="31">
                  <c:v>3.5037037039999999</c:v>
                </c:pt>
                <c:pt idx="32">
                  <c:v>2.6178571430000002</c:v>
                </c:pt>
                <c:pt idx="33">
                  <c:v>4.3096774189999998</c:v>
                </c:pt>
                <c:pt idx="34">
                  <c:v>3.6230769230000002</c:v>
                </c:pt>
                <c:pt idx="35">
                  <c:v>3.1806451610000002</c:v>
                </c:pt>
                <c:pt idx="37">
                  <c:v>3.7305555560000001</c:v>
                </c:pt>
                <c:pt idx="38">
                  <c:v>2.9968750000000002</c:v>
                </c:pt>
                <c:pt idx="39">
                  <c:v>2.7694444439999999</c:v>
                </c:pt>
                <c:pt idx="40">
                  <c:v>3.6066666669999998</c:v>
                </c:pt>
                <c:pt idx="41">
                  <c:v>2.5187499999999998</c:v>
                </c:pt>
                <c:pt idx="42">
                  <c:v>3.2062499999999998</c:v>
                </c:pt>
                <c:pt idx="43">
                  <c:v>3.9942857140000001</c:v>
                </c:pt>
                <c:pt idx="44">
                  <c:v>2.0285714289999999</c:v>
                </c:pt>
                <c:pt idx="45">
                  <c:v>3.7642857140000001</c:v>
                </c:pt>
                <c:pt idx="46">
                  <c:v>4.1500000000000004</c:v>
                </c:pt>
                <c:pt idx="47">
                  <c:v>2.312903226</c:v>
                </c:pt>
                <c:pt idx="48">
                  <c:v>3.2809523810000001</c:v>
                </c:pt>
                <c:pt idx="49">
                  <c:v>5.941935484</c:v>
                </c:pt>
                <c:pt idx="50">
                  <c:v>2.80909090909091</c:v>
                </c:pt>
                <c:pt idx="51">
                  <c:v>4.99677419354839</c:v>
                </c:pt>
              </c:numCache>
            </c:numRef>
          </c:yVal>
          <c:smooth val="0"/>
        </c:ser>
        <c:ser>
          <c:idx val="7"/>
          <c:order val="8"/>
          <c:tx>
            <c:v>Kahului-Wailuku</c:v>
          </c:tx>
          <c:spPr>
            <a:ln w="28575">
              <a:noFill/>
            </a:ln>
          </c:spPr>
          <c:marker>
            <c:symbol val="triangle"/>
            <c:size val="7"/>
          </c:marker>
          <c:xVal>
            <c:numRef>
              <c:f>('Summer Correlation'!$D$333:$D$379,'Summer Correlation'!$D$333:$D$337,'Summer Correlation'!$D$380:$D$385)</c:f>
              <c:numCache>
                <c:formatCode>General</c:formatCode>
                <c:ptCount val="58"/>
                <c:pt idx="0">
                  <c:v>8.8999999999999996E-2</c:v>
                </c:pt>
                <c:pt idx="1">
                  <c:v>0.107</c:v>
                </c:pt>
                <c:pt idx="2">
                  <c:v>0.06</c:v>
                </c:pt>
                <c:pt idx="3">
                  <c:v>9.1999999999999998E-2</c:v>
                </c:pt>
                <c:pt idx="4">
                  <c:v>9.0999999999999998E-2</c:v>
                </c:pt>
                <c:pt idx="5">
                  <c:v>8.2000000000000003E-2</c:v>
                </c:pt>
                <c:pt idx="6">
                  <c:v>0.121</c:v>
                </c:pt>
                <c:pt idx="7">
                  <c:v>0.10299999999999999</c:v>
                </c:pt>
                <c:pt idx="8">
                  <c:v>0.104</c:v>
                </c:pt>
                <c:pt idx="9">
                  <c:v>8.3000000000000004E-2</c:v>
                </c:pt>
                <c:pt idx="10">
                  <c:v>0.11700000000000001</c:v>
                </c:pt>
                <c:pt idx="11">
                  <c:v>0.11600000000000001</c:v>
                </c:pt>
                <c:pt idx="12">
                  <c:v>0.127</c:v>
                </c:pt>
                <c:pt idx="13">
                  <c:v>0.16400000000000001</c:v>
                </c:pt>
                <c:pt idx="14">
                  <c:v>0.11</c:v>
                </c:pt>
                <c:pt idx="15">
                  <c:v>0.129</c:v>
                </c:pt>
                <c:pt idx="16">
                  <c:v>0.13300000000000001</c:v>
                </c:pt>
                <c:pt idx="17">
                  <c:v>0.14699999999999999</c:v>
                </c:pt>
                <c:pt idx="18">
                  <c:v>6.5000000000000002E-2</c:v>
                </c:pt>
                <c:pt idx="19">
                  <c:v>0.08</c:v>
                </c:pt>
                <c:pt idx="20">
                  <c:v>0.122</c:v>
                </c:pt>
                <c:pt idx="21">
                  <c:v>0.13300000000000001</c:v>
                </c:pt>
                <c:pt idx="22">
                  <c:v>3.9E-2</c:v>
                </c:pt>
                <c:pt idx="23">
                  <c:v>6.0999999999999999E-2</c:v>
                </c:pt>
                <c:pt idx="24">
                  <c:v>6.8000000000000005E-2</c:v>
                </c:pt>
                <c:pt idx="25">
                  <c:v>8.7999999999999995E-2</c:v>
                </c:pt>
                <c:pt idx="26">
                  <c:v>5.1999999999999998E-2</c:v>
                </c:pt>
                <c:pt idx="27">
                  <c:v>7.2999999999999995E-2</c:v>
                </c:pt>
                <c:pt idx="28">
                  <c:v>0.06</c:v>
                </c:pt>
                <c:pt idx="29">
                  <c:v>0.105</c:v>
                </c:pt>
                <c:pt idx="30">
                  <c:v>0.10199999999999999</c:v>
                </c:pt>
                <c:pt idx="31">
                  <c:v>9.8000000000000004E-2</c:v>
                </c:pt>
                <c:pt idx="32">
                  <c:v>0.13600000000000001</c:v>
                </c:pt>
                <c:pt idx="33">
                  <c:v>8.4000000000000005E-2</c:v>
                </c:pt>
                <c:pt idx="34">
                  <c:v>0.11799999999999999</c:v>
                </c:pt>
                <c:pt idx="35">
                  <c:v>0.16600000000000001</c:v>
                </c:pt>
                <c:pt idx="36">
                  <c:v>8.6999999999999994E-2</c:v>
                </c:pt>
                <c:pt idx="37">
                  <c:v>8.3000000000000004E-2</c:v>
                </c:pt>
                <c:pt idx="38">
                  <c:v>8.7999999999999995E-2</c:v>
                </c:pt>
                <c:pt idx="39">
                  <c:v>7.3999999999999996E-2</c:v>
                </c:pt>
                <c:pt idx="40">
                  <c:v>0.13400000000000001</c:v>
                </c:pt>
                <c:pt idx="41">
                  <c:v>9.0999999999999998E-2</c:v>
                </c:pt>
                <c:pt idx="42">
                  <c:v>5.8000000000000003E-2</c:v>
                </c:pt>
                <c:pt idx="43">
                  <c:v>0.109</c:v>
                </c:pt>
                <c:pt idx="44">
                  <c:v>9.2999999999999999E-2</c:v>
                </c:pt>
                <c:pt idx="45">
                  <c:v>0.11799999999999999</c:v>
                </c:pt>
                <c:pt idx="46">
                  <c:v>9.0999999999999998E-2</c:v>
                </c:pt>
                <c:pt idx="47">
                  <c:v>8.8999999999999996E-2</c:v>
                </c:pt>
                <c:pt idx="48">
                  <c:v>0.107</c:v>
                </c:pt>
                <c:pt idx="49">
                  <c:v>0.06</c:v>
                </c:pt>
                <c:pt idx="50">
                  <c:v>9.1999999999999998E-2</c:v>
                </c:pt>
                <c:pt idx="51">
                  <c:v>9.0999999999999998E-2</c:v>
                </c:pt>
                <c:pt idx="52">
                  <c:v>9.7000000000000003E-2</c:v>
                </c:pt>
                <c:pt idx="53">
                  <c:v>8.6999999999999994E-2</c:v>
                </c:pt>
                <c:pt idx="54">
                  <c:v>0.106</c:v>
                </c:pt>
                <c:pt idx="55">
                  <c:v>6.0999999999999999E-2</c:v>
                </c:pt>
                <c:pt idx="56">
                  <c:v>0.106</c:v>
                </c:pt>
                <c:pt idx="57">
                  <c:v>8.8999999999999996E-2</c:v>
                </c:pt>
              </c:numCache>
            </c:numRef>
          </c:xVal>
          <c:yVal>
            <c:numRef>
              <c:f>('Summer Correlation'!$C$333:$C$379,'Summer Correlation'!$C$380:$C$385,'Summer Correlation'!$C$333,'Summer Correlation'!$C$334,'Summer Correlation'!$C$335,'Summer Correlation'!$C$336,'Summer Correlation'!$C$337)</c:f>
              <c:numCache>
                <c:formatCode>General</c:formatCode>
                <c:ptCount val="58"/>
                <c:pt idx="0">
                  <c:v>9.0117647058823493</c:v>
                </c:pt>
                <c:pt idx="1">
                  <c:v>7.6387096774193504</c:v>
                </c:pt>
                <c:pt idx="2">
                  <c:v>5</c:v>
                </c:pt>
                <c:pt idx="3">
                  <c:v>2.2999999999999998</c:v>
                </c:pt>
                <c:pt idx="4">
                  <c:v>6.5516129032258101</c:v>
                </c:pt>
                <c:pt idx="5">
                  <c:v>2.6749999999999998</c:v>
                </c:pt>
                <c:pt idx="6">
                  <c:v>2.39</c:v>
                </c:pt>
                <c:pt idx="7">
                  <c:v>2.75555555555556</c:v>
                </c:pt>
                <c:pt idx="8">
                  <c:v>2.2999999999999998</c:v>
                </c:pt>
                <c:pt idx="9">
                  <c:v>1.6111111111111101</c:v>
                </c:pt>
                <c:pt idx="10">
                  <c:v>1.77</c:v>
                </c:pt>
                <c:pt idx="11">
                  <c:v>2.71</c:v>
                </c:pt>
                <c:pt idx="12">
                  <c:v>2.5099999999999998</c:v>
                </c:pt>
                <c:pt idx="13">
                  <c:v>2.7888888888888901</c:v>
                </c:pt>
                <c:pt idx="14">
                  <c:v>2.39</c:v>
                </c:pt>
                <c:pt idx="15">
                  <c:v>2.72</c:v>
                </c:pt>
                <c:pt idx="16">
                  <c:v>2.69</c:v>
                </c:pt>
                <c:pt idx="21">
                  <c:v>3.31111111111111</c:v>
                </c:pt>
                <c:pt idx="22">
                  <c:v>2.4900000000000002</c:v>
                </c:pt>
                <c:pt idx="23">
                  <c:v>1.8181818181818199</c:v>
                </c:pt>
                <c:pt idx="24">
                  <c:v>2.81</c:v>
                </c:pt>
                <c:pt idx="25">
                  <c:v>2.52</c:v>
                </c:pt>
                <c:pt idx="26">
                  <c:v>1.5</c:v>
                </c:pt>
                <c:pt idx="27">
                  <c:v>2.2272727272727302</c:v>
                </c:pt>
                <c:pt idx="28">
                  <c:v>1.94</c:v>
                </c:pt>
                <c:pt idx="29">
                  <c:v>2.1</c:v>
                </c:pt>
                <c:pt idx="30">
                  <c:v>2.2400000000000002</c:v>
                </c:pt>
                <c:pt idx="31">
                  <c:v>1.79</c:v>
                </c:pt>
                <c:pt idx="32">
                  <c:v>2.6</c:v>
                </c:pt>
                <c:pt idx="37">
                  <c:v>2.92</c:v>
                </c:pt>
                <c:pt idx="38">
                  <c:v>1.9555555555555599</c:v>
                </c:pt>
                <c:pt idx="39">
                  <c:v>2.29</c:v>
                </c:pt>
                <c:pt idx="40">
                  <c:v>2.0636363636363599</c:v>
                </c:pt>
                <c:pt idx="41">
                  <c:v>2.52727272727273</c:v>
                </c:pt>
                <c:pt idx="42">
                  <c:v>1.64</c:v>
                </c:pt>
                <c:pt idx="43">
                  <c:v>1.98888888888889</c:v>
                </c:pt>
                <c:pt idx="44">
                  <c:v>2.02</c:v>
                </c:pt>
                <c:pt idx="45">
                  <c:v>1.7909090909090899</c:v>
                </c:pt>
                <c:pt idx="46">
                  <c:v>3.1</c:v>
                </c:pt>
                <c:pt idx="47">
                  <c:v>1.76</c:v>
                </c:pt>
                <c:pt idx="48">
                  <c:v>2.08</c:v>
                </c:pt>
                <c:pt idx="53">
                  <c:v>9.0117647058823493</c:v>
                </c:pt>
                <c:pt idx="54">
                  <c:v>7.6387096774193504</c:v>
                </c:pt>
                <c:pt idx="55">
                  <c:v>5</c:v>
                </c:pt>
                <c:pt idx="56">
                  <c:v>2.2999999999999998</c:v>
                </c:pt>
                <c:pt idx="57">
                  <c:v>6.5516129032258101</c:v>
                </c:pt>
              </c:numCache>
            </c:numRef>
          </c:yVal>
          <c:smooth val="0"/>
        </c:ser>
        <c:dLbls>
          <c:showLegendKey val="0"/>
          <c:showVal val="0"/>
          <c:showCatName val="0"/>
          <c:showSerName val="0"/>
          <c:showPercent val="0"/>
          <c:showBubbleSize val="0"/>
        </c:dLbls>
        <c:axId val="59949440"/>
        <c:axId val="59951360"/>
      </c:scatterChart>
      <c:valAx>
        <c:axId val="59949440"/>
        <c:scaling>
          <c:orientation val="minMax"/>
          <c:max val="0.5"/>
          <c:min val="0"/>
        </c:scaling>
        <c:delete val="0"/>
        <c:axPos val="b"/>
        <c:title>
          <c:tx>
            <c:rich>
              <a:bodyPr/>
              <a:lstStyle/>
              <a:p>
                <a:pPr>
                  <a:defRPr b="0"/>
                </a:pPr>
                <a:r>
                  <a:rPr lang="en-US" sz="1600" b="0" dirty="0"/>
                  <a:t>Aerosol Optical Depth</a:t>
                </a:r>
              </a:p>
            </c:rich>
          </c:tx>
          <c:layout/>
          <c:overlay val="0"/>
        </c:title>
        <c:numFmt formatCode="General" sourceLinked="1"/>
        <c:majorTickMark val="none"/>
        <c:minorTickMark val="none"/>
        <c:tickLblPos val="nextTo"/>
        <c:crossAx val="59951360"/>
        <c:crosses val="autoZero"/>
        <c:crossBetween val="midCat"/>
      </c:valAx>
      <c:valAx>
        <c:axId val="59951360"/>
        <c:scaling>
          <c:orientation val="minMax"/>
          <c:max val="25"/>
          <c:min val="0"/>
        </c:scaling>
        <c:delete val="0"/>
        <c:axPos val="l"/>
        <c:majorGridlines/>
        <c:title>
          <c:tx>
            <c:rich>
              <a:bodyPr/>
              <a:lstStyle/>
              <a:p>
                <a:pPr>
                  <a:defRPr b="0"/>
                </a:pPr>
                <a:r>
                  <a:rPr lang="en-US" sz="1600" b="0" i="0" baseline="0" dirty="0">
                    <a:effectLst/>
                  </a:rPr>
                  <a:t>Ground Station PM2.5</a:t>
                </a:r>
                <a:endParaRPr lang="en-US" sz="1600" b="0" dirty="0">
                  <a:effectLst/>
                </a:endParaRPr>
              </a:p>
            </c:rich>
          </c:tx>
          <c:layout/>
          <c:overlay val="0"/>
        </c:title>
        <c:numFmt formatCode="General" sourceLinked="1"/>
        <c:majorTickMark val="none"/>
        <c:minorTickMark val="none"/>
        <c:tickLblPos val="nextTo"/>
        <c:crossAx val="59949440"/>
        <c:crosses val="autoZero"/>
        <c:crossBetween val="midCat"/>
      </c:valAx>
    </c:plotArea>
    <c:plotVisOnly val="1"/>
    <c:dispBlanksAs val="gap"/>
    <c:showDLblsOverMax val="0"/>
  </c:chart>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0.88494</cdr:x>
      <cdr:y>0.0874</cdr:y>
    </cdr:from>
    <cdr:to>
      <cdr:x>0.98754</cdr:x>
      <cdr:y>0.15212</cdr:y>
    </cdr:to>
    <cdr:sp macro="" textlink="">
      <cdr:nvSpPr>
        <cdr:cNvPr id="2" name="TextBox 1"/>
        <cdr:cNvSpPr txBox="1"/>
      </cdr:nvSpPr>
      <cdr:spPr>
        <a:xfrm xmlns:a="http://schemas.openxmlformats.org/drawingml/2006/main">
          <a:off x="10925299" y="481089"/>
          <a:ext cx="1266701" cy="35625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400" dirty="0"/>
        </a:p>
      </cdr:txBody>
    </cdr:sp>
  </cdr:relSizeAnchor>
  <cdr:relSizeAnchor xmlns:cdr="http://schemas.openxmlformats.org/drawingml/2006/chartDrawing">
    <cdr:from>
      <cdr:x>0.84262</cdr:x>
      <cdr:y>0.24274</cdr:y>
    </cdr:from>
    <cdr:to>
      <cdr:x>0.86955</cdr:x>
      <cdr:y>0.66991</cdr:y>
    </cdr:to>
    <cdr:sp macro="" textlink="">
      <cdr:nvSpPr>
        <cdr:cNvPr id="3" name="TextBox 2"/>
        <cdr:cNvSpPr txBox="1"/>
      </cdr:nvSpPr>
      <cdr:spPr>
        <a:xfrm xmlns:a="http://schemas.openxmlformats.org/drawingml/2006/main" rot="5400000">
          <a:off x="9393381" y="2345516"/>
          <a:ext cx="2351314" cy="33250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dirty="0" smtClean="0"/>
            <a:t>Aerosol Optical Depth</a:t>
          </a:r>
          <a:endParaRPr lang="en-US" sz="1400" dirty="0"/>
        </a:p>
      </cdr:txBody>
    </cdr:sp>
  </cdr:relSizeAnchor>
</c:userShapes>
</file>

<file path=ppt/drawings/drawing2.xml><?xml version="1.0" encoding="utf-8"?>
<c:userShapes xmlns:c="http://schemas.openxmlformats.org/drawingml/2006/chart">
  <cdr:relSizeAnchor xmlns:cdr="http://schemas.openxmlformats.org/drawingml/2006/chartDrawing">
    <cdr:from>
      <cdr:x>0.85182</cdr:x>
      <cdr:y>0.24672</cdr:y>
    </cdr:from>
    <cdr:to>
      <cdr:x>0.87909</cdr:x>
      <cdr:y>0.67252</cdr:y>
    </cdr:to>
    <cdr:sp macro="" textlink="">
      <cdr:nvSpPr>
        <cdr:cNvPr id="2" name="TextBox 1"/>
        <cdr:cNvSpPr txBox="1"/>
      </cdr:nvSpPr>
      <cdr:spPr>
        <a:xfrm xmlns:a="http://schemas.openxmlformats.org/drawingml/2006/main" rot="5400000">
          <a:off x="9375942" y="2371853"/>
          <a:ext cx="2351314" cy="332509"/>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400" dirty="0" smtClean="0"/>
            <a:t>Aerosol Optical Depth</a:t>
          </a:r>
          <a:endParaRPr lang="en-US" sz="14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8/4/2016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project</a:t>
            </a:r>
            <a:r>
              <a:rPr lang="en-US" baseline="0" dirty="0" smtClean="0"/>
              <a:t> focused on assessing aerosol levels using both satellite and ground station data in the coastal United States.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a:t>
            </a:r>
            <a:r>
              <a:rPr lang="en-US" i="1" dirty="0" smtClean="0"/>
              <a:t>Discuss</a:t>
            </a:r>
            <a:r>
              <a:rPr lang="en-US" i="1" baseline="0" dirty="0" smtClean="0"/>
              <a:t> Data Acquisition and Processing for NOAA AVHRR Data</a:t>
            </a:r>
            <a:endParaRPr lang="en-US" i="1"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AOT data collected from NOAA’s Advanced Very High Resolution Radiometer (AVHRR) sensor was acquired through NOAA’s Climate Data Record. This dataset has a spatial resolution of 0.1 by 0.1 (or 10km x 10km),  gathered monthly, from 1981 to 2015.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Through</a:t>
            </a:r>
            <a:r>
              <a:rPr lang="en-US" baseline="0" dirty="0" smtClean="0"/>
              <a:t> the </a:t>
            </a:r>
            <a:r>
              <a:rPr lang="fr-FR" dirty="0" smtClean="0"/>
              <a:t>Interface Definition Language Development Environment</a:t>
            </a:r>
            <a:r>
              <a:rPr lang="fr-FR" baseline="0" dirty="0" smtClean="0"/>
              <a:t> </a:t>
            </a:r>
            <a:r>
              <a:rPr lang="fr-FR" dirty="0" smtClean="0"/>
              <a:t>(IDL DE), </a:t>
            </a:r>
            <a:r>
              <a:rPr lang="fr-FR" dirty="0" err="1" smtClean="0"/>
              <a:t>we</a:t>
            </a:r>
            <a:r>
              <a:rPr lang="fr-FR" dirty="0" smtClean="0"/>
              <a:t> </a:t>
            </a:r>
            <a:r>
              <a:rPr lang="fr-FR" dirty="0" err="1" smtClean="0"/>
              <a:t>generated</a:t>
            </a:r>
            <a:r>
              <a:rPr lang="fr-FR" baseline="0" dirty="0" smtClean="0"/>
              <a:t> 30-year </a:t>
            </a:r>
            <a:r>
              <a:rPr lang="fr-FR" baseline="0" dirty="0" err="1" smtClean="0"/>
              <a:t>monthly</a:t>
            </a:r>
            <a:r>
              <a:rPr lang="fr-FR" baseline="0" dirty="0" smtClean="0"/>
              <a:t> and </a:t>
            </a:r>
            <a:r>
              <a:rPr lang="fr-FR" baseline="0" dirty="0" err="1" smtClean="0"/>
              <a:t>seasonal</a:t>
            </a:r>
            <a:r>
              <a:rPr lang="fr-FR" baseline="0" dirty="0" smtClean="0"/>
              <a:t> global climatologies and </a:t>
            </a:r>
            <a:r>
              <a:rPr lang="fr-FR" baseline="0" dirty="0" err="1" smtClean="0"/>
              <a:t>extracted</a:t>
            </a:r>
            <a:r>
              <a:rPr lang="fr-FR" baseline="0" dirty="0" smtClean="0"/>
              <a:t> point data for the locations of </a:t>
            </a:r>
            <a:r>
              <a:rPr lang="fr-FR" baseline="0" dirty="0" err="1" smtClean="0"/>
              <a:t>several</a:t>
            </a:r>
            <a:r>
              <a:rPr lang="fr-FR" baseline="0" dirty="0" smtClean="0"/>
              <a:t> </a:t>
            </a:r>
            <a:r>
              <a:rPr lang="fr-FR" baseline="0" dirty="0" err="1" smtClean="0"/>
              <a:t>ground</a:t>
            </a:r>
            <a:r>
              <a:rPr lang="fr-FR" baseline="0" dirty="0" smtClean="0"/>
              <a:t> stations </a:t>
            </a:r>
            <a:r>
              <a:rPr lang="fr-FR" baseline="0" dirty="0" err="1" smtClean="0"/>
              <a:t>located</a:t>
            </a:r>
            <a:r>
              <a:rPr lang="fr-FR" baseline="0" dirty="0" smtClean="0"/>
              <a:t> </a:t>
            </a:r>
            <a:r>
              <a:rPr lang="fr-FR" baseline="0" dirty="0" err="1" smtClean="0"/>
              <a:t>throughout</a:t>
            </a:r>
            <a:r>
              <a:rPr lang="fr-FR" baseline="0" dirty="0" smtClean="0"/>
              <a:t> </a:t>
            </a:r>
            <a:r>
              <a:rPr lang="fr-FR" baseline="0" dirty="0" err="1" smtClean="0"/>
              <a:t>our</a:t>
            </a:r>
            <a:r>
              <a:rPr lang="fr-FR" baseline="0" dirty="0" smtClean="0"/>
              <a:t> </a:t>
            </a:r>
            <a:r>
              <a:rPr lang="fr-FR" baseline="0" dirty="0" err="1" smtClean="0"/>
              <a:t>study</a:t>
            </a:r>
            <a:r>
              <a:rPr lang="fr-FR" baseline="0" dirty="0" smtClean="0"/>
              <a:t> areas for </a:t>
            </a:r>
            <a:r>
              <a:rPr lang="fr-FR" baseline="0" dirty="0" err="1" smtClean="0"/>
              <a:t>further</a:t>
            </a:r>
            <a:r>
              <a:rPr lang="fr-FR" baseline="0" dirty="0" smtClean="0"/>
              <a:t> </a:t>
            </a:r>
            <a:r>
              <a:rPr lang="fr-FR" baseline="0" dirty="0" err="1" smtClean="0"/>
              <a:t>comparision</a:t>
            </a:r>
            <a:r>
              <a:rPr lang="fr-FR" baseline="0" dirty="0" smtClean="0"/>
              <a:t> and validation </a:t>
            </a:r>
            <a:r>
              <a:rPr lang="fr-FR" baseline="0" dirty="0" err="1" smtClean="0"/>
              <a:t>against</a:t>
            </a:r>
            <a:r>
              <a:rPr lang="fr-FR" baseline="0" dirty="0" smtClean="0"/>
              <a:t> </a:t>
            </a:r>
            <a:r>
              <a:rPr lang="fr-FR" i="1" baseline="0" dirty="0" smtClean="0"/>
              <a:t>in situ </a:t>
            </a:r>
            <a:r>
              <a:rPr lang="fr-FR" baseline="0" dirty="0" err="1" smtClean="0"/>
              <a:t>measurements</a:t>
            </a:r>
            <a:r>
              <a:rPr lang="fr-FR" baseline="0" dirty="0" smtClean="0"/>
              <a:t>. </a:t>
            </a:r>
            <a:endParaRPr lang="en-US" dirty="0" smtClean="0"/>
          </a:p>
          <a:p>
            <a:endParaRPr lang="en-US" dirty="0" smtClean="0"/>
          </a:p>
          <a:p>
            <a:r>
              <a:rPr lang="en-US" dirty="0" smtClean="0"/>
              <a:t>Acknowledgements: </a:t>
            </a:r>
          </a:p>
          <a:p>
            <a:pPr marL="171450" indent="-171450">
              <a:buFont typeface="Arial" panose="020B0604020202020204" pitchFamily="34" charset="0"/>
              <a:buChar char="•"/>
            </a:pPr>
            <a:r>
              <a:rPr lang="en-US" dirty="0" smtClean="0"/>
              <a:t>Image: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2589206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Notes: </a:t>
            </a:r>
            <a:r>
              <a:rPr lang="en-US" i="1" dirty="0" smtClean="0"/>
              <a:t>Discuss</a:t>
            </a:r>
            <a:r>
              <a:rPr lang="en-US" i="1" baseline="0" dirty="0" smtClean="0"/>
              <a:t> Data Acquisition and Processing for NASA MODIS Data</a:t>
            </a:r>
            <a:endParaRPr lang="en-US" dirty="0" smtClean="0"/>
          </a:p>
          <a:p>
            <a:endParaRPr lang="en-US" dirty="0" smtClean="0"/>
          </a:p>
          <a:p>
            <a:r>
              <a:rPr lang="en-US" dirty="0" smtClean="0"/>
              <a:t>Aerosol Optical Depth (AOD) data, collected from NASA Terra and Aqua Moderate Resolution Imaging </a:t>
            </a:r>
            <a:r>
              <a:rPr lang="en-US" dirty="0" err="1" smtClean="0"/>
              <a:t>Spectroradiometer’s</a:t>
            </a:r>
            <a:r>
              <a:rPr lang="en-US" dirty="0" smtClean="0"/>
              <a:t> (MODIS) sensors, were downloaded and subset through NASA’s Level 1 and Atmosphere Archive  and Distribution </a:t>
            </a:r>
            <a:r>
              <a:rPr lang="en-US" dirty="0" err="1" smtClean="0"/>
              <a:t>Sytem</a:t>
            </a:r>
            <a:r>
              <a:rPr lang="en-US" dirty="0" smtClean="0"/>
              <a:t> (LAADS). This dataset has a spatial resolution of 0.1 by 0.1  (10km x 10km), gathered daily, ranging from 2000 to 2016.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Aqua and Terra MODIS required conversions from HDF to </a:t>
            </a:r>
            <a:r>
              <a:rPr lang="en-US" sz="1200" kern="1200" dirty="0" err="1" smtClean="0">
                <a:solidFill>
                  <a:schemeClr val="tx1"/>
                </a:solidFill>
                <a:effectLst/>
                <a:latin typeface="+mn-lt"/>
                <a:ea typeface="+mn-ea"/>
                <a:cs typeface="+mn-cs"/>
              </a:rPr>
              <a:t>GeoTIFF</a:t>
            </a:r>
            <a:r>
              <a:rPr lang="en-US" sz="1200" kern="1200" dirty="0" smtClean="0">
                <a:solidFill>
                  <a:schemeClr val="tx1"/>
                </a:solidFill>
                <a:effectLst/>
                <a:latin typeface="+mn-lt"/>
                <a:ea typeface="+mn-ea"/>
                <a:cs typeface="+mn-cs"/>
              </a:rPr>
              <a:t> format.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data was manually subset by state as well as year before converting each yearly file to the proper format using the </a:t>
            </a:r>
            <a:r>
              <a:rPr lang="en-US" dirty="0" smtClean="0"/>
              <a:t>HDF-EOS to </a:t>
            </a:r>
            <a:r>
              <a:rPr lang="en-US" dirty="0" err="1" smtClean="0"/>
              <a:t>GeoTIFF</a:t>
            </a:r>
            <a:r>
              <a:rPr lang="en-US" dirty="0" smtClean="0"/>
              <a:t> (HEG) conversion tool</a:t>
            </a:r>
            <a:r>
              <a:rPr lang="en-US" sz="1200" kern="1200" dirty="0" smtClean="0">
                <a:solidFill>
                  <a:schemeClr val="tx1"/>
                </a:solidFill>
                <a:effectLst/>
                <a:latin typeface="+mn-lt"/>
                <a:ea typeface="+mn-ea"/>
                <a:cs typeface="+mn-cs"/>
              </a:rPr>
              <a:t>. Using R Statistical</a:t>
            </a:r>
            <a:r>
              <a:rPr lang="en-US" sz="1200" kern="1200" baseline="0" dirty="0" smtClean="0">
                <a:solidFill>
                  <a:schemeClr val="tx1"/>
                </a:solidFill>
                <a:effectLst/>
                <a:latin typeface="+mn-lt"/>
                <a:ea typeface="+mn-ea"/>
                <a:cs typeface="+mn-cs"/>
              </a:rPr>
              <a:t> Program</a:t>
            </a:r>
            <a:r>
              <a:rPr lang="en-US" sz="1200" kern="1200" dirty="0" smtClean="0">
                <a:solidFill>
                  <a:schemeClr val="tx1"/>
                </a:solidFill>
                <a:effectLst/>
                <a:latin typeface="+mn-lt"/>
                <a:ea typeface="+mn-ea"/>
                <a:cs typeface="+mn-cs"/>
              </a:rPr>
              <a:t>, the data was further subset into months and days. After the data were converted</a:t>
            </a:r>
            <a:r>
              <a:rPr lang="en-US" sz="1200" kern="1200" baseline="0" dirty="0" smtClean="0">
                <a:solidFill>
                  <a:schemeClr val="tx1"/>
                </a:solidFill>
                <a:effectLst/>
                <a:latin typeface="+mn-lt"/>
                <a:ea typeface="+mn-ea"/>
                <a:cs typeface="+mn-cs"/>
              </a:rPr>
              <a:t> and subset, we used </a:t>
            </a:r>
            <a:r>
              <a:rPr lang="en-US" sz="1200" kern="1200" baseline="0" dirty="0" err="1" smtClean="0">
                <a:solidFill>
                  <a:schemeClr val="tx1"/>
                </a:solidFill>
                <a:effectLst/>
                <a:latin typeface="+mn-lt"/>
                <a:ea typeface="+mn-ea"/>
                <a:cs typeface="+mn-cs"/>
              </a:rPr>
              <a:t>Esri’s</a:t>
            </a:r>
            <a:r>
              <a:rPr lang="en-US" sz="1200" kern="1200" baseline="0" dirty="0" smtClean="0">
                <a:solidFill>
                  <a:schemeClr val="tx1"/>
                </a:solidFill>
                <a:effectLst/>
                <a:latin typeface="+mn-lt"/>
                <a:ea typeface="+mn-ea"/>
                <a:cs typeface="+mn-cs"/>
              </a:rPr>
              <a:t> ArcMap Model Builder tool to compile the raster datasets into averaged monthly files. These were also further compiled into monthly and seasonal 15-year climatologies which will be seen later in this presentation.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2589206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Notes: </a:t>
            </a:r>
            <a:r>
              <a:rPr lang="en-US" i="1" dirty="0" smtClean="0"/>
              <a:t>Discuss</a:t>
            </a:r>
            <a:r>
              <a:rPr lang="en-US" i="1" baseline="0" dirty="0" smtClean="0"/>
              <a:t> Data Acquisition and Processing for in situ Data</a:t>
            </a:r>
            <a:endParaRPr lang="en-US" i="1" dirty="0" smtClean="0"/>
          </a:p>
          <a:p>
            <a:endParaRPr lang="en-US" dirty="0" smtClean="0"/>
          </a:p>
          <a:p>
            <a:r>
              <a:rPr lang="en-US" sz="1200" i="1" kern="1200" dirty="0" smtClean="0">
                <a:solidFill>
                  <a:schemeClr val="tx1"/>
                </a:solidFill>
                <a:effectLst/>
                <a:latin typeface="+mn-lt"/>
                <a:ea typeface="+mn-ea"/>
                <a:cs typeface="+mn-cs"/>
              </a:rPr>
              <a:t>In situ </a:t>
            </a:r>
            <a:r>
              <a:rPr lang="en-US" sz="1200" kern="1200" dirty="0" smtClean="0">
                <a:solidFill>
                  <a:schemeClr val="tx1"/>
                </a:solidFill>
                <a:effectLst/>
                <a:latin typeface="+mn-lt"/>
                <a:ea typeface="+mn-ea"/>
                <a:cs typeface="+mn-cs"/>
              </a:rPr>
              <a:t>air quality data for Hawaii and Florida PM</a:t>
            </a:r>
            <a:r>
              <a:rPr lang="en-US" sz="1200" kern="1200" baseline="-25000" dirty="0" smtClean="0">
                <a:solidFill>
                  <a:schemeClr val="tx1"/>
                </a:solidFill>
                <a:effectLst/>
                <a:latin typeface="+mn-lt"/>
                <a:ea typeface="+mn-ea"/>
                <a:cs typeface="+mn-cs"/>
              </a:rPr>
              <a:t>2.5</a:t>
            </a:r>
            <a:r>
              <a:rPr lang="en-US" sz="1200" kern="1200" dirty="0" smtClean="0">
                <a:solidFill>
                  <a:schemeClr val="tx1"/>
                </a:solidFill>
                <a:effectLst/>
                <a:latin typeface="+mn-lt"/>
                <a:ea typeface="+mn-ea"/>
                <a:cs typeface="+mn-cs"/>
              </a:rPr>
              <a:t> measurements were acquired from contacts at EPA</a:t>
            </a:r>
            <a:r>
              <a:rPr lang="en-US" sz="1200" kern="1200" baseline="0" dirty="0" smtClean="0">
                <a:solidFill>
                  <a:schemeClr val="tx1"/>
                </a:solidFill>
                <a:effectLst/>
                <a:latin typeface="+mn-lt"/>
                <a:ea typeface="+mn-ea"/>
                <a:cs typeface="+mn-cs"/>
              </a:rPr>
              <a:t> and Hawaii and Florida Departments of Health.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Temporal and spatial resolution varies from station to station.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These datasets were subset by station, month, and year using R Statistical Programing, and average monthly values were produced for further statistical validation and comparison with AVHRR and MODIS values. </a:t>
            </a: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Image Source:</a:t>
            </a:r>
            <a:r>
              <a:rPr lang="en-US" baseline="0" dirty="0" smtClean="0"/>
              <a:t> https://commons.wikimedia.org/wiki/File:NSW_EPA_air_quality_monitoring_station.jpg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2589206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Aerosol Optical Depth</a:t>
            </a:r>
            <a:r>
              <a:rPr lang="en-US" baseline="0" dirty="0" smtClean="0"/>
              <a:t> and Aerosol Optical Thickness are interchangeable terms that refer to a </a:t>
            </a:r>
            <a:r>
              <a:rPr lang="en-US" baseline="0" dirty="0" err="1" smtClean="0"/>
              <a:t>unitless</a:t>
            </a:r>
            <a:r>
              <a:rPr lang="en-US" baseline="0" dirty="0" smtClean="0"/>
              <a:t> measurement of aerosol data collected from the satellites.</a:t>
            </a:r>
          </a:p>
          <a:p>
            <a:endParaRPr lang="en-US" baseline="0" dirty="0" smtClean="0"/>
          </a:p>
          <a:p>
            <a:r>
              <a:rPr lang="en-US" baseline="0" dirty="0" smtClean="0"/>
              <a:t>Satellites measure aerosol levels in a column from the top of the atmosphere to the surface.</a:t>
            </a:r>
          </a:p>
          <a:p>
            <a:endParaRPr lang="en-US" baseline="0" dirty="0" smtClean="0"/>
          </a:p>
          <a:p>
            <a:r>
              <a:rPr lang="en-US" baseline="0" dirty="0" smtClean="0"/>
              <a:t>Ground station data, otherwise known as </a:t>
            </a:r>
            <a:r>
              <a:rPr lang="en-US" i="1" baseline="0" dirty="0" smtClean="0"/>
              <a:t>in situ </a:t>
            </a:r>
            <a:r>
              <a:rPr lang="en-US" i="0" u="none" baseline="0" dirty="0" smtClean="0"/>
              <a:t>data</a:t>
            </a:r>
            <a:r>
              <a:rPr lang="en-US" i="0" baseline="0" dirty="0" smtClean="0"/>
              <a:t>, measures Particulate Matter 2.5. PM2.5 is measured in microns per cubic centimeter. </a:t>
            </a:r>
          </a:p>
          <a:p>
            <a:endParaRPr lang="en-US" i="0" baseline="0" dirty="0" smtClean="0"/>
          </a:p>
          <a:p>
            <a:r>
              <a:rPr lang="en-US" i="0" baseline="0" dirty="0" smtClean="0"/>
              <a:t>Image Source: https://dashboard.edmonton.ca/reports/env-2014/Air-Quality</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Image Source: Dr. Tom Zhao</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1904434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Notes: </a:t>
            </a:r>
            <a:r>
              <a:rPr lang="en-US" sz="1200" i="1" kern="1200" baseline="0" dirty="0" smtClean="0">
                <a:solidFill>
                  <a:schemeClr val="tx1"/>
                </a:solidFill>
                <a:effectLst/>
                <a:latin typeface="+mn-lt"/>
                <a:ea typeface="+mn-ea"/>
                <a:cs typeface="+mn-cs"/>
              </a:rPr>
              <a:t>Just a refresher… </a:t>
            </a: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Seasonal and monthly climatologies inform end-users as to how aerosols have changed spatially and temporally in Hawaii and Florida</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Analysis of general trends and anomalous events specific to Hawaii and Florida </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Verification of satellite and in situ aerosol measurements strengthen the reliability of data provided for our end-users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Acknowledgements: </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Image: Captured by team</a:t>
            </a:r>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2831758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step in analyzing aerosol estimates was to create monthly and seasonal climatologies utilizing AVHRR AOT. </a:t>
            </a:r>
          </a:p>
          <a:p>
            <a:endParaRPr lang="en-US" dirty="0" smtClean="0"/>
          </a:p>
          <a:p>
            <a:r>
              <a:rPr lang="en-US" dirty="0" smtClean="0"/>
              <a:t>In conjunction with IDL</a:t>
            </a:r>
            <a:r>
              <a:rPr lang="en-US" baseline="0" dirty="0" smtClean="0"/>
              <a:t> DE </a:t>
            </a:r>
            <a:r>
              <a:rPr lang="en-US" dirty="0" smtClean="0"/>
              <a:t>that specifically used AVHRR AOT data from NOAA’s Climate Data Record, we assessed seasonal and monthly variations with 30-year climatologies for both study locations. </a:t>
            </a:r>
          </a:p>
          <a:p>
            <a:endParaRPr lang="en-US" dirty="0" smtClean="0"/>
          </a:p>
          <a:p>
            <a:r>
              <a:rPr lang="en-US" dirty="0" smtClean="0"/>
              <a:t>We further used these climatologies to analyze pollution events specific to both Hawaii and Florida</a:t>
            </a:r>
            <a:r>
              <a:rPr lang="en-US" baseline="0" dirty="0" smtClean="0"/>
              <a:t> (which will be discussed later in this presentation). </a:t>
            </a:r>
            <a:endParaRPr lang="en-US" dirty="0" smtClean="0"/>
          </a:p>
          <a:p>
            <a:endParaRPr lang="en-US" dirty="0" smtClean="0"/>
          </a:p>
          <a:p>
            <a:endParaRPr lang="en-US" dirty="0" smtClean="0"/>
          </a:p>
          <a:p>
            <a:r>
              <a:rPr lang="en-US" dirty="0" smtClean="0"/>
              <a:t>Image Source: </a:t>
            </a:r>
          </a:p>
          <a:p>
            <a:r>
              <a:rPr lang="en-US" dirty="0" smtClean="0"/>
              <a:t>Right = https</a:t>
            </a:r>
            <a:r>
              <a:rPr lang="en-US" dirty="0" smtClean="0"/>
              <a:t>://www.flickr.com/photos/ricardo_mangual/7950551120/in/photolist-d7yDRA-dGMsLo-9vZbCc-9wvymB-9w3dgL-eEhp2j-d7yDs3-Ep3vf-9w3d2b-a3NtHP-nFeNJ9-dH6xZa-eEhodL-eEbhAR-aiw4Pi-dHbfM1-eEhox3-7UDHsV-q17N9Z-4dHhwB-fKCshN-bpmaPJ-77Fn8-a3Rjrs-9w3dby-r8rpZN-9vZbMH-rwruQ8-dHbVSY-dGMtNw-dqxv7h-d7yCWb-dHbWE9-96W2xv-dnzkik-dH6vsp-4LWbSr-4M1m6d-s9VnYp-b5QL6a-jY1dY9-dHbieQ-dGMS9N-ca6NPf-4wearn-8EpyYC-fLxewZ-4qf2X1-4CucUE-fbDjum</a:t>
            </a:r>
          </a:p>
          <a:p>
            <a:endParaRPr lang="en-US" baseline="0" dirty="0" smtClean="0"/>
          </a:p>
          <a:p>
            <a:r>
              <a:rPr lang="en-US" dirty="0" smtClean="0"/>
              <a:t>Left = https</a:t>
            </a:r>
            <a:r>
              <a:rPr lang="en-US" dirty="0" smtClean="0"/>
              <a:t>://www.theadventurejunkies.com/best-coastal-hikes/</a:t>
            </a:r>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2909916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a:t>
            </a:r>
          </a:p>
          <a:p>
            <a:r>
              <a:rPr lang="en-US" dirty="0" smtClean="0"/>
              <a:t>*Display MODIS climatology maps/ gifs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dirty="0"/>
          </a:p>
        </p:txBody>
      </p:sp>
    </p:spTree>
    <p:extLst>
      <p:ext uri="{BB962C8B-B14F-4D97-AF65-F5344CB8AC3E}">
        <p14:creationId xmlns:p14="http://schemas.microsoft.com/office/powerpoint/2010/main" val="3697136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a:t>
            </a:r>
          </a:p>
          <a:p>
            <a:r>
              <a:rPr lang="en-US" dirty="0" smtClean="0"/>
              <a:t>*Display MODIS climatology maps/ gifs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dirty="0"/>
          </a:p>
        </p:txBody>
      </p:sp>
    </p:spTree>
    <p:extLst>
      <p:ext uri="{BB962C8B-B14F-4D97-AF65-F5344CB8AC3E}">
        <p14:creationId xmlns:p14="http://schemas.microsoft.com/office/powerpoint/2010/main" val="3697136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series plots</a:t>
            </a:r>
            <a:r>
              <a:rPr lang="en-US" baseline="0" dirty="0" smtClean="0"/>
              <a:t> of monthly averages</a:t>
            </a:r>
          </a:p>
          <a:p>
            <a:r>
              <a:rPr lang="en-US" dirty="0" smtClean="0"/>
              <a:t>-Serve</a:t>
            </a:r>
            <a:r>
              <a:rPr lang="en-US" baseline="0" dirty="0" smtClean="0"/>
              <a:t> as visual comparison between data-sets</a:t>
            </a:r>
            <a:endParaRPr lang="en-US" dirty="0" smtClean="0"/>
          </a:p>
          <a:p>
            <a:endParaRPr lang="en-US" dirty="0" smtClean="0"/>
          </a:p>
          <a:p>
            <a:endParaRPr lang="en-US" dirty="0" smtClean="0"/>
          </a:p>
          <a:p>
            <a:r>
              <a:rPr lang="en-US" dirty="0" smtClean="0"/>
              <a:t>Image </a:t>
            </a:r>
            <a:r>
              <a:rPr lang="en-US" dirty="0" smtClean="0"/>
              <a:t>Source: </a:t>
            </a:r>
          </a:p>
          <a:p>
            <a:r>
              <a:rPr lang="en-US" dirty="0" smtClean="0"/>
              <a:t>Right = https</a:t>
            </a:r>
            <a:r>
              <a:rPr lang="en-US" dirty="0" smtClean="0"/>
              <a:t>://www.flickr.com/photos/ricardo_mangual/7950551120/in/photolist-d7yDRA-dGMsLo-9vZbCc-9wvymB-9w3dgL-eEhp2j-d7yDs3-Ep3vf-9w3d2b-a3NtHP-nFeNJ9-dH6xZa-eEhodL-eEbhAR-aiw4Pi-dHbfM1-eEhox3-7UDHsV-q17N9Z-4dHhwB-fKCshN-bpmaPJ-77Fn8-a3Rjrs-9w3dby-r8rpZN-9vZbMH-rwruQ8-dHbVSY-dGMtNw-dqxv7h-d7yCWb-dHbWE9-96W2xv-dnzkik-dH6vsp-4LWbSr-4M1m6d-s9VnYp-b5QL6a-jY1dY9-dHbieQ-dGMS9N-ca6NPf-4wearn-8EpyYC-fLxewZ-4qf2X1-4CucUE-fbDjum</a:t>
            </a:r>
          </a:p>
          <a:p>
            <a:endParaRPr lang="en-US" baseline="0" dirty="0" smtClean="0"/>
          </a:p>
          <a:p>
            <a:r>
              <a:rPr lang="en-US" dirty="0" smtClean="0"/>
              <a:t>Left = https</a:t>
            </a:r>
            <a:r>
              <a:rPr lang="en-US" dirty="0" smtClean="0"/>
              <a:t>://www.theadventurejunkies.com/best-coastal-hikes/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dirty="0"/>
          </a:p>
        </p:txBody>
      </p:sp>
    </p:spTree>
    <p:extLst>
      <p:ext uri="{BB962C8B-B14F-4D97-AF65-F5344CB8AC3E}">
        <p14:creationId xmlns:p14="http://schemas.microsoft.com/office/powerpoint/2010/main" val="2174131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a:t>
            </a:r>
          </a:p>
          <a:p>
            <a:r>
              <a:rPr lang="en-US" dirty="0" smtClean="0"/>
              <a:t>-Green</a:t>
            </a:r>
            <a:r>
              <a:rPr lang="en-US" baseline="0" dirty="0" smtClean="0"/>
              <a:t> represents data from NOAA’s AVHRR sensors and is acquired by averaging the area around Miami Beach</a:t>
            </a:r>
          </a:p>
          <a:p>
            <a:r>
              <a:rPr lang="en-US" baseline="0" dirty="0" smtClean="0"/>
              <a:t>	-All of this data is derived from the ocean area around Miami Beach</a:t>
            </a:r>
          </a:p>
          <a:p>
            <a:r>
              <a:rPr lang="en-US" baseline="0" dirty="0" smtClean="0"/>
              <a:t>-Blue data represents MODIS and Red represents Station data</a:t>
            </a:r>
          </a:p>
          <a:p>
            <a:r>
              <a:rPr lang="en-US" baseline="0" dirty="0" smtClean="0"/>
              <a:t>-Satellite data was multiplied by 10 to make the visual comparison visible</a:t>
            </a:r>
          </a:p>
          <a:p>
            <a:r>
              <a:rPr lang="en-US" baseline="0" dirty="0" smtClean="0"/>
              <a:t>-Moving averages (darker lines) were included to reduce noise and make trends more visible</a:t>
            </a:r>
          </a:p>
          <a:p>
            <a:endParaRPr lang="en-US" baseline="0" dirty="0" smtClean="0"/>
          </a:p>
          <a:p>
            <a:r>
              <a:rPr lang="en-US" baseline="0" dirty="0" smtClean="0"/>
              <a:t>-Typical peaks occur in the summer months for all data sets (as expected)</a:t>
            </a:r>
          </a:p>
          <a:p>
            <a:r>
              <a:rPr lang="en-US" baseline="0" dirty="0" smtClean="0"/>
              <a:t>-station data tends to have a larger variability than the satellite </a:t>
            </a:r>
            <a:r>
              <a:rPr lang="en-US" baseline="0" dirty="0" smtClean="0"/>
              <a:t>data</a:t>
            </a:r>
          </a:p>
          <a:p>
            <a:r>
              <a:rPr lang="en-US" baseline="0" dirty="0" smtClean="0"/>
              <a:t>-When looking at only MODIS AOD and Station data we see that AOD does not show the same peaks and valleys that we see in the surface PM2.5 measurements</a:t>
            </a:r>
            <a:endParaRPr lang="en-US" baseline="0"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dirty="0"/>
          </a:p>
        </p:txBody>
      </p:sp>
    </p:spTree>
    <p:extLst>
      <p:ext uri="{BB962C8B-B14F-4D97-AF65-F5344CB8AC3E}">
        <p14:creationId xmlns:p14="http://schemas.microsoft.com/office/powerpoint/2010/main" val="3697136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Image Credit: Toni </a:t>
            </a:r>
            <a:r>
              <a:rPr lang="en-US" dirty="0" err="1" smtClean="0">
                <a:solidFill>
                  <a:schemeClr val="bg1"/>
                </a:solidFill>
              </a:rPr>
              <a:t>Strauch</a:t>
            </a:r>
            <a:endParaRPr lang="en-US" dirty="0" smtClean="0">
              <a:solidFill>
                <a:schemeClr val="bg1"/>
              </a:solidFill>
            </a:endParaRPr>
          </a:p>
          <a:p>
            <a:endParaRPr lang="en-US" dirty="0" smtClean="0"/>
          </a:p>
          <a:p>
            <a:endParaRPr lang="en-US" dirty="0" smtClean="0"/>
          </a:p>
          <a:p>
            <a:r>
              <a:rPr lang="en-US" dirty="0" smtClean="0"/>
              <a:t>Good air quality is a vital component</a:t>
            </a:r>
            <a:r>
              <a:rPr lang="en-US" baseline="0" dirty="0" smtClean="0"/>
              <a:t> of improving both human and environmental health.</a:t>
            </a:r>
          </a:p>
          <a:p>
            <a:endParaRPr lang="en-US" baseline="0" dirty="0" smtClean="0"/>
          </a:p>
          <a:p>
            <a:r>
              <a:rPr lang="en-US" baseline="0" dirty="0" smtClean="0"/>
              <a:t>In the case of our project, we looked specifically at particulate matter aerosols.</a:t>
            </a:r>
          </a:p>
          <a:p>
            <a:endParaRPr lang="en-US" baseline="0" dirty="0" smtClean="0"/>
          </a:p>
          <a:p>
            <a:r>
              <a:rPr lang="en-US" baseline="0" dirty="0" smtClean="0"/>
              <a:t>Particulate matter (PM) aerosols are especially hazardous as increased exposure is linked closely to serious health effects such as coronary artery disease and harm to the cardiovascular systems.</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915981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a:t>
            </a:r>
          </a:p>
          <a:p>
            <a:r>
              <a:rPr lang="en-US" dirty="0" smtClean="0"/>
              <a:t>-Green</a:t>
            </a:r>
            <a:r>
              <a:rPr lang="en-US" baseline="0" dirty="0" smtClean="0"/>
              <a:t> represents data from NOAA’s AVHRR sensors and is acquired by averaging the area around Miami Beach</a:t>
            </a:r>
          </a:p>
          <a:p>
            <a:r>
              <a:rPr lang="en-US" baseline="0" dirty="0" smtClean="0"/>
              <a:t>	-All of this data is derived from the ocean area around Miami Beach</a:t>
            </a:r>
          </a:p>
          <a:p>
            <a:r>
              <a:rPr lang="en-US" baseline="0" dirty="0" smtClean="0"/>
              <a:t>-Blue data represents MODIS and Red represents Station data</a:t>
            </a:r>
          </a:p>
          <a:p>
            <a:r>
              <a:rPr lang="en-US" baseline="0" dirty="0" smtClean="0"/>
              <a:t>-Satellite data was multiplied by 10 to make the visual comparison visible</a:t>
            </a:r>
          </a:p>
          <a:p>
            <a:r>
              <a:rPr lang="en-US" baseline="0" dirty="0" smtClean="0"/>
              <a:t>-Moving averages (darker lines) were included to reduce noise and make trends more visible</a:t>
            </a:r>
          </a:p>
          <a:p>
            <a:endParaRPr lang="en-US" baseline="0" dirty="0" smtClean="0"/>
          </a:p>
          <a:p>
            <a:r>
              <a:rPr lang="en-US" baseline="0" dirty="0" smtClean="0"/>
              <a:t>-Typical peaks occur in the summer months for all data sets (as expected)</a:t>
            </a:r>
          </a:p>
          <a:p>
            <a:r>
              <a:rPr lang="en-US" baseline="0" dirty="0" smtClean="0"/>
              <a:t>-station data tends to have a larger variability than the satellite data</a:t>
            </a:r>
          </a:p>
          <a:p>
            <a:r>
              <a:rPr lang="en-US" baseline="0" dirty="0" smtClean="0"/>
              <a:t>-Visually, we found that between the beginning of 2002 and the end of 2006 the peaks and valleys of stations data lined up particularly well with satellite data (primarily MODIS)</a:t>
            </a:r>
          </a:p>
          <a:p>
            <a:r>
              <a:rPr lang="en-US" baseline="0" dirty="0" smtClean="0"/>
              <a:t>-However, the satellite data does not capture the overall decrease in PM2.5 seen in the station data after 2006. </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dirty="0"/>
          </a:p>
        </p:txBody>
      </p:sp>
    </p:spTree>
    <p:extLst>
      <p:ext uri="{BB962C8B-B14F-4D97-AF65-F5344CB8AC3E}">
        <p14:creationId xmlns:p14="http://schemas.microsoft.com/office/powerpoint/2010/main" val="3697136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-Analyzed</a:t>
            </a:r>
            <a:r>
              <a:rPr lang="en-US" baseline="0" dirty="0" smtClean="0"/>
              <a:t> relationship between MODIS AOD and surface PM2.5 </a:t>
            </a:r>
          </a:p>
          <a:p>
            <a:r>
              <a:rPr lang="en-US" baseline="0" dirty="0" smtClean="0"/>
              <a:t>-Produced station correlation to AOD maps (Accuracy Maps)</a:t>
            </a:r>
          </a:p>
          <a:p>
            <a:r>
              <a:rPr lang="en-US" baseline="0" dirty="0" smtClean="0"/>
              <a:t>-Created linear regression graphs</a:t>
            </a:r>
            <a:endParaRPr lang="en-US" dirty="0" smtClean="0"/>
          </a:p>
          <a:p>
            <a:endParaRPr lang="en-US" dirty="0" smtClean="0"/>
          </a:p>
          <a:p>
            <a:endParaRPr lang="en-US" dirty="0" smtClean="0"/>
          </a:p>
          <a:p>
            <a:r>
              <a:rPr lang="en-US" dirty="0" smtClean="0"/>
              <a:t>Image </a:t>
            </a:r>
            <a:r>
              <a:rPr lang="en-US" dirty="0" smtClean="0"/>
              <a:t>Source: </a:t>
            </a:r>
          </a:p>
          <a:p>
            <a:r>
              <a:rPr lang="en-US" dirty="0" smtClean="0"/>
              <a:t>Right = https</a:t>
            </a:r>
            <a:r>
              <a:rPr lang="en-US" dirty="0" smtClean="0"/>
              <a:t>://www.flickr.com/photos/ricardo_mangual/7950551120/in/photolist-d7yDRA-dGMsLo-9vZbCc-9wvymB-9w3dgL-eEhp2j-d7yDs3-Ep3vf-9w3d2b-a3NtHP-nFeNJ9-dH6xZa-eEhodL-eEbhAR-aiw4Pi-dHbfM1-eEhox3-7UDHsV-q17N9Z-4dHhwB-fKCshN-bpmaPJ-77Fn8-a3Rjrs-9w3dby-r8rpZN-9vZbMH-rwruQ8-dHbVSY-dGMtNw-dqxv7h-d7yCWb-dHbWE9-96W2xv-dnzkik-dH6vsp-4LWbSr-4M1m6d-s9VnYp-b5QL6a-jY1dY9-dHbieQ-dGMS9N-ca6NPf-4wearn-8EpyYC-fLxewZ-4qf2X1-4CucUE-fbDjum</a:t>
            </a:r>
          </a:p>
          <a:p>
            <a:endParaRPr lang="en-US" baseline="0" dirty="0" smtClean="0"/>
          </a:p>
          <a:p>
            <a:r>
              <a:rPr lang="en-US" dirty="0" smtClean="0"/>
              <a:t>Left =</a:t>
            </a:r>
            <a:r>
              <a:rPr lang="en-US" baseline="0" dirty="0" smtClean="0"/>
              <a:t> </a:t>
            </a:r>
            <a:r>
              <a:rPr lang="en-US" dirty="0" smtClean="0"/>
              <a:t>https</a:t>
            </a:r>
            <a:r>
              <a:rPr lang="en-US" dirty="0" smtClean="0"/>
              <a:t>://www.theadventurejunkies.com/best-coastal-hikes/</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dirty="0"/>
          </a:p>
        </p:txBody>
      </p:sp>
    </p:spTree>
    <p:extLst>
      <p:ext uri="{BB962C8B-B14F-4D97-AF65-F5344CB8AC3E}">
        <p14:creationId xmlns:p14="http://schemas.microsoft.com/office/powerpoint/2010/main" val="37445459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map highlights the ground station locations that we used to compare MODIS AOD to surface PM2.5 measurements</a:t>
            </a:r>
          </a:p>
          <a:p>
            <a:r>
              <a:rPr lang="en-US" baseline="0" dirty="0" smtClean="0"/>
              <a:t>-The colors indicate how well both measurements relate to each other: </a:t>
            </a:r>
          </a:p>
          <a:p>
            <a:r>
              <a:rPr lang="en-US" baseline="0" dirty="0" smtClean="0"/>
              <a:t>	-orange and red colors indicate poor-low correlations</a:t>
            </a:r>
          </a:p>
          <a:p>
            <a:r>
              <a:rPr lang="en-US" baseline="0" dirty="0" smtClean="0"/>
              <a:t>	-green colors indicate good correlations</a:t>
            </a:r>
          </a:p>
          <a:p>
            <a:r>
              <a:rPr lang="en-US" baseline="0" dirty="0" smtClean="0"/>
              <a:t>-As you can see, for our study period (2000-2015), station data and AOD do not correlate well directly</a:t>
            </a:r>
          </a:p>
          <a:p>
            <a:r>
              <a:rPr lang="en-US" baseline="0" dirty="0" smtClean="0"/>
              <a:t>	-The highest correlation coefficient is just under 0.3</a:t>
            </a:r>
          </a:p>
          <a:p>
            <a:r>
              <a:rPr lang="en-US" baseline="0" dirty="0" smtClean="0"/>
              <a:t>-These </a:t>
            </a:r>
            <a:r>
              <a:rPr lang="en-US" baseline="0" dirty="0" smtClean="0"/>
              <a:t>poor correlation values could be caused by resolution issues in such small areas. With an ~ 10km by 10km resolution, a correlation between extracted satellite data and station point data does not capture </a:t>
            </a:r>
            <a:r>
              <a:rPr lang="en-US" baseline="0" dirty="0" err="1" smtClean="0"/>
              <a:t>capture</a:t>
            </a:r>
            <a:r>
              <a:rPr lang="en-US" baseline="0" dirty="0" smtClean="0"/>
              <a:t> much of the surface fluctuations</a:t>
            </a:r>
            <a:endParaRPr lang="en-US" baseline="0" dirty="0" smtClean="0"/>
          </a:p>
          <a:p>
            <a:pPr marL="171450" indent="-171450">
              <a:buFontTx/>
              <a:buChar char="-"/>
            </a:pPr>
            <a:r>
              <a:rPr lang="en-US" baseline="0" dirty="0" smtClean="0"/>
              <a:t>Future studies may want to incorporate meteorological conditions and other remotely sensed datasets such as MISR, VIIRS, or </a:t>
            </a:r>
            <a:r>
              <a:rPr lang="en-US" baseline="0" dirty="0" err="1" smtClean="0"/>
              <a:t>Aeronot</a:t>
            </a:r>
            <a:r>
              <a:rPr lang="en-US" baseline="0" dirty="0" smtClean="0"/>
              <a:t> to get more robust collection of satellite data</a:t>
            </a:r>
          </a:p>
          <a:p>
            <a:pPr marL="171450" indent="-171450">
              <a:buFontTx/>
              <a:buChar char="-"/>
            </a:pPr>
            <a:endParaRPr lang="en-US" baseline="0" dirty="0" smtClean="0"/>
          </a:p>
          <a:p>
            <a:pPr marL="171450" indent="-171450">
              <a:buFontTx/>
              <a:buChar char="-"/>
            </a:pPr>
            <a:r>
              <a:rPr lang="en-US" baseline="0" dirty="0" smtClean="0"/>
              <a:t>-Resolution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23</a:t>
            </a:fld>
            <a:endParaRPr lang="en-US" dirty="0"/>
          </a:p>
        </p:txBody>
      </p:sp>
    </p:spTree>
    <p:extLst>
      <p:ext uri="{BB962C8B-B14F-4D97-AF65-F5344CB8AC3E}">
        <p14:creationId xmlns:p14="http://schemas.microsoft.com/office/powerpoint/2010/main" val="3429912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also analyzed the basic relationship between ground station PM2.5 and AOD using a linear regression analysis</a:t>
            </a:r>
          </a:p>
          <a:p>
            <a:r>
              <a:rPr lang="en-US" baseline="0" dirty="0" smtClean="0"/>
              <a:t>	-surface measurements are on the y-axis – Satellite measurements on the x axis</a:t>
            </a:r>
          </a:p>
          <a:p>
            <a:r>
              <a:rPr lang="en-US" baseline="0" dirty="0" smtClean="0"/>
              <a:t>-We divided each correlation into 90 day seasons (i.e. Dec., Jan., Feb.)</a:t>
            </a:r>
          </a:p>
          <a:p>
            <a:r>
              <a:rPr lang="en-US" baseline="0" dirty="0" smtClean="0"/>
              <a:t>-Low R squared values -&gt; high </a:t>
            </a:r>
            <a:r>
              <a:rPr lang="en-US" baseline="0" dirty="0" smtClean="0"/>
              <a:t>variation</a:t>
            </a:r>
          </a:p>
          <a:p>
            <a:r>
              <a:rPr lang="en-US" baseline="0" dirty="0" smtClean="0"/>
              <a:t>	-expected when comparing two measurements as different as point measurements and optical depth of vertical column</a:t>
            </a:r>
          </a:p>
          <a:p>
            <a:endParaRPr lang="en-US" baseline="0" dirty="0" smtClean="0"/>
          </a:p>
          <a:p>
            <a:r>
              <a:rPr lang="en-US" baseline="0" dirty="0" smtClean="0"/>
              <a:t>-less variation in AOD measurements during the Winter</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24</a:t>
            </a:fld>
            <a:endParaRPr lang="en-US" dirty="0"/>
          </a:p>
        </p:txBody>
      </p:sp>
    </p:spTree>
    <p:extLst>
      <p:ext uri="{BB962C8B-B14F-4D97-AF65-F5344CB8AC3E}">
        <p14:creationId xmlns:p14="http://schemas.microsoft.com/office/powerpoint/2010/main" val="3429912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-Higher correlation</a:t>
            </a:r>
            <a:r>
              <a:rPr lang="en-US" baseline="0" dirty="0" smtClean="0"/>
              <a:t> in fall and winter as we saw in the slide before</a:t>
            </a:r>
          </a:p>
          <a:p>
            <a:r>
              <a:rPr lang="en-US" baseline="0" dirty="0" smtClean="0"/>
              <a:t>	-We believe this can be explained by fewer trade winds during the winter months</a:t>
            </a:r>
          </a:p>
          <a:p>
            <a:r>
              <a:rPr lang="en-US" baseline="0" dirty="0" smtClean="0"/>
              <a:t>	-Fewer trade winds can mean more consistency in aerosols – beneficial to correlation between the two different temporal scales of the initial measurements for AOD 	and surface PM2.5</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25</a:t>
            </a:fld>
            <a:endParaRPr lang="en-US" dirty="0"/>
          </a:p>
        </p:txBody>
      </p:sp>
    </p:spTree>
    <p:extLst>
      <p:ext uri="{BB962C8B-B14F-4D97-AF65-F5344CB8AC3E}">
        <p14:creationId xmlns:p14="http://schemas.microsoft.com/office/powerpoint/2010/main" val="3429912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teste</a:t>
            </a:r>
            <a:r>
              <a:rPr lang="en-US" baseline="0" dirty="0" smtClean="0"/>
              <a:t>d the correlation coefficient of MODIS AOD data to ground station PM2.5 data in Florida</a:t>
            </a:r>
          </a:p>
          <a:p>
            <a:r>
              <a:rPr lang="en-US" baseline="0" dirty="0" smtClean="0"/>
              <a:t>-Many of the Florida stations showed a higher correlation coefficient than Hawaii</a:t>
            </a:r>
          </a:p>
          <a:p>
            <a:r>
              <a:rPr lang="en-US" baseline="0" dirty="0" smtClean="0"/>
              <a:t>	-Max correlation coefficient of ~57% </a:t>
            </a:r>
            <a:r>
              <a:rPr lang="en-US" baseline="0" smtClean="0"/>
              <a:t>- </a:t>
            </a:r>
            <a:r>
              <a:rPr lang="en-US" baseline="0" smtClean="0"/>
              <a:t>Plant City, FL (to the Right of Tampa)</a:t>
            </a:r>
            <a:endParaRPr lang="en-US" baseline="0" dirty="0" smtClean="0"/>
          </a:p>
          <a:p>
            <a:r>
              <a:rPr lang="en-US" baseline="0" dirty="0" smtClean="0"/>
              <a:t>	-majority of stations showed a correlation over 20%</a:t>
            </a:r>
          </a:p>
          <a:p>
            <a:r>
              <a:rPr lang="en-US" baseline="0" dirty="0" smtClean="0"/>
              <a:t>-The overall correlation coefficient of Florida was approximately 24%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26</a:t>
            </a:fld>
            <a:endParaRPr lang="en-US" dirty="0"/>
          </a:p>
        </p:txBody>
      </p:sp>
    </p:spTree>
    <p:extLst>
      <p:ext uri="{BB962C8B-B14F-4D97-AF65-F5344CB8AC3E}">
        <p14:creationId xmlns:p14="http://schemas.microsoft.com/office/powerpoint/2010/main" val="1602060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with Hawaii,</a:t>
            </a:r>
            <a:r>
              <a:rPr lang="en-US" baseline="0" dirty="0" smtClean="0"/>
              <a:t> we plotted surface PM2.5 measurements against MODIS AOD from 2000-2015</a:t>
            </a:r>
          </a:p>
          <a:p>
            <a:r>
              <a:rPr lang="en-US" baseline="0" dirty="0" smtClean="0"/>
              <a:t>-Then performed a linear regression to test the relationship between these datasets</a:t>
            </a:r>
          </a:p>
          <a:p>
            <a:r>
              <a:rPr lang="en-US" baseline="0" dirty="0" smtClean="0"/>
              <a:t>-As you can see, there is a lot of variability and the </a:t>
            </a:r>
            <a:r>
              <a:rPr lang="en-US" baseline="0" dirty="0" err="1" smtClean="0"/>
              <a:t>trendline</a:t>
            </a:r>
            <a:r>
              <a:rPr lang="en-US" baseline="0" dirty="0" smtClean="0"/>
              <a:t> does not give the most accurate depiction of the relationship</a:t>
            </a:r>
          </a:p>
          <a:p>
            <a:pPr marL="171450" indent="-171450">
              <a:buFontTx/>
              <a:buChar char="-"/>
            </a:pPr>
            <a:r>
              <a:rPr lang="en-US" baseline="0" dirty="0" smtClean="0"/>
              <a:t>The graph also shows a lot of AOD values between 0 and 0.5 can indicate similar surface PM2.5 </a:t>
            </a:r>
          </a:p>
          <a:p>
            <a:pPr marL="628650" lvl="1" indent="-171450">
              <a:buFontTx/>
              <a:buChar char="-"/>
            </a:pPr>
            <a:r>
              <a:rPr lang="en-US" baseline="0" dirty="0" smtClean="0"/>
              <a:t>Meaning there are other factors that affect AOD values not captured in Surface </a:t>
            </a:r>
            <a:r>
              <a:rPr lang="en-US" baseline="0" dirty="0" smtClean="0"/>
              <a:t>PM2.5</a:t>
            </a:r>
          </a:p>
          <a:p>
            <a:pPr marL="628650" lvl="1" indent="-171450">
              <a:buFontTx/>
              <a:buChar char="-"/>
            </a:pPr>
            <a:endParaRPr lang="en-US" baseline="0" dirty="0" smtClean="0"/>
          </a:p>
          <a:p>
            <a:pPr marL="171450" lvl="0" indent="-171450">
              <a:buFontTx/>
              <a:buChar char="-"/>
            </a:pPr>
            <a:r>
              <a:rPr lang="en-US" baseline="0" dirty="0" smtClean="0"/>
              <a:t>Winter negative linear trend</a:t>
            </a:r>
          </a:p>
          <a:p>
            <a:pPr marL="628650" lvl="1" indent="-171450">
              <a:buFontTx/>
              <a:buChar char="-"/>
            </a:pPr>
            <a:r>
              <a:rPr lang="en-US" baseline="0" dirty="0" smtClean="0"/>
              <a:t>Possible aerosol activity above the scope of surface measurements </a:t>
            </a:r>
          </a:p>
          <a:p>
            <a:pPr marL="628650" lvl="1" indent="-171450">
              <a:buFontTx/>
              <a:buChar char="-"/>
            </a:pPr>
            <a:r>
              <a:rPr lang="en-US" baseline="0" dirty="0" smtClean="0"/>
              <a:t>Or more variation in the upper atmosphere for aerosols</a:t>
            </a:r>
          </a:p>
          <a:p>
            <a:pPr marL="171450" lvl="0" indent="-171450">
              <a:buFontTx/>
              <a:buChar char="-"/>
            </a:pPr>
            <a:r>
              <a:rPr lang="en-US" baseline="0" dirty="0" smtClean="0"/>
              <a:t>In the spring we see the strongest linear trend – less variation </a:t>
            </a:r>
          </a:p>
        </p:txBody>
      </p:sp>
      <p:sp>
        <p:nvSpPr>
          <p:cNvPr id="4" name="Slide Number Placeholder 3"/>
          <p:cNvSpPr>
            <a:spLocks noGrp="1"/>
          </p:cNvSpPr>
          <p:nvPr>
            <p:ph type="sldNum" sz="quarter" idx="10"/>
          </p:nvPr>
        </p:nvSpPr>
        <p:spPr/>
        <p:txBody>
          <a:bodyPr/>
          <a:lstStyle/>
          <a:p>
            <a:fld id="{DFFCE636-EDCB-4E8F-A496-90D3D4BBB61E}" type="slidenum">
              <a:rPr lang="en-US" smtClean="0"/>
              <a:t>27</a:t>
            </a:fld>
            <a:endParaRPr lang="en-US"/>
          </a:p>
        </p:txBody>
      </p:sp>
    </p:spTree>
    <p:extLst>
      <p:ext uri="{BB962C8B-B14F-4D97-AF65-F5344CB8AC3E}">
        <p14:creationId xmlns:p14="http://schemas.microsoft.com/office/powerpoint/2010/main" val="8983255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with Hawaii,</a:t>
            </a:r>
            <a:r>
              <a:rPr lang="en-US" baseline="0" dirty="0" smtClean="0"/>
              <a:t> we plotted surface PM2.5 measurements against MODIS AOD from 2000-2015</a:t>
            </a:r>
          </a:p>
          <a:p>
            <a:r>
              <a:rPr lang="en-US" baseline="0" dirty="0" smtClean="0"/>
              <a:t>-Then performed a linear regression to test the relationship between these datasets</a:t>
            </a:r>
          </a:p>
          <a:p>
            <a:r>
              <a:rPr lang="en-US" baseline="0" dirty="0" smtClean="0"/>
              <a:t>-As you can see, there is a lot of variability and the </a:t>
            </a:r>
            <a:r>
              <a:rPr lang="en-US" baseline="0" dirty="0" err="1" smtClean="0"/>
              <a:t>trendline</a:t>
            </a:r>
            <a:r>
              <a:rPr lang="en-US" baseline="0" dirty="0" smtClean="0"/>
              <a:t> does not give the most accurate depiction of the relationship</a:t>
            </a:r>
          </a:p>
          <a:p>
            <a:pPr marL="171450" indent="-171450">
              <a:buFontTx/>
              <a:buChar char="-"/>
            </a:pPr>
            <a:endParaRPr lang="en-US" dirty="0" smtClean="0"/>
          </a:p>
          <a:p>
            <a:pPr marL="171450" indent="-171450">
              <a:buFontTx/>
              <a:buChar char="-"/>
            </a:pPr>
            <a:r>
              <a:rPr lang="en-US" dirty="0" smtClean="0"/>
              <a:t>We see the second strongest correlation during</a:t>
            </a:r>
            <a:r>
              <a:rPr lang="en-US" baseline="0" dirty="0" smtClean="0"/>
              <a:t> the summer months</a:t>
            </a:r>
          </a:p>
          <a:p>
            <a:pPr marL="628650" lvl="1" indent="-171450">
              <a:buFontTx/>
              <a:buChar char="-"/>
            </a:pPr>
            <a:r>
              <a:rPr lang="en-US" baseline="0" dirty="0" smtClean="0"/>
              <a:t>Indicating that AOD and surface measurements compare better with higher aerosol levels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28</a:t>
            </a:fld>
            <a:endParaRPr lang="en-US"/>
          </a:p>
        </p:txBody>
      </p:sp>
    </p:spTree>
    <p:extLst>
      <p:ext uri="{BB962C8B-B14F-4D97-AF65-F5344CB8AC3E}">
        <p14:creationId xmlns:p14="http://schemas.microsoft.com/office/powerpoint/2010/main" val="898325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https://</a:t>
            </a:r>
            <a:r>
              <a:rPr lang="en-US" dirty="0" err="1" smtClean="0"/>
              <a:t>commons.wikimedia.org</a:t>
            </a:r>
            <a:r>
              <a:rPr lang="en-US" dirty="0" smtClean="0"/>
              <a:t>/wiki/File:Na_Pali_Coast,_Kauai,_</a:t>
            </a:r>
            <a:r>
              <a:rPr lang="en-US" dirty="0" err="1" smtClean="0"/>
              <a:t>Hawaii.jpg</a:t>
            </a:r>
            <a:endParaRPr lang="en-US" dirty="0" smtClean="0"/>
          </a:p>
          <a:p>
            <a:pPr marL="342900" indent="-342900">
              <a:buFont typeface="Arial" panose="020B0604020202020204" pitchFamily="34" charset="0"/>
              <a:buChar char="•"/>
            </a:pPr>
            <a:r>
              <a:rPr lang="en-US" dirty="0" smtClean="0"/>
              <a:t>AOT and AOD values follow similar seasonal</a:t>
            </a:r>
            <a:r>
              <a:rPr lang="en-US" baseline="0" dirty="0" smtClean="0"/>
              <a:t> </a:t>
            </a:r>
            <a:r>
              <a:rPr lang="en-US" dirty="0" smtClean="0"/>
              <a:t>trends as ground station PM2.5 values when comparing monthly averages from 1981 - 2015.</a:t>
            </a:r>
          </a:p>
          <a:p>
            <a:pPr marL="342900" indent="-342900">
              <a:buFont typeface="Arial" panose="020B0604020202020204" pitchFamily="34" charset="0"/>
              <a:buChar char="•"/>
            </a:pPr>
            <a:r>
              <a:rPr lang="en-US" dirty="0" smtClean="0"/>
              <a:t>Satellite-observed </a:t>
            </a:r>
            <a:r>
              <a:rPr lang="en-US" dirty="0" smtClean="0"/>
              <a:t>measurements generally show a stronger correlation with in situ values in Florida than they do Hawaii, possibly due to the </a:t>
            </a:r>
            <a:r>
              <a:rPr lang="en-US" dirty="0" smtClean="0"/>
              <a:t>resolution issues when looking at a small island and inherently clustered stations</a:t>
            </a:r>
            <a:endParaRPr lang="en-US" dirty="0" smtClean="0"/>
          </a:p>
          <a:p>
            <a:pPr marL="342900" indent="-342900">
              <a:buFont typeface="Arial" panose="020B0604020202020204" pitchFamily="34" charset="0"/>
              <a:buChar char="•"/>
            </a:pPr>
            <a:r>
              <a:rPr lang="en-US" dirty="0" smtClean="0"/>
              <a:t>Providing satellite-derived climatologies to our end-users will enable them to incorporate long-term aerosol trends into further studies. </a:t>
            </a:r>
            <a:endParaRPr lang="en-US" dirty="0" smtClean="0"/>
          </a:p>
          <a:p>
            <a:pPr marL="800100" lvl="1" indent="-342900">
              <a:buFont typeface="Arial" panose="020B0604020202020204" pitchFamily="34" charset="0"/>
              <a:buChar char="•"/>
            </a:pPr>
            <a:r>
              <a:rPr lang="en-US" dirty="0" smtClean="0"/>
              <a:t>We</a:t>
            </a:r>
            <a:r>
              <a:rPr lang="en-US" baseline="0" dirty="0" smtClean="0"/>
              <a:t> are working with the CDC to enable them to take these foundational results, improve them, and compare them to public health data (i.e. asthma rates, and cardiovascular disease)</a:t>
            </a:r>
            <a:endParaRPr lang="en-US" dirty="0" smtClean="0"/>
          </a:p>
          <a:p>
            <a:pPr marL="0" indent="0">
              <a:buFont typeface="Arial" panose="020B0604020202020204" pitchFamily="34" charset="0"/>
              <a:buNone/>
            </a:pP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29</a:t>
            </a:fld>
            <a:endParaRPr lang="en-US" dirty="0"/>
          </a:p>
        </p:txBody>
      </p:sp>
    </p:spTree>
    <p:extLst>
      <p:ext uri="{BB962C8B-B14F-4D97-AF65-F5344CB8AC3E}">
        <p14:creationId xmlns:p14="http://schemas.microsoft.com/office/powerpoint/2010/main" val="3755393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Image Credit: Toni </a:t>
            </a:r>
            <a:r>
              <a:rPr lang="en-US" dirty="0" err="1" smtClean="0">
                <a:solidFill>
                  <a:schemeClr val="bg1"/>
                </a:solidFill>
              </a:rPr>
              <a:t>Strauch</a:t>
            </a:r>
            <a:endParaRPr lang="en-US" dirty="0" smtClean="0"/>
          </a:p>
          <a:p>
            <a:endParaRPr lang="en-US" dirty="0" smtClean="0"/>
          </a:p>
          <a:p>
            <a:r>
              <a:rPr lang="en-US" dirty="0" smtClean="0"/>
              <a:t>Particulate matter, also called aerosols, is a mix of liquid or solid substances in the</a:t>
            </a:r>
            <a:r>
              <a:rPr lang="en-US" baseline="0" dirty="0" smtClean="0"/>
              <a:t> atmosphere.</a:t>
            </a:r>
          </a:p>
          <a:p>
            <a:endParaRPr lang="en-US" baseline="0" dirty="0" smtClean="0"/>
          </a:p>
          <a:p>
            <a:r>
              <a:rPr lang="en-US" baseline="0" dirty="0" smtClean="0"/>
              <a:t>PM is most readily defined by size, with finer particles presenting a much higher health risk. </a:t>
            </a:r>
          </a:p>
          <a:p>
            <a:endParaRPr lang="en-US" baseline="0" dirty="0" smtClean="0"/>
          </a:p>
          <a:p>
            <a:r>
              <a:rPr lang="en-US" baseline="0" dirty="0" smtClean="0"/>
              <a:t>Particles labeled PM2.5 are smaller than one strand of human hair, and thus have a greater chance of entering the lungs and causing damage.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915981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Approximately 800,000 deaths each year can be attributed to exposure to PM air pollution, making it the 13</a:t>
            </a:r>
            <a:r>
              <a:rPr lang="en-US" sz="1200" baseline="30000" dirty="0" smtClean="0"/>
              <a:t>th</a:t>
            </a:r>
            <a:r>
              <a:rPr lang="en-US" sz="1200" dirty="0" smtClean="0"/>
              <a:t> leading cause of mortality</a:t>
            </a:r>
            <a:r>
              <a:rPr lang="en-US" sz="1200" baseline="0" dirty="0" smtClean="0"/>
              <a:t> worldwide.</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Particulate matter aerosols originate from natural and human sources, such as: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Volcanic eruptions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Wind-driven dispersal of dust or salt (as evident in the bottom picture)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Industrial processes such as the burning of fossil-fuels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indent="0">
              <a:spcBef>
                <a:spcPts val="200"/>
              </a:spcBef>
              <a:buClr>
                <a:srgbClr val="C15442"/>
              </a:buClr>
              <a:buFont typeface="Webdings" panose="05030102010509060703" pitchFamily="18" charset="2"/>
              <a:buNone/>
            </a:pPr>
            <a:r>
              <a:rPr lang="en-US" sz="1200" dirty="0" smtClean="0"/>
              <a:t>A large percentage of the United States population lives on the coast and experiences unique air quality threats. By the year 2020,</a:t>
            </a:r>
            <a:r>
              <a:rPr lang="en-US" sz="1200" baseline="0" dirty="0" smtClean="0"/>
              <a:t> roughly half of the total US population is projected to live on the coast. </a:t>
            </a:r>
            <a:endParaRPr lang="en-US" sz="1200" dirty="0" smtClean="0"/>
          </a:p>
          <a:p>
            <a:pPr>
              <a:spcBef>
                <a:spcPts val="200"/>
              </a:spcBef>
              <a:buClr>
                <a:srgbClr val="C15442"/>
              </a:buClr>
            </a:pPr>
            <a:endParaRPr lang="en-US" sz="1200" dirty="0" smtClean="0"/>
          </a:p>
          <a:p>
            <a:pPr marL="0" marR="0" indent="0" algn="l" defTabSz="914400" rtl="0" eaLnBrk="1" fontAlgn="auto" latinLnBrk="0" hangingPunct="1">
              <a:lnSpc>
                <a:spcPct val="100000"/>
              </a:lnSpc>
              <a:spcBef>
                <a:spcPts val="200"/>
              </a:spcBef>
              <a:spcAft>
                <a:spcPts val="0"/>
              </a:spcAft>
              <a:buClr>
                <a:srgbClr val="C15442"/>
              </a:buClr>
              <a:buSzTx/>
              <a:buFont typeface="Webdings" panose="05030102010509060703" pitchFamily="18" charset="2"/>
              <a:buNone/>
              <a:tabLst/>
              <a:defRPr/>
            </a:pPr>
            <a:r>
              <a:rPr lang="en-US" sz="1200" baseline="0" dirty="0" smtClean="0">
                <a:solidFill>
                  <a:schemeClr val="tx1">
                    <a:lumMod val="50000"/>
                    <a:lumOff val="50000"/>
                  </a:schemeClr>
                </a:solidFill>
              </a:rPr>
              <a:t>With large g</a:t>
            </a:r>
            <a:r>
              <a:rPr lang="en-US" sz="1200" dirty="0" smtClean="0">
                <a:solidFill>
                  <a:schemeClr val="tx1">
                    <a:lumMod val="50000"/>
                    <a:lumOff val="50000"/>
                  </a:schemeClr>
                </a:solidFill>
              </a:rPr>
              <a:t>aps in land-based collection methods,</a:t>
            </a:r>
            <a:r>
              <a:rPr lang="en-US" sz="1200" baseline="0" dirty="0" smtClean="0">
                <a:solidFill>
                  <a:schemeClr val="tx1">
                    <a:lumMod val="50000"/>
                    <a:lumOff val="50000"/>
                  </a:schemeClr>
                </a:solidFill>
              </a:rPr>
              <a:t> </a:t>
            </a:r>
            <a:r>
              <a:rPr lang="en-US" sz="1200" dirty="0" smtClean="0">
                <a:solidFill>
                  <a:schemeClr val="tx1">
                    <a:lumMod val="50000"/>
                    <a:lumOff val="50000"/>
                  </a:schemeClr>
                </a:solidFill>
              </a:rPr>
              <a:t>a more complete picture of aerosol measurements is essential for proper mitigation and improvement of air quality monitoring in coastal regions. </a:t>
            </a:r>
          </a:p>
          <a:p>
            <a:pPr marL="0" marR="0" indent="0" algn="l" defTabSz="914400" rtl="0" eaLnBrk="1" fontAlgn="auto" latinLnBrk="0" hangingPunct="1">
              <a:lnSpc>
                <a:spcPct val="100000"/>
              </a:lnSpc>
              <a:spcBef>
                <a:spcPts val="200"/>
              </a:spcBef>
              <a:spcAft>
                <a:spcPts val="0"/>
              </a:spcAft>
              <a:buClr>
                <a:srgbClr val="C15442"/>
              </a:buClr>
              <a:buSzTx/>
              <a:buFont typeface="Webdings" panose="05030102010509060703" pitchFamily="18" charset="2"/>
              <a:buNone/>
              <a:tabLst/>
              <a:defRPr/>
            </a:pPr>
            <a:endParaRPr lang="en-US" sz="1200" dirty="0" smtClean="0">
              <a:solidFill>
                <a:schemeClr val="tx1">
                  <a:lumMod val="50000"/>
                  <a:lumOff val="50000"/>
                </a:schemeClr>
              </a:solidFill>
            </a:endParaRPr>
          </a:p>
          <a:p>
            <a:pPr marL="0" marR="0" indent="0" algn="l" defTabSz="914400" rtl="0" eaLnBrk="1" fontAlgn="auto" latinLnBrk="0" hangingPunct="1">
              <a:lnSpc>
                <a:spcPct val="100000"/>
              </a:lnSpc>
              <a:spcBef>
                <a:spcPts val="200"/>
              </a:spcBef>
              <a:spcAft>
                <a:spcPts val="0"/>
              </a:spcAft>
              <a:buClr>
                <a:srgbClr val="C15442"/>
              </a:buClr>
              <a:buSzTx/>
              <a:buFont typeface="Webdings" panose="05030102010509060703" pitchFamily="18" charset="2"/>
              <a:buNone/>
              <a:tabLst/>
              <a:defRPr/>
            </a:pPr>
            <a:r>
              <a:rPr lang="en-US" sz="1200" baseline="0" dirty="0" smtClean="0">
                <a:solidFill>
                  <a:schemeClr val="tx1">
                    <a:lumMod val="50000"/>
                    <a:lumOff val="50000"/>
                  </a:schemeClr>
                </a:solidFill>
              </a:rPr>
              <a:t>These gaps </a:t>
            </a:r>
            <a:r>
              <a:rPr lang="en-US" sz="1200" dirty="0" smtClean="0">
                <a:solidFill>
                  <a:schemeClr val="tx1">
                    <a:lumMod val="50000"/>
                    <a:lumOff val="50000"/>
                  </a:schemeClr>
                </a:solidFill>
              </a:rPr>
              <a:t>must be supplemented with additional datasets to create accurate air quality forecasts.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indent="0">
              <a:lnSpc>
                <a:spcPct val="100000"/>
              </a:lnSpc>
              <a:spcBef>
                <a:spcPts val="2400"/>
              </a:spcBef>
              <a:buClr>
                <a:srgbClr val="C15442"/>
              </a:buClr>
              <a:buFont typeface="Webdings" panose="05030102010509060703" pitchFamily="18" charset="2"/>
              <a:buNone/>
            </a:pPr>
            <a:r>
              <a:rPr lang="en-US" sz="1200" dirty="0" smtClean="0">
                <a:solidFill>
                  <a:schemeClr val="tx1">
                    <a:lumMod val="50000"/>
                    <a:lumOff val="50000"/>
                  </a:schemeClr>
                </a:solidFill>
              </a:rPr>
              <a:t>More robust aerosol measurements are needed for improved air quality monitoring in coastal regions</a:t>
            </a:r>
          </a:p>
          <a:p>
            <a:endParaRPr lang="en-US" dirty="0" smtClean="0"/>
          </a:p>
          <a:p>
            <a:r>
              <a:rPr lang="en-US" sz="1200" dirty="0" smtClean="0"/>
              <a:t>Image</a:t>
            </a:r>
            <a:r>
              <a:rPr lang="en-US" sz="1200" baseline="0" dirty="0" smtClean="0"/>
              <a:t> Source: http://icap.atmos.und.edu/</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a:t>
            </a:r>
            <a:r>
              <a:rPr lang="en-US" baseline="0" dirty="0" smtClean="0"/>
              <a:t> Source</a:t>
            </a:r>
            <a:r>
              <a:rPr lang="en-US" dirty="0" smtClean="0"/>
              <a:t>: </a:t>
            </a:r>
            <a:r>
              <a:rPr lang="en-US" sz="1200" baseline="0" dirty="0" smtClean="0"/>
              <a:t>www.flmapr.com/dock.html</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915981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partnered</a:t>
            </a:r>
            <a:r>
              <a:rPr lang="en-US" baseline="0" dirty="0" smtClean="0"/>
              <a:t> with the Environmental Protection Agency and the Centers for Disease Control to help build a basic picture of satellite and ground station (</a:t>
            </a:r>
            <a:r>
              <a:rPr lang="en-US" i="1" baseline="0" dirty="0" smtClean="0"/>
              <a:t>in situ</a:t>
            </a:r>
            <a:r>
              <a:rPr lang="en-US" i="0" baseline="0" dirty="0" smtClean="0"/>
              <a:t>)</a:t>
            </a:r>
            <a:r>
              <a:rPr lang="en-US" i="1" baseline="0" dirty="0" smtClean="0"/>
              <a:t> </a:t>
            </a:r>
            <a:r>
              <a:rPr lang="en-US" i="0" baseline="0" dirty="0" smtClean="0"/>
              <a:t>aerosol data.</a:t>
            </a:r>
          </a:p>
          <a:p>
            <a:endParaRPr lang="en-US" i="0" baseline="0" dirty="0" smtClean="0"/>
          </a:p>
          <a:p>
            <a:r>
              <a:rPr lang="en-US" dirty="0" smtClean="0"/>
              <a:t>The EPA</a:t>
            </a:r>
            <a:r>
              <a:rPr lang="en-US" baseline="0" dirty="0" smtClean="0"/>
              <a:t>’s AirNow product utilizes </a:t>
            </a:r>
            <a:r>
              <a:rPr lang="en-US" i="1" baseline="0" dirty="0" smtClean="0"/>
              <a:t>in situ </a:t>
            </a:r>
            <a:r>
              <a:rPr lang="en-US" baseline="0" dirty="0" smtClean="0"/>
              <a:t>air quality measurements that do not incorporate the coastal United States.</a:t>
            </a:r>
          </a:p>
          <a:p>
            <a:endParaRPr lang="en-US" baseline="0" dirty="0" smtClean="0"/>
          </a:p>
          <a:p>
            <a:r>
              <a:rPr lang="en-US" baseline="0" dirty="0" smtClean="0"/>
              <a:t>The CDC assesses various human health aspects through long-term case studies. </a:t>
            </a:r>
          </a:p>
          <a:p>
            <a:endParaRPr lang="en-US" baseline="0" dirty="0" smtClean="0"/>
          </a:p>
          <a:p>
            <a:r>
              <a:rPr lang="en-US" i="0" baseline="0" dirty="0" smtClean="0"/>
              <a:t>This project set the foundation for more comprehensive air quality studies that the EPA and CDC might perform in the future.</a:t>
            </a:r>
          </a:p>
          <a:p>
            <a:endParaRPr lang="en-US" i="0"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1255037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United States, air quality is currently measured through a network of ground station monitors</a:t>
            </a:r>
            <a:r>
              <a:rPr lang="en-US" baseline="0" dirty="0" smtClean="0"/>
              <a:t> as part of the Environmental Protection Agency’s AirNow  tool. </a:t>
            </a:r>
          </a:p>
          <a:p>
            <a:endParaRPr lang="en-US" baseline="0" dirty="0" smtClean="0"/>
          </a:p>
          <a:p>
            <a:r>
              <a:rPr lang="en-US" baseline="0" dirty="0" smtClean="0"/>
              <a:t>This is a publicly accessible product that uses surface measurements to determine a daily Air Quality Index, or AQI, for various pollutants.</a:t>
            </a:r>
          </a:p>
          <a:p>
            <a:endParaRPr lang="en-US" baseline="0" dirty="0" smtClean="0"/>
          </a:p>
          <a:p>
            <a:r>
              <a:rPr lang="en-US" baseline="0" dirty="0" smtClean="0"/>
              <a:t>Image Source: airnow.gov</a:t>
            </a:r>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2274197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project assessed both surface and satellite aerosol levels in Hawaii and Florida from 1981 to 2015 to offer support for integrating satellite and </a:t>
            </a:r>
            <a:r>
              <a:rPr lang="en-US" i="1" dirty="0" smtClean="0"/>
              <a:t>in</a:t>
            </a:r>
            <a:r>
              <a:rPr lang="en-US" i="1" baseline="0" dirty="0" smtClean="0"/>
              <a:t> situ </a:t>
            </a:r>
            <a:r>
              <a:rPr lang="en-US" i="0" baseline="0" dirty="0" smtClean="0"/>
              <a:t>datasets to gather a more accurate and reliable air quality report.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1180466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goals for this project were to:</a:t>
            </a:r>
          </a:p>
          <a:p>
            <a:endParaRPr lang="en-US" dirty="0" smtClean="0"/>
          </a:p>
          <a:p>
            <a:pPr marL="228600" indent="-228600">
              <a:buAutoNum type="arabicPeriod"/>
            </a:pPr>
            <a:r>
              <a:rPr lang="en-US" dirty="0" smtClean="0"/>
              <a:t>Create a climatology for Hawaii</a:t>
            </a:r>
            <a:r>
              <a:rPr lang="en-US" baseline="0" dirty="0" smtClean="0"/>
              <a:t> and Florida to assist the EPA and CDC in their assessments of aerosol estimates</a:t>
            </a:r>
          </a:p>
          <a:p>
            <a:pPr marL="228600" indent="-228600">
              <a:buAutoNum type="arabicPeriod"/>
            </a:pPr>
            <a:r>
              <a:rPr lang="en-US" baseline="0" dirty="0" smtClean="0"/>
              <a:t>Analyze long-term trends in air quality levels through seasonal variations as well as case studies with VOG and sugarcane burning events</a:t>
            </a:r>
          </a:p>
          <a:p>
            <a:pPr marL="228600" indent="-228600">
              <a:buAutoNum type="arabicPeriod"/>
            </a:pPr>
            <a:r>
              <a:rPr lang="en-US" baseline="0" dirty="0" smtClean="0"/>
              <a:t>Evaluate satellite and </a:t>
            </a:r>
            <a:r>
              <a:rPr lang="en-US" i="1" baseline="0" dirty="0" smtClean="0"/>
              <a:t>in situ </a:t>
            </a:r>
            <a:r>
              <a:rPr lang="en-US" i="0" baseline="0" dirty="0" smtClean="0"/>
              <a:t>aerosol data using statistical methods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648098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a:t>
            </a:r>
            <a:r>
              <a:rPr lang="en-US" i="1" dirty="0" smtClean="0"/>
              <a:t>Give a brief introduction to the process for</a:t>
            </a:r>
            <a:r>
              <a:rPr lang="en-US" i="1" baseline="0" dirty="0" smtClean="0"/>
              <a:t> this project. </a:t>
            </a:r>
          </a:p>
          <a:p>
            <a:endParaRPr lang="en-US" baseline="0" dirty="0" smtClean="0"/>
          </a:p>
          <a:p>
            <a:r>
              <a:rPr lang="en-US" baseline="0" dirty="0" smtClean="0"/>
              <a:t>We began by gathering our raw data from various sources (to be detailed in following slides). After converting and processing both satellite and in situ data, we were able to create 30-year global climatologies, 15-year climatologies for our specific study areas, and use these studies to perform trend analyses to identify anomalous periods of heightened aerosol levels. We also performed foundational statistical analyses to verify MODIS and AVHRR datasets with in situ measurements. </a:t>
            </a:r>
          </a:p>
          <a:p>
            <a:endParaRPr lang="en-US" baseline="0" dirty="0" smtClean="0"/>
          </a:p>
          <a:p>
            <a:r>
              <a:rPr lang="en-US" baseline="0" dirty="0" smtClean="0"/>
              <a:t>The intention for these analyses was to provide our partners with statistical support for integration of satellite data into current observations of aerosol levels. We also provided our partners with both raw and processed data for further aid in research of aerosol-related health and environmental trends.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1214326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em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smtClean="0"/>
              <a:t>Image Credit: Source</a:t>
            </a:r>
            <a:endParaRPr lang="en-US" dirty="0"/>
          </a:p>
        </p:txBody>
      </p:sp>
      <p:sp>
        <p:nvSpPr>
          <p:cNvPr id="8" name="Rectangle 7"/>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6" y="190426"/>
            <a:ext cx="1236520" cy="1236520"/>
          </a:xfrm>
          <a:prstGeom prst="rect">
            <a:avLst/>
          </a:prstGeom>
        </p:spPr>
      </p:pic>
    </p:spTree>
    <p:extLst>
      <p:ext uri="{BB962C8B-B14F-4D97-AF65-F5344CB8AC3E}">
        <p14:creationId xmlns:p14="http://schemas.microsoft.com/office/powerpoint/2010/main" val="41359166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301213517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mphasize key points">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096000" y="470916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4" name="Text Placeholder 3"/>
          <p:cNvSpPr>
            <a:spLocks noGrp="1"/>
          </p:cNvSpPr>
          <p:nvPr>
            <p:ph type="body" sz="quarter" idx="15" hasCustomPrompt="1"/>
          </p:nvPr>
        </p:nvSpPr>
        <p:spPr>
          <a:xfrm>
            <a:off x="792480" y="2115312"/>
            <a:ext cx="4754880" cy="768096"/>
          </a:xfrm>
          <a:prstGeom prst="rect">
            <a:avLst/>
          </a:prstGeom>
        </p:spPr>
        <p:txBody>
          <a:bodyPr anchor="ctr">
            <a:normAutofit/>
          </a:bodyPr>
          <a:lstStyle>
            <a:lvl1pPr marL="0" indent="0" algn="r">
              <a:buNone/>
              <a:defRPr sz="4400" b="0" baseline="0">
                <a:solidFill>
                  <a:srgbClr val="C15442"/>
                </a:solidFill>
                <a:latin typeface="Century Gothic" panose="020B0502020202020204" pitchFamily="34" charset="0"/>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6096000" y="210312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792480" y="4721352"/>
            <a:ext cx="4754880" cy="768096"/>
          </a:xfrm>
          <a:prstGeom prst="rect">
            <a:avLst/>
          </a:prstGeom>
        </p:spPr>
        <p:txBody>
          <a:bodyPr anchor="ctr">
            <a:normAutofit/>
          </a:bodyPr>
          <a:lstStyle>
            <a:lvl1pPr marL="0" indent="0" algn="r">
              <a:buNone/>
              <a:defRPr sz="3600" b="0" baseline="0">
                <a:solidFill>
                  <a:srgbClr val="C15442"/>
                </a:solidFill>
                <a:latin typeface="Century Gothic" panose="020B0502020202020204" pitchFamily="34" charset="0"/>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792480" y="3418332"/>
            <a:ext cx="4754880" cy="768096"/>
          </a:xfrm>
          <a:prstGeom prst="rect">
            <a:avLst/>
          </a:prstGeom>
        </p:spPr>
        <p:txBody>
          <a:bodyPr anchor="ctr">
            <a:normAutofit/>
          </a:bodyPr>
          <a:lstStyle>
            <a:lvl1pPr marL="0" indent="0" algn="r">
              <a:buNone/>
              <a:defRPr sz="4400" b="0" baseline="0">
                <a:solidFill>
                  <a:srgbClr val="C15442"/>
                </a:solidFill>
                <a:latin typeface="Century Gothic" panose="020B0502020202020204" pitchFamily="34" charset="0"/>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6096000" y="340614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16" name="Rectangle 15"/>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8" name="Oval 17"/>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9928508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C15442"/>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6"/>
          </a:xfrm>
          <a:prstGeom prst="rect">
            <a:avLst/>
          </a:prstGeom>
        </p:spPr>
      </p:pic>
    </p:spTree>
    <p:extLst>
      <p:ext uri="{BB962C8B-B14F-4D97-AF65-F5344CB8AC3E}">
        <p14:creationId xmlns:p14="http://schemas.microsoft.com/office/powerpoint/2010/main" val="420617004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C15442"/>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6"/>
          </a:xfrm>
          <a:prstGeom prst="rect">
            <a:avLst/>
          </a:prstGeom>
        </p:spPr>
      </p:pic>
    </p:spTree>
    <p:extLst>
      <p:ext uri="{BB962C8B-B14F-4D97-AF65-F5344CB8AC3E}">
        <p14:creationId xmlns:p14="http://schemas.microsoft.com/office/powerpoint/2010/main" val="123548131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6" name="Rectangle 5"/>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schemeClr val="bg1"/>
                </a:solidFill>
                <a:latin typeface="Century Gothic" panose="020B0502020202020204" pitchFamily="34" charset="0"/>
              </a:rPr>
              <a:t>Acronym</a:t>
            </a:r>
            <a:endParaRPr lang="en-US" sz="4800" dirty="0">
              <a:solidFill>
                <a:schemeClr val="bg1"/>
              </a:solidFill>
              <a:latin typeface="Century Gothic" panose="020B0502020202020204" pitchFamily="34" charset="0"/>
            </a:endParaRP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826518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spTree>
    <p:extLst>
      <p:ext uri="{BB962C8B-B14F-4D97-AF65-F5344CB8AC3E}">
        <p14:creationId xmlns:p14="http://schemas.microsoft.com/office/powerpoint/2010/main" val="21822795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solidFill>
                <a:schemeClr val="lt1"/>
              </a:solidFill>
            </a:endParaRPr>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027618381"/>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pic>
        <p:nvPicPr>
          <p:cNvPr id="5" name="Picture 4"/>
          <p:cNvPicPr>
            <a:picLocks noChangeAspect="1"/>
          </p:cNvPicPr>
          <p:nvPr userDrawn="1"/>
        </p:nvPicPr>
        <p:blipFill>
          <a:blip r:embed="rId4">
            <a:alphaModFix amt="49000"/>
          </a:blip>
          <a:stretch>
            <a:fillRect/>
          </a:stretch>
        </p:blipFill>
        <p:spPr>
          <a:xfrm>
            <a:off x="1925189" y="441297"/>
            <a:ext cx="727792" cy="727792"/>
          </a:xfrm>
          <a:prstGeom prst="rect">
            <a:avLst/>
          </a:prstGeom>
        </p:spPr>
      </p:pic>
      <p:pic>
        <p:nvPicPr>
          <p:cNvPr id="6" name="Picture 5"/>
          <p:cNvPicPr>
            <a:picLocks noChangeAspect="1"/>
          </p:cNvPicPr>
          <p:nvPr userDrawn="1"/>
        </p:nvPicPr>
        <p:blipFill>
          <a:blip r:embed="rId5">
            <a:alphaModFix amt="49000"/>
          </a:blip>
          <a:stretch>
            <a:fillRect/>
          </a:stretch>
        </p:blipFill>
        <p:spPr>
          <a:xfrm>
            <a:off x="2714537" y="441161"/>
            <a:ext cx="731520" cy="731520"/>
          </a:xfrm>
          <a:prstGeom prst="rect">
            <a:avLst/>
          </a:prstGeom>
        </p:spPr>
      </p:pic>
      <p:pic>
        <p:nvPicPr>
          <p:cNvPr id="7" name="Picture 6"/>
          <p:cNvPicPr>
            <a:picLocks noChangeAspect="1"/>
          </p:cNvPicPr>
          <p:nvPr userDrawn="1"/>
        </p:nvPicPr>
        <p:blipFill>
          <a:blip r:embed="rId6">
            <a:alphaModFix amt="49000"/>
          </a:blip>
          <a:stretch>
            <a:fillRect/>
          </a:stretch>
        </p:blipFill>
        <p:spPr>
          <a:xfrm>
            <a:off x="3516384" y="446374"/>
            <a:ext cx="731520" cy="731520"/>
          </a:xfrm>
          <a:prstGeom prst="rect">
            <a:avLst/>
          </a:prstGeom>
        </p:spPr>
      </p:pic>
      <p:pic>
        <p:nvPicPr>
          <p:cNvPr id="8" name="Picture 7"/>
          <p:cNvPicPr>
            <a:picLocks noChangeAspect="1"/>
          </p:cNvPicPr>
          <p:nvPr userDrawn="1"/>
        </p:nvPicPr>
        <p:blipFill>
          <a:blip r:embed="rId7">
            <a:alphaModFix amt="49000"/>
          </a:blip>
          <a:stretch>
            <a:fillRect/>
          </a:stretch>
        </p:blipFill>
        <p:spPr>
          <a:xfrm>
            <a:off x="4319061" y="446376"/>
            <a:ext cx="731520" cy="731520"/>
          </a:xfrm>
          <a:prstGeom prst="rect">
            <a:avLst/>
          </a:prstGeom>
        </p:spPr>
      </p:pic>
    </p:spTree>
    <p:extLst>
      <p:ext uri="{BB962C8B-B14F-4D97-AF65-F5344CB8AC3E}">
        <p14:creationId xmlns:p14="http://schemas.microsoft.com/office/powerpoint/2010/main" val="3253275289"/>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30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pic>
        <p:nvPicPr>
          <p:cNvPr id="5" name="Picture 4"/>
          <p:cNvPicPr>
            <a:picLocks noChangeAspect="1"/>
          </p:cNvPicPr>
          <p:nvPr userDrawn="1"/>
        </p:nvPicPr>
        <p:blipFill>
          <a:blip r:embed="rId4">
            <a:alphaModFix/>
          </a:blip>
          <a:stretch>
            <a:fillRect/>
          </a:stretch>
        </p:blipFill>
        <p:spPr>
          <a:xfrm>
            <a:off x="1925189" y="441297"/>
            <a:ext cx="727792" cy="727792"/>
          </a:xfrm>
          <a:prstGeom prst="rect">
            <a:avLst/>
          </a:prstGeom>
        </p:spPr>
      </p:pic>
      <p:pic>
        <p:nvPicPr>
          <p:cNvPr id="6" name="Picture 5"/>
          <p:cNvPicPr>
            <a:picLocks noChangeAspect="1"/>
          </p:cNvPicPr>
          <p:nvPr userDrawn="1"/>
        </p:nvPicPr>
        <p:blipFill>
          <a:blip r:embed="rId5">
            <a:alphaModFix amt="49000"/>
          </a:blip>
          <a:stretch>
            <a:fillRect/>
          </a:stretch>
        </p:blipFill>
        <p:spPr>
          <a:xfrm>
            <a:off x="2714537" y="441161"/>
            <a:ext cx="731520" cy="731520"/>
          </a:xfrm>
          <a:prstGeom prst="rect">
            <a:avLst/>
          </a:prstGeom>
        </p:spPr>
      </p:pic>
      <p:pic>
        <p:nvPicPr>
          <p:cNvPr id="7" name="Picture 6"/>
          <p:cNvPicPr>
            <a:picLocks noChangeAspect="1"/>
          </p:cNvPicPr>
          <p:nvPr userDrawn="1"/>
        </p:nvPicPr>
        <p:blipFill>
          <a:blip r:embed="rId6">
            <a:alphaModFix amt="49000"/>
          </a:blip>
          <a:stretch>
            <a:fillRect/>
          </a:stretch>
        </p:blipFill>
        <p:spPr>
          <a:xfrm>
            <a:off x="3516384" y="446374"/>
            <a:ext cx="731520" cy="731520"/>
          </a:xfrm>
          <a:prstGeom prst="rect">
            <a:avLst/>
          </a:prstGeom>
        </p:spPr>
      </p:pic>
      <p:pic>
        <p:nvPicPr>
          <p:cNvPr id="8" name="Picture 7"/>
          <p:cNvPicPr>
            <a:picLocks noChangeAspect="1"/>
          </p:cNvPicPr>
          <p:nvPr userDrawn="1"/>
        </p:nvPicPr>
        <p:blipFill>
          <a:blip r:embed="rId7">
            <a:alphaModFix amt="49000"/>
          </a:blip>
          <a:stretch>
            <a:fillRect/>
          </a:stretch>
        </p:blipFill>
        <p:spPr>
          <a:xfrm>
            <a:off x="4319061" y="446376"/>
            <a:ext cx="731520" cy="731520"/>
          </a:xfrm>
          <a:prstGeom prst="rect">
            <a:avLst/>
          </a:prstGeom>
        </p:spPr>
      </p:pic>
    </p:spTree>
    <p:extLst>
      <p:ext uri="{BB962C8B-B14F-4D97-AF65-F5344CB8AC3E}">
        <p14:creationId xmlns:p14="http://schemas.microsoft.com/office/powerpoint/2010/main" val="416062248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307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pic>
        <p:nvPicPr>
          <p:cNvPr id="5" name="Picture 4"/>
          <p:cNvPicPr>
            <a:picLocks noChangeAspect="1"/>
          </p:cNvPicPr>
          <p:nvPr userDrawn="1"/>
        </p:nvPicPr>
        <p:blipFill>
          <a:blip r:embed="rId4">
            <a:alphaModFix amt="49000"/>
          </a:blip>
          <a:stretch>
            <a:fillRect/>
          </a:stretch>
        </p:blipFill>
        <p:spPr>
          <a:xfrm>
            <a:off x="1925189" y="441297"/>
            <a:ext cx="727792" cy="727792"/>
          </a:xfrm>
          <a:prstGeom prst="rect">
            <a:avLst/>
          </a:prstGeom>
        </p:spPr>
      </p:pic>
      <p:pic>
        <p:nvPicPr>
          <p:cNvPr id="6" name="Picture 5"/>
          <p:cNvPicPr>
            <a:picLocks noChangeAspect="1"/>
          </p:cNvPicPr>
          <p:nvPr userDrawn="1"/>
        </p:nvPicPr>
        <p:blipFill>
          <a:blip r:embed="rId5">
            <a:alphaModFix/>
          </a:blip>
          <a:stretch>
            <a:fillRect/>
          </a:stretch>
        </p:blipFill>
        <p:spPr>
          <a:xfrm>
            <a:off x="2714537" y="441161"/>
            <a:ext cx="731520" cy="731520"/>
          </a:xfrm>
          <a:prstGeom prst="rect">
            <a:avLst/>
          </a:prstGeom>
        </p:spPr>
      </p:pic>
      <p:pic>
        <p:nvPicPr>
          <p:cNvPr id="7" name="Picture 6"/>
          <p:cNvPicPr>
            <a:picLocks noChangeAspect="1"/>
          </p:cNvPicPr>
          <p:nvPr userDrawn="1"/>
        </p:nvPicPr>
        <p:blipFill>
          <a:blip r:embed="rId6">
            <a:alphaModFix amt="49000"/>
          </a:blip>
          <a:stretch>
            <a:fillRect/>
          </a:stretch>
        </p:blipFill>
        <p:spPr>
          <a:xfrm>
            <a:off x="3516384" y="446374"/>
            <a:ext cx="731520" cy="731520"/>
          </a:xfrm>
          <a:prstGeom prst="rect">
            <a:avLst/>
          </a:prstGeom>
        </p:spPr>
      </p:pic>
      <p:pic>
        <p:nvPicPr>
          <p:cNvPr id="8" name="Picture 7"/>
          <p:cNvPicPr>
            <a:picLocks noChangeAspect="1"/>
          </p:cNvPicPr>
          <p:nvPr userDrawn="1"/>
        </p:nvPicPr>
        <p:blipFill>
          <a:blip r:embed="rId7">
            <a:alphaModFix amt="49000"/>
          </a:blip>
          <a:stretch>
            <a:fillRect/>
          </a:stretch>
        </p:blipFill>
        <p:spPr>
          <a:xfrm>
            <a:off x="4319061" y="446376"/>
            <a:ext cx="731520" cy="731520"/>
          </a:xfrm>
          <a:prstGeom prst="rect">
            <a:avLst/>
          </a:prstGeom>
        </p:spPr>
      </p:pic>
    </p:spTree>
    <p:extLst>
      <p:ext uri="{BB962C8B-B14F-4D97-AF65-F5344CB8AC3E}">
        <p14:creationId xmlns:p14="http://schemas.microsoft.com/office/powerpoint/2010/main" val="416062248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307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pic>
        <p:nvPicPr>
          <p:cNvPr id="5" name="Picture 4"/>
          <p:cNvPicPr>
            <a:picLocks noChangeAspect="1"/>
          </p:cNvPicPr>
          <p:nvPr userDrawn="1"/>
        </p:nvPicPr>
        <p:blipFill>
          <a:blip r:embed="rId4">
            <a:alphaModFix amt="49000"/>
          </a:blip>
          <a:stretch>
            <a:fillRect/>
          </a:stretch>
        </p:blipFill>
        <p:spPr>
          <a:xfrm>
            <a:off x="1925189" y="441297"/>
            <a:ext cx="727792" cy="727792"/>
          </a:xfrm>
          <a:prstGeom prst="rect">
            <a:avLst/>
          </a:prstGeom>
        </p:spPr>
      </p:pic>
      <p:pic>
        <p:nvPicPr>
          <p:cNvPr id="6" name="Picture 5"/>
          <p:cNvPicPr>
            <a:picLocks noChangeAspect="1"/>
          </p:cNvPicPr>
          <p:nvPr userDrawn="1"/>
        </p:nvPicPr>
        <p:blipFill>
          <a:blip r:embed="rId5">
            <a:alphaModFix amt="49000"/>
          </a:blip>
          <a:stretch>
            <a:fillRect/>
          </a:stretch>
        </p:blipFill>
        <p:spPr>
          <a:xfrm>
            <a:off x="2714537" y="441161"/>
            <a:ext cx="731520" cy="731520"/>
          </a:xfrm>
          <a:prstGeom prst="rect">
            <a:avLst/>
          </a:prstGeom>
        </p:spPr>
      </p:pic>
      <p:pic>
        <p:nvPicPr>
          <p:cNvPr id="7" name="Picture 6"/>
          <p:cNvPicPr>
            <a:picLocks noChangeAspect="1"/>
          </p:cNvPicPr>
          <p:nvPr userDrawn="1"/>
        </p:nvPicPr>
        <p:blipFill>
          <a:blip r:embed="rId6">
            <a:alphaModFix/>
          </a:blip>
          <a:stretch>
            <a:fillRect/>
          </a:stretch>
        </p:blipFill>
        <p:spPr>
          <a:xfrm>
            <a:off x="3516384" y="446374"/>
            <a:ext cx="731520" cy="731520"/>
          </a:xfrm>
          <a:prstGeom prst="rect">
            <a:avLst/>
          </a:prstGeom>
        </p:spPr>
      </p:pic>
      <p:pic>
        <p:nvPicPr>
          <p:cNvPr id="8" name="Picture 7"/>
          <p:cNvPicPr>
            <a:picLocks noChangeAspect="1"/>
          </p:cNvPicPr>
          <p:nvPr userDrawn="1"/>
        </p:nvPicPr>
        <p:blipFill>
          <a:blip r:embed="rId7">
            <a:alphaModFix amt="49000"/>
          </a:blip>
          <a:stretch>
            <a:fillRect/>
          </a:stretch>
        </p:blipFill>
        <p:spPr>
          <a:xfrm>
            <a:off x="4319061" y="446376"/>
            <a:ext cx="731520" cy="731520"/>
          </a:xfrm>
          <a:prstGeom prst="rect">
            <a:avLst/>
          </a:prstGeom>
        </p:spPr>
      </p:pic>
    </p:spTree>
    <p:extLst>
      <p:ext uri="{BB962C8B-B14F-4D97-AF65-F5344CB8AC3E}">
        <p14:creationId xmlns:p14="http://schemas.microsoft.com/office/powerpoint/2010/main" val="416062248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307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pic>
        <p:nvPicPr>
          <p:cNvPr id="5" name="Picture 4"/>
          <p:cNvPicPr>
            <a:picLocks noChangeAspect="1"/>
          </p:cNvPicPr>
          <p:nvPr userDrawn="1"/>
        </p:nvPicPr>
        <p:blipFill>
          <a:blip r:embed="rId4">
            <a:alphaModFix amt="49000"/>
          </a:blip>
          <a:stretch>
            <a:fillRect/>
          </a:stretch>
        </p:blipFill>
        <p:spPr>
          <a:xfrm>
            <a:off x="1925189" y="441297"/>
            <a:ext cx="727792" cy="727792"/>
          </a:xfrm>
          <a:prstGeom prst="rect">
            <a:avLst/>
          </a:prstGeom>
        </p:spPr>
      </p:pic>
      <p:pic>
        <p:nvPicPr>
          <p:cNvPr id="6" name="Picture 5"/>
          <p:cNvPicPr>
            <a:picLocks noChangeAspect="1"/>
          </p:cNvPicPr>
          <p:nvPr userDrawn="1"/>
        </p:nvPicPr>
        <p:blipFill>
          <a:blip r:embed="rId5">
            <a:alphaModFix amt="49000"/>
          </a:blip>
          <a:stretch>
            <a:fillRect/>
          </a:stretch>
        </p:blipFill>
        <p:spPr>
          <a:xfrm>
            <a:off x="2714537" y="441161"/>
            <a:ext cx="731520" cy="731520"/>
          </a:xfrm>
          <a:prstGeom prst="rect">
            <a:avLst/>
          </a:prstGeom>
        </p:spPr>
      </p:pic>
      <p:pic>
        <p:nvPicPr>
          <p:cNvPr id="7" name="Picture 6"/>
          <p:cNvPicPr>
            <a:picLocks noChangeAspect="1"/>
          </p:cNvPicPr>
          <p:nvPr userDrawn="1"/>
        </p:nvPicPr>
        <p:blipFill>
          <a:blip r:embed="rId6">
            <a:alphaModFix amt="49000"/>
          </a:blip>
          <a:stretch>
            <a:fillRect/>
          </a:stretch>
        </p:blipFill>
        <p:spPr>
          <a:xfrm>
            <a:off x="3516384" y="446374"/>
            <a:ext cx="731520" cy="731520"/>
          </a:xfrm>
          <a:prstGeom prst="rect">
            <a:avLst/>
          </a:prstGeom>
        </p:spPr>
      </p:pic>
      <p:pic>
        <p:nvPicPr>
          <p:cNvPr id="8" name="Picture 7"/>
          <p:cNvPicPr>
            <a:picLocks noChangeAspect="1"/>
          </p:cNvPicPr>
          <p:nvPr userDrawn="1"/>
        </p:nvPicPr>
        <p:blipFill>
          <a:blip r:embed="rId7">
            <a:alphaModFix/>
          </a:blip>
          <a:stretch>
            <a:fillRect/>
          </a:stretch>
        </p:blipFill>
        <p:spPr>
          <a:xfrm>
            <a:off x="4319061" y="446376"/>
            <a:ext cx="731520" cy="731520"/>
          </a:xfrm>
          <a:prstGeom prst="rect">
            <a:avLst/>
          </a:prstGeom>
        </p:spPr>
      </p:pic>
    </p:spTree>
    <p:extLst>
      <p:ext uri="{BB962C8B-B14F-4D97-AF65-F5344CB8AC3E}">
        <p14:creationId xmlns:p14="http://schemas.microsoft.com/office/powerpoint/2010/main" val="416062248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307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C1544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smtClean="0">
                <a:solidFill>
                  <a:schemeClr val="bg1"/>
                </a:solidFill>
                <a:latin typeface="Century Gothic" panose="020B0502020202020204" pitchFamily="34" charset="0"/>
              </a:rPr>
              <a:t>Acknowledgements</a:t>
            </a:r>
            <a:endParaRPr lang="en-US" sz="4800" b="0" dirty="0">
              <a:solidFill>
                <a:schemeClr val="bg1"/>
              </a:solidFill>
              <a:latin typeface="Century Gothic" panose="020B0502020202020204" pitchFamily="34" charset="0"/>
            </a:endParaRP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7" name="contract info"/>
          <p:cNvSpPr/>
          <p:nvPr userDrawn="1"/>
        </p:nvSpPr>
        <p:spPr>
          <a:xfrm>
            <a:off x="0" y="6477841"/>
            <a:ext cx="12192000" cy="184666"/>
          </a:xfrm>
          <a:prstGeom prst="rect">
            <a:avLst/>
          </a:prstGeom>
        </p:spPr>
        <p:txBody>
          <a:bodyPr wrap="square">
            <a:spAutoFit/>
          </a:bodyPr>
          <a:lstStyle/>
          <a:p>
            <a:pPr lvl="0" algn="ctr">
              <a:buClr>
                <a:schemeClr val="dk1"/>
              </a:buClr>
              <a:buSzPct val="25000"/>
            </a:pPr>
            <a:r>
              <a:rPr lang="en-US" sz="6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 </a:t>
            </a:r>
            <a:r>
              <a:rPr lang="en-US" sz="600" i="1" dirty="0" smtClean="0">
                <a:solidFill>
                  <a:schemeClr val="bg2">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spTree>
    <p:extLst>
      <p:ext uri="{BB962C8B-B14F-4D97-AF65-F5344CB8AC3E}">
        <p14:creationId xmlns:p14="http://schemas.microsoft.com/office/powerpoint/2010/main" val="2884046494"/>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307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93" r:id="rId4"/>
    <p:sldLayoutId id="2147483694" r:id="rId5"/>
    <p:sldLayoutId id="2147483695" r:id="rId6"/>
    <p:sldLayoutId id="2147483696" r:id="rId7"/>
    <p:sldLayoutId id="2147483697" r:id="rId8"/>
    <p:sldLayoutId id="2147483684" r:id="rId9"/>
    <p:sldLayoutId id="2147483685" r:id="rId10"/>
    <p:sldLayoutId id="2147483686" r:id="rId11"/>
    <p:sldLayoutId id="2147483688" r:id="rId12"/>
    <p:sldLayoutId id="2147483664" r:id="rId13"/>
    <p:sldLayoutId id="2147483665" r:id="rId14"/>
    <p:sldLayoutId id="2147483668" r:id="rId1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35.gif"/></Relationships>
</file>

<file path=ppt/slides/_rels/slide1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37.gif"/></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chart" Target="../charts/chart10.xml"/><Relationship Id="rId4" Type="http://schemas.openxmlformats.org/officeDocument/2006/relationships/chart" Target="../charts/chart9.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chart" Target="../charts/char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1.gif"/></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Z:\NCEI_NASA_DEVELOP\2016\2016SummerTerm\CoastalAQ\Deliverables\Deliverable_Images\Aqua_Monthly_Averages\Florida_Aqua_0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39" t="22511" r="15517" b="3896"/>
          <a:stretch/>
        </p:blipFill>
        <p:spPr bwMode="auto">
          <a:xfrm>
            <a:off x="2320469" y="-1"/>
            <a:ext cx="5587148" cy="35594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658" y="0"/>
            <a:ext cx="8134274" cy="6927575"/>
          </a:xfrm>
          <a:prstGeom prst="rect">
            <a:avLst/>
          </a:prstGeom>
        </p:spPr>
      </p:pic>
      <p:sp>
        <p:nvSpPr>
          <p:cNvPr id="25" name="Title 16"/>
          <p:cNvSpPr txBox="1">
            <a:spLocks/>
          </p:cNvSpPr>
          <p:nvPr/>
        </p:nvSpPr>
        <p:spPr>
          <a:xfrm>
            <a:off x="977431" y="3964390"/>
            <a:ext cx="5726097" cy="98135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dirty="0" smtClean="0">
                <a:solidFill>
                  <a:schemeClr val="bg1"/>
                </a:solidFill>
                <a:latin typeface="Century Gothic" panose="020B0502020202020204" pitchFamily="34" charset="0"/>
              </a:rPr>
              <a:t>Understanding the Temporal and Spatial Variation of Air Quality to Support the Use of NASA </a:t>
            </a:r>
            <a:r>
              <a:rPr lang="en-US" sz="2200" dirty="0">
                <a:solidFill>
                  <a:schemeClr val="bg1"/>
                </a:solidFill>
                <a:latin typeface="Century Gothic" panose="020B0502020202020204" pitchFamily="34" charset="0"/>
              </a:rPr>
              <a:t>Earth Observations </a:t>
            </a:r>
            <a:r>
              <a:rPr lang="en-US" sz="2200" dirty="0" smtClean="0">
                <a:solidFill>
                  <a:schemeClr val="bg1"/>
                </a:solidFill>
                <a:latin typeface="Century Gothic" panose="020B0502020202020204" pitchFamily="34" charset="0"/>
              </a:rPr>
              <a:t>and </a:t>
            </a:r>
            <a:r>
              <a:rPr lang="en-US" sz="2200" dirty="0">
                <a:solidFill>
                  <a:schemeClr val="bg1"/>
                </a:solidFill>
                <a:latin typeface="Century Gothic" panose="020B0502020202020204" pitchFamily="34" charset="0"/>
              </a:rPr>
              <a:t>NOAA </a:t>
            </a:r>
            <a:r>
              <a:rPr lang="en-US" sz="2200" dirty="0" smtClean="0">
                <a:solidFill>
                  <a:schemeClr val="bg1"/>
                </a:solidFill>
                <a:latin typeface="Century Gothic" panose="020B0502020202020204" pitchFamily="34" charset="0"/>
              </a:rPr>
              <a:t>Climate Data Records</a:t>
            </a:r>
            <a:endParaRPr lang="en-US" sz="2200" dirty="0">
              <a:solidFill>
                <a:schemeClr val="bg1"/>
              </a:solidFill>
              <a:latin typeface="Century Gothic" panose="020B0502020202020204" pitchFamily="34" charset="0"/>
            </a:endParaRPr>
          </a:p>
        </p:txBody>
      </p:sp>
      <p:sp>
        <p:nvSpPr>
          <p:cNvPr id="28" name="TextBox 27"/>
          <p:cNvSpPr txBox="1"/>
          <p:nvPr/>
        </p:nvSpPr>
        <p:spPr>
          <a:xfrm>
            <a:off x="1031640" y="3406120"/>
            <a:ext cx="5617677"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Coastal US Health &amp; Air Quality</a:t>
            </a:r>
            <a:endParaRPr lang="en-US" sz="2800" dirty="0"/>
          </a:p>
        </p:txBody>
      </p:sp>
      <p:sp>
        <p:nvSpPr>
          <p:cNvPr id="17" name="Text Placeholder 17"/>
          <p:cNvSpPr txBox="1">
            <a:spLocks/>
          </p:cNvSpPr>
          <p:nvPr/>
        </p:nvSpPr>
        <p:spPr>
          <a:xfrm>
            <a:off x="8416031" y="3559487"/>
            <a:ext cx="3204840" cy="369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400" dirty="0" smtClean="0">
                <a:solidFill>
                  <a:schemeClr val="bg2">
                    <a:lumMod val="50000"/>
                  </a:schemeClr>
                </a:solidFill>
                <a:latin typeface="Century Gothic" panose="020B0502020202020204" pitchFamily="34" charset="0"/>
              </a:rPr>
              <a:t>Christie Stevens </a:t>
            </a:r>
          </a:p>
          <a:p>
            <a:pPr marL="0" indent="0">
              <a:lnSpc>
                <a:spcPct val="100000"/>
              </a:lnSpc>
              <a:spcBef>
                <a:spcPts val="0"/>
              </a:spcBef>
              <a:buFont typeface="Arial" panose="020B0604020202020204" pitchFamily="34" charset="0"/>
              <a:buNone/>
            </a:pPr>
            <a:r>
              <a:rPr lang="en-US" sz="1600" dirty="0" smtClean="0">
                <a:solidFill>
                  <a:schemeClr val="bg2">
                    <a:lumMod val="50000"/>
                  </a:schemeClr>
                </a:solidFill>
                <a:latin typeface="Century Gothic" panose="020B0502020202020204" pitchFamily="34" charset="0"/>
              </a:rPr>
              <a:t>(Project Lead)</a:t>
            </a:r>
            <a:endParaRPr lang="en-US" sz="1600" dirty="0">
              <a:solidFill>
                <a:schemeClr val="bg2">
                  <a:lumMod val="50000"/>
                </a:schemeClr>
              </a:solidFill>
              <a:latin typeface="Century Gothic" panose="020B0502020202020204" pitchFamily="34" charset="0"/>
            </a:endParaRPr>
          </a:p>
        </p:txBody>
      </p:sp>
      <p:sp>
        <p:nvSpPr>
          <p:cNvPr id="18" name="Text Placeholder 18"/>
          <p:cNvSpPr txBox="1">
            <a:spLocks/>
          </p:cNvSpPr>
          <p:nvPr/>
        </p:nvSpPr>
        <p:spPr>
          <a:xfrm>
            <a:off x="8416031" y="4382562"/>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Toni Strauch</a:t>
            </a:r>
            <a:endParaRPr lang="en-US" dirty="0">
              <a:solidFill>
                <a:schemeClr val="bg2">
                  <a:lumMod val="50000"/>
                </a:schemeClr>
              </a:solidFill>
              <a:latin typeface="Century Gothic" panose="020B0502020202020204" pitchFamily="34" charset="0"/>
            </a:endParaRPr>
          </a:p>
        </p:txBody>
      </p:sp>
      <p:sp>
        <p:nvSpPr>
          <p:cNvPr id="8" name="Text Placeholder 18"/>
          <p:cNvSpPr txBox="1">
            <a:spLocks/>
          </p:cNvSpPr>
          <p:nvPr/>
        </p:nvSpPr>
        <p:spPr>
          <a:xfrm>
            <a:off x="8402181" y="4867462"/>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Alec </a:t>
            </a:r>
            <a:r>
              <a:rPr lang="en-US" dirty="0" err="1" smtClean="0">
                <a:solidFill>
                  <a:schemeClr val="bg2">
                    <a:lumMod val="50000"/>
                  </a:schemeClr>
                </a:solidFill>
                <a:latin typeface="Century Gothic" panose="020B0502020202020204" pitchFamily="34" charset="0"/>
              </a:rPr>
              <a:t>Courtright</a:t>
            </a:r>
            <a:endParaRPr lang="en-US" dirty="0">
              <a:solidFill>
                <a:schemeClr val="bg2">
                  <a:lumMod val="50000"/>
                </a:schemeClr>
              </a:solidFill>
              <a:latin typeface="Century Gothic" panose="020B050202020202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74080" y="5938173"/>
            <a:ext cx="689297" cy="689297"/>
          </a:xfrm>
          <a:prstGeom prst="rect">
            <a:avLst/>
          </a:prstGeom>
        </p:spPr>
      </p:pic>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Placeholder 2"/>
          <p:cNvSpPr txBox="1">
            <a:spLocks/>
          </p:cNvSpPr>
          <p:nvPr/>
        </p:nvSpPr>
        <p:spPr>
          <a:xfrm>
            <a:off x="6557" y="1373929"/>
            <a:ext cx="12192000"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smtClean="0">
                <a:solidFill>
                  <a:srgbClr val="C15442"/>
                </a:solidFill>
                <a:latin typeface="Century Gothic" panose="020B0502020202020204" pitchFamily="34" charset="0"/>
              </a:rPr>
              <a:t>Methodology</a:t>
            </a:r>
            <a:endParaRPr lang="en-US" sz="3600" b="1" dirty="0">
              <a:solidFill>
                <a:srgbClr val="C15442"/>
              </a:solidFill>
              <a:latin typeface="Century Gothic" panose="020B0502020202020204" pitchFamily="34" charset="0"/>
            </a:endParaRPr>
          </a:p>
        </p:txBody>
      </p:sp>
      <p:grpSp>
        <p:nvGrpSpPr>
          <p:cNvPr id="98" name="Group 97"/>
          <p:cNvGrpSpPr/>
          <p:nvPr/>
        </p:nvGrpSpPr>
        <p:grpSpPr>
          <a:xfrm>
            <a:off x="-319967" y="2207915"/>
            <a:ext cx="12759740" cy="4070690"/>
            <a:chOff x="2543106" y="2285683"/>
            <a:chExt cx="7130413" cy="2274788"/>
          </a:xfrm>
        </p:grpSpPr>
        <p:grpSp>
          <p:nvGrpSpPr>
            <p:cNvPr id="53" name="Group 52"/>
            <p:cNvGrpSpPr/>
            <p:nvPr/>
          </p:nvGrpSpPr>
          <p:grpSpPr>
            <a:xfrm>
              <a:off x="3014663" y="2850197"/>
              <a:ext cx="6219826" cy="1156970"/>
              <a:chOff x="0" y="0"/>
              <a:chExt cx="6219975" cy="1156970"/>
            </a:xfrm>
          </p:grpSpPr>
          <p:sp>
            <p:nvSpPr>
              <p:cNvPr id="90" name="Oval 89"/>
              <p:cNvSpPr/>
              <p:nvPr/>
            </p:nvSpPr>
            <p:spPr>
              <a:xfrm>
                <a:off x="4645998" y="63427"/>
                <a:ext cx="1033145" cy="1033145"/>
              </a:xfrm>
              <a:prstGeom prst="ellipse">
                <a:avLst/>
              </a:prstGeom>
              <a:solidFill>
                <a:srgbClr val="88A945">
                  <a:alpha val="7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1" name="Oval 90"/>
              <p:cNvSpPr/>
              <p:nvPr/>
            </p:nvSpPr>
            <p:spPr>
              <a:xfrm>
                <a:off x="3964162" y="100425"/>
                <a:ext cx="952500" cy="952500"/>
              </a:xfrm>
              <a:prstGeom prst="ellipse">
                <a:avLst/>
              </a:prstGeom>
              <a:solidFill>
                <a:srgbClr val="88A945">
                  <a:alpha val="70000"/>
                </a:srgbClr>
              </a:solidFill>
              <a:ln>
                <a:noFill/>
              </a:ln>
            </p:spPr>
            <p:style>
              <a:lnRef idx="2">
                <a:schemeClr val="accent6">
                  <a:shade val="50000"/>
                </a:schemeClr>
              </a:lnRef>
              <a:fillRef idx="1001">
                <a:schemeClr val="lt1"/>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2" name="Oval 91"/>
              <p:cNvSpPr/>
              <p:nvPr/>
            </p:nvSpPr>
            <p:spPr>
              <a:xfrm>
                <a:off x="5539255" y="243135"/>
                <a:ext cx="680720" cy="680720"/>
              </a:xfrm>
              <a:prstGeom prst="ellipse">
                <a:avLst/>
              </a:prstGeom>
              <a:solidFill>
                <a:srgbClr val="88A945">
                  <a:alpha val="7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3" name="Oval 92"/>
              <p:cNvSpPr/>
              <p:nvPr/>
            </p:nvSpPr>
            <p:spPr>
              <a:xfrm>
                <a:off x="0" y="295991"/>
                <a:ext cx="568325" cy="570230"/>
              </a:xfrm>
              <a:prstGeom prst="ellipse">
                <a:avLst/>
              </a:prstGeom>
              <a:solidFill>
                <a:srgbClr val="C78837">
                  <a:alpha val="70000"/>
                </a:srgbClr>
              </a:solidFill>
              <a:ln>
                <a:noFill/>
              </a:ln>
            </p:spPr>
            <p:style>
              <a:lnRef idx="2">
                <a:schemeClr val="accent6">
                  <a:shade val="50000"/>
                </a:schemeClr>
              </a:lnRef>
              <a:fillRef idx="1001">
                <a:schemeClr val="lt1"/>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4" name="Oval 93"/>
              <p:cNvSpPr/>
              <p:nvPr/>
            </p:nvSpPr>
            <p:spPr>
              <a:xfrm>
                <a:off x="391131" y="58141"/>
                <a:ext cx="1056640" cy="1056640"/>
              </a:xfrm>
              <a:prstGeom prst="ellipse">
                <a:avLst/>
              </a:prstGeom>
              <a:solidFill>
                <a:srgbClr val="C78837">
                  <a:alpha val="70000"/>
                </a:srgbClr>
              </a:solidFill>
              <a:ln>
                <a:noFill/>
              </a:ln>
            </p:spPr>
            <p:style>
              <a:lnRef idx="2">
                <a:schemeClr val="accent6">
                  <a:shade val="50000"/>
                </a:schemeClr>
              </a:lnRef>
              <a:fillRef idx="1001">
                <a:schemeClr val="lt1"/>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5" name="Oval 94"/>
              <p:cNvSpPr/>
              <p:nvPr/>
            </p:nvSpPr>
            <p:spPr>
              <a:xfrm>
                <a:off x="1305531" y="200851"/>
                <a:ext cx="797893" cy="763265"/>
              </a:xfrm>
              <a:prstGeom prst="ellipse">
                <a:avLst/>
              </a:prstGeom>
              <a:solidFill>
                <a:srgbClr val="C78837">
                  <a:alpha val="70000"/>
                </a:srgbClr>
              </a:solidFill>
              <a:ln>
                <a:noFill/>
              </a:ln>
            </p:spPr>
            <p:style>
              <a:lnRef idx="2">
                <a:schemeClr val="accent6">
                  <a:shade val="50000"/>
                </a:schemeClr>
              </a:lnRef>
              <a:fillRef idx="1001">
                <a:schemeClr val="lt1"/>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6" name="Oval 95"/>
              <p:cNvSpPr/>
              <p:nvPr/>
            </p:nvSpPr>
            <p:spPr>
              <a:xfrm>
                <a:off x="2071935" y="0"/>
                <a:ext cx="1156970" cy="1156970"/>
              </a:xfrm>
              <a:prstGeom prst="ellipse">
                <a:avLst/>
              </a:prstGeom>
              <a:solidFill>
                <a:srgbClr val="1F475F">
                  <a:alpha val="70000"/>
                </a:srgbClr>
              </a:solidFill>
              <a:ln>
                <a:noFill/>
              </a:ln>
            </p:spPr>
            <p:style>
              <a:lnRef idx="2">
                <a:schemeClr val="accent6">
                  <a:shade val="50000"/>
                </a:schemeClr>
              </a:lnRef>
              <a:fillRef idx="1001">
                <a:schemeClr val="lt1"/>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7" name="Oval 96"/>
              <p:cNvSpPr/>
              <p:nvPr/>
            </p:nvSpPr>
            <p:spPr>
              <a:xfrm>
                <a:off x="2912338" y="47570"/>
                <a:ext cx="1066165" cy="1066165"/>
              </a:xfrm>
              <a:prstGeom prst="ellipse">
                <a:avLst/>
              </a:prstGeom>
              <a:solidFill>
                <a:srgbClr val="1F475F">
                  <a:alpha val="7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54" name="Group 53"/>
            <p:cNvGrpSpPr/>
            <p:nvPr/>
          </p:nvGrpSpPr>
          <p:grpSpPr>
            <a:xfrm>
              <a:off x="3040255" y="3675062"/>
              <a:ext cx="1783522" cy="474980"/>
              <a:chOff x="-6157" y="0"/>
              <a:chExt cx="1783537" cy="475038"/>
            </a:xfrm>
          </p:grpSpPr>
          <p:sp>
            <p:nvSpPr>
              <p:cNvPr id="84" name="Oval 83"/>
              <p:cNvSpPr/>
              <p:nvPr/>
            </p:nvSpPr>
            <p:spPr>
              <a:xfrm>
                <a:off x="354132" y="0"/>
                <a:ext cx="343339" cy="342900"/>
              </a:xfrm>
              <a:prstGeom prst="ellipse">
                <a:avLst/>
              </a:prstGeom>
              <a:solidFill>
                <a:srgbClr val="C78837"/>
              </a:solidFill>
              <a:ln>
                <a:noFill/>
              </a:ln>
            </p:spPr>
            <p:style>
              <a:lnRef idx="2">
                <a:schemeClr val="accent6">
                  <a:shade val="50000"/>
                </a:schemeClr>
              </a:lnRef>
              <a:fillRef idx="1001">
                <a:schemeClr val="lt1"/>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5" name="Text Box 2"/>
              <p:cNvSpPr txBox="1">
                <a:spLocks noChangeArrowheads="1"/>
              </p:cNvSpPr>
              <p:nvPr/>
            </p:nvSpPr>
            <p:spPr bwMode="auto">
              <a:xfrm>
                <a:off x="-6157" y="46698"/>
                <a:ext cx="1058545" cy="242968"/>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15000"/>
                  </a:lnSpc>
                  <a:spcBef>
                    <a:spcPts val="0"/>
                  </a:spcBef>
                  <a:spcAft>
                    <a:spcPts val="0"/>
                  </a:spcAft>
                </a:pPr>
                <a:r>
                  <a:rPr lang="en-US" sz="1000" dirty="0">
                    <a:solidFill>
                      <a:srgbClr val="FFFFFF"/>
                    </a:solidFill>
                    <a:effectLst/>
                    <a:latin typeface="Century Gothic"/>
                    <a:ea typeface="Calibri"/>
                    <a:cs typeface="Times New Roman"/>
                  </a:rPr>
                  <a:t>NASA</a:t>
                </a:r>
                <a:endParaRPr lang="en-US" sz="1000" dirty="0">
                  <a:effectLst/>
                  <a:latin typeface="Calibri"/>
                  <a:ea typeface="Calibri"/>
                  <a:cs typeface="Times New Roman"/>
                </a:endParaRPr>
              </a:p>
              <a:p>
                <a:pPr marL="0" marR="0" algn="ctr">
                  <a:lnSpc>
                    <a:spcPct val="115000"/>
                  </a:lnSpc>
                  <a:spcBef>
                    <a:spcPts val="0"/>
                  </a:spcBef>
                  <a:spcAft>
                    <a:spcPts val="0"/>
                  </a:spcAft>
                </a:pPr>
                <a:r>
                  <a:rPr lang="en-US" sz="1000" dirty="0">
                    <a:solidFill>
                      <a:srgbClr val="FFFFFF"/>
                    </a:solidFill>
                    <a:effectLst/>
                    <a:latin typeface="Century Gothic"/>
                    <a:ea typeface="Calibri"/>
                    <a:cs typeface="Times New Roman"/>
                  </a:rPr>
                  <a:t>MODIS</a:t>
                </a:r>
                <a:endParaRPr lang="en-US" sz="1000" dirty="0">
                  <a:effectLst/>
                  <a:latin typeface="Calibri"/>
                  <a:ea typeface="Calibri"/>
                  <a:cs typeface="Times New Roman"/>
                </a:endParaRPr>
              </a:p>
            </p:txBody>
          </p:sp>
          <p:sp>
            <p:nvSpPr>
              <p:cNvPr id="86" name="Oval 85"/>
              <p:cNvSpPr/>
              <p:nvPr/>
            </p:nvSpPr>
            <p:spPr>
              <a:xfrm>
                <a:off x="713549" y="132138"/>
                <a:ext cx="343339" cy="342900"/>
              </a:xfrm>
              <a:prstGeom prst="ellipse">
                <a:avLst/>
              </a:prstGeom>
              <a:solidFill>
                <a:srgbClr val="C78837"/>
              </a:solidFill>
              <a:ln>
                <a:noFill/>
              </a:ln>
            </p:spPr>
            <p:style>
              <a:lnRef idx="2">
                <a:schemeClr val="accent6">
                  <a:shade val="50000"/>
                </a:schemeClr>
              </a:lnRef>
              <a:fillRef idx="1001">
                <a:schemeClr val="lt1"/>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7" name="Text Box 2"/>
              <p:cNvSpPr txBox="1">
                <a:spLocks noChangeArrowheads="1"/>
              </p:cNvSpPr>
              <p:nvPr/>
            </p:nvSpPr>
            <p:spPr bwMode="auto">
              <a:xfrm>
                <a:off x="353261" y="184994"/>
                <a:ext cx="1058545" cy="253365"/>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15000"/>
                  </a:lnSpc>
                  <a:spcBef>
                    <a:spcPts val="0"/>
                  </a:spcBef>
                  <a:spcAft>
                    <a:spcPts val="0"/>
                  </a:spcAft>
                </a:pPr>
                <a:r>
                  <a:rPr lang="en-US" sz="1000" dirty="0">
                    <a:solidFill>
                      <a:srgbClr val="FFFFFF"/>
                    </a:solidFill>
                    <a:effectLst/>
                    <a:latin typeface="Century Gothic"/>
                    <a:ea typeface="Calibri"/>
                    <a:cs typeface="Times New Roman"/>
                  </a:rPr>
                  <a:t>NOAA</a:t>
                </a:r>
                <a:endParaRPr lang="en-US" sz="1000" dirty="0">
                  <a:effectLst/>
                  <a:latin typeface="Calibri"/>
                  <a:ea typeface="Calibri"/>
                  <a:cs typeface="Times New Roman"/>
                </a:endParaRPr>
              </a:p>
              <a:p>
                <a:pPr marL="0" marR="0" algn="ctr">
                  <a:lnSpc>
                    <a:spcPct val="115000"/>
                  </a:lnSpc>
                  <a:spcBef>
                    <a:spcPts val="0"/>
                  </a:spcBef>
                  <a:spcAft>
                    <a:spcPts val="0"/>
                  </a:spcAft>
                </a:pPr>
                <a:r>
                  <a:rPr lang="en-US" sz="1000" dirty="0">
                    <a:solidFill>
                      <a:srgbClr val="FFFFFF"/>
                    </a:solidFill>
                    <a:effectLst/>
                    <a:latin typeface="Century Gothic"/>
                    <a:ea typeface="Calibri"/>
                    <a:cs typeface="Times New Roman"/>
                  </a:rPr>
                  <a:t>AVHRR</a:t>
                </a:r>
                <a:endParaRPr lang="en-US" sz="1000" dirty="0">
                  <a:effectLst/>
                  <a:latin typeface="Calibri"/>
                  <a:ea typeface="Calibri"/>
                  <a:cs typeface="Times New Roman"/>
                </a:endParaRPr>
              </a:p>
            </p:txBody>
          </p:sp>
          <p:sp>
            <p:nvSpPr>
              <p:cNvPr id="88" name="Oval 87"/>
              <p:cNvSpPr/>
              <p:nvPr/>
            </p:nvSpPr>
            <p:spPr>
              <a:xfrm>
                <a:off x="1078252" y="0"/>
                <a:ext cx="343339" cy="342900"/>
              </a:xfrm>
              <a:prstGeom prst="ellipse">
                <a:avLst/>
              </a:prstGeom>
              <a:solidFill>
                <a:srgbClr val="C78837"/>
              </a:solidFill>
              <a:ln>
                <a:noFill/>
              </a:ln>
            </p:spPr>
            <p:style>
              <a:lnRef idx="2">
                <a:schemeClr val="accent6">
                  <a:shade val="50000"/>
                </a:schemeClr>
              </a:lnRef>
              <a:fillRef idx="1001">
                <a:schemeClr val="lt1"/>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9" name="Text Box 2"/>
              <p:cNvSpPr txBox="1">
                <a:spLocks noChangeArrowheads="1"/>
              </p:cNvSpPr>
              <p:nvPr/>
            </p:nvSpPr>
            <p:spPr bwMode="auto">
              <a:xfrm>
                <a:off x="718835" y="43875"/>
                <a:ext cx="1058545" cy="229638"/>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15000"/>
                  </a:lnSpc>
                  <a:spcBef>
                    <a:spcPts val="0"/>
                  </a:spcBef>
                  <a:spcAft>
                    <a:spcPts val="0"/>
                  </a:spcAft>
                </a:pPr>
                <a:r>
                  <a:rPr lang="en-US" sz="1000" i="1" dirty="0" smtClean="0">
                    <a:solidFill>
                      <a:srgbClr val="FFFFFF"/>
                    </a:solidFill>
                    <a:effectLst/>
                    <a:latin typeface="Century Gothic"/>
                    <a:ea typeface="Calibri"/>
                    <a:cs typeface="Times New Roman"/>
                  </a:rPr>
                  <a:t>in </a:t>
                </a:r>
                <a:r>
                  <a:rPr lang="en-US" sz="1000" i="1" dirty="0">
                    <a:solidFill>
                      <a:srgbClr val="FFFFFF"/>
                    </a:solidFill>
                    <a:effectLst/>
                    <a:latin typeface="Century Gothic"/>
                    <a:ea typeface="Calibri"/>
                    <a:cs typeface="Times New Roman"/>
                  </a:rPr>
                  <a:t>situ</a:t>
                </a:r>
                <a:endParaRPr lang="en-US" sz="1000" dirty="0">
                  <a:effectLst/>
                  <a:latin typeface="Calibri"/>
                  <a:ea typeface="Calibri"/>
                  <a:cs typeface="Times New Roman"/>
                </a:endParaRPr>
              </a:p>
              <a:p>
                <a:pPr marL="0" marR="0" algn="ctr">
                  <a:lnSpc>
                    <a:spcPct val="115000"/>
                  </a:lnSpc>
                  <a:spcBef>
                    <a:spcPts val="0"/>
                  </a:spcBef>
                  <a:spcAft>
                    <a:spcPts val="0"/>
                  </a:spcAft>
                </a:pPr>
                <a:r>
                  <a:rPr lang="en-US" sz="800" dirty="0">
                    <a:solidFill>
                      <a:srgbClr val="FFFFFF"/>
                    </a:solidFill>
                    <a:effectLst/>
                    <a:latin typeface="Century Gothic"/>
                    <a:ea typeface="Calibri"/>
                    <a:cs typeface="Times New Roman"/>
                  </a:rPr>
                  <a:t>PM</a:t>
                </a:r>
                <a:r>
                  <a:rPr lang="en-US" sz="800" baseline="-25000" dirty="0">
                    <a:solidFill>
                      <a:srgbClr val="FFFFFF"/>
                    </a:solidFill>
                    <a:effectLst/>
                    <a:latin typeface="Century Gothic"/>
                    <a:ea typeface="Calibri"/>
                    <a:cs typeface="Times New Roman"/>
                  </a:rPr>
                  <a:t>2.5</a:t>
                </a:r>
                <a:r>
                  <a:rPr lang="en-US" sz="800" dirty="0">
                    <a:solidFill>
                      <a:srgbClr val="FFFFFF"/>
                    </a:solidFill>
                    <a:effectLst/>
                    <a:latin typeface="Century Gothic"/>
                    <a:ea typeface="Calibri"/>
                    <a:cs typeface="Times New Roman"/>
                  </a:rPr>
                  <a:t>, PM</a:t>
                </a:r>
                <a:r>
                  <a:rPr lang="en-US" sz="800" baseline="-25000" dirty="0">
                    <a:solidFill>
                      <a:srgbClr val="FFFFFF"/>
                    </a:solidFill>
                    <a:effectLst/>
                    <a:latin typeface="Century Gothic"/>
                    <a:ea typeface="Calibri"/>
                    <a:cs typeface="Times New Roman"/>
                  </a:rPr>
                  <a:t>10</a:t>
                </a:r>
                <a:endParaRPr lang="en-US" sz="800" dirty="0">
                  <a:effectLst/>
                  <a:latin typeface="Calibri"/>
                  <a:ea typeface="Calibri"/>
                  <a:cs typeface="Times New Roman"/>
                </a:endParaRPr>
              </a:p>
            </p:txBody>
          </p:sp>
        </p:grpSp>
        <p:grpSp>
          <p:nvGrpSpPr>
            <p:cNvPr id="55" name="Group 54"/>
            <p:cNvGrpSpPr/>
            <p:nvPr/>
          </p:nvGrpSpPr>
          <p:grpSpPr>
            <a:xfrm>
              <a:off x="4499292" y="2641761"/>
              <a:ext cx="2090896" cy="461829"/>
              <a:chOff x="-3905" y="64014"/>
              <a:chExt cx="1599323" cy="353362"/>
            </a:xfrm>
          </p:grpSpPr>
          <p:sp>
            <p:nvSpPr>
              <p:cNvPr id="79" name="Text Box 2"/>
              <p:cNvSpPr txBox="1">
                <a:spLocks noChangeArrowheads="1"/>
              </p:cNvSpPr>
              <p:nvPr/>
            </p:nvSpPr>
            <p:spPr bwMode="auto">
              <a:xfrm>
                <a:off x="-3905" y="199758"/>
                <a:ext cx="1058545" cy="143142"/>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0"/>
                  </a:spcAft>
                </a:pPr>
                <a:r>
                  <a:rPr lang="en-US" sz="900" dirty="0">
                    <a:solidFill>
                      <a:srgbClr val="FFFFFF"/>
                    </a:solidFill>
                    <a:effectLst/>
                    <a:latin typeface="Century Gothic"/>
                    <a:ea typeface="Calibri"/>
                    <a:cs typeface="Times New Roman"/>
                  </a:rPr>
                  <a:t>Climatologies </a:t>
                </a:r>
                <a:endParaRPr lang="en-US" sz="900" dirty="0">
                  <a:effectLst/>
                  <a:latin typeface="Calibri"/>
                  <a:ea typeface="Calibri"/>
                  <a:cs typeface="Times New Roman"/>
                </a:endParaRPr>
              </a:p>
            </p:txBody>
          </p:sp>
          <p:sp>
            <p:nvSpPr>
              <p:cNvPr id="80" name="Oval 79"/>
              <p:cNvSpPr/>
              <p:nvPr/>
            </p:nvSpPr>
            <p:spPr>
              <a:xfrm>
                <a:off x="519078" y="64014"/>
                <a:ext cx="342900" cy="342900"/>
              </a:xfrm>
              <a:prstGeom prst="ellipse">
                <a:avLst/>
              </a:prstGeom>
              <a:solidFill>
                <a:srgbClr val="1F475F"/>
              </a:solidFill>
              <a:ln>
                <a:noFill/>
              </a:ln>
            </p:spPr>
            <p:style>
              <a:lnRef idx="2">
                <a:schemeClr val="accent6">
                  <a:shade val="50000"/>
                </a:schemeClr>
              </a:lnRef>
              <a:fillRef idx="1001">
                <a:schemeClr val="lt1"/>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1" name="Text Box 2"/>
              <p:cNvSpPr txBox="1">
                <a:spLocks noChangeArrowheads="1"/>
              </p:cNvSpPr>
              <p:nvPr/>
            </p:nvSpPr>
            <p:spPr bwMode="auto">
              <a:xfrm>
                <a:off x="161225" y="131973"/>
                <a:ext cx="1058545" cy="208778"/>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0"/>
                  </a:spcAft>
                </a:pPr>
                <a:r>
                  <a:rPr lang="en-US" sz="1000" dirty="0">
                    <a:solidFill>
                      <a:srgbClr val="FFFFFF"/>
                    </a:solidFill>
                    <a:effectLst/>
                    <a:latin typeface="Century Gothic"/>
                    <a:ea typeface="Calibri"/>
                    <a:cs typeface="Times New Roman"/>
                  </a:rPr>
                  <a:t>Trend</a:t>
                </a:r>
                <a:endParaRPr lang="en-US" sz="1000" dirty="0">
                  <a:effectLst/>
                  <a:latin typeface="Calibri"/>
                  <a:ea typeface="Calibri"/>
                  <a:cs typeface="Times New Roman"/>
                </a:endParaRPr>
              </a:p>
              <a:p>
                <a:pPr marL="0" marR="0" algn="ctr">
                  <a:lnSpc>
                    <a:spcPct val="115000"/>
                  </a:lnSpc>
                  <a:spcBef>
                    <a:spcPts val="0"/>
                  </a:spcBef>
                  <a:spcAft>
                    <a:spcPts val="0"/>
                  </a:spcAft>
                </a:pPr>
                <a:r>
                  <a:rPr lang="en-US" sz="1000" dirty="0">
                    <a:solidFill>
                      <a:srgbClr val="FFFFFF"/>
                    </a:solidFill>
                    <a:effectLst/>
                    <a:latin typeface="Century Gothic"/>
                    <a:ea typeface="Calibri"/>
                    <a:cs typeface="Times New Roman"/>
                  </a:rPr>
                  <a:t>Analyses </a:t>
                </a:r>
                <a:endParaRPr lang="en-US" sz="1000" dirty="0">
                  <a:effectLst/>
                  <a:latin typeface="Calibri"/>
                  <a:ea typeface="Calibri"/>
                  <a:cs typeface="Times New Roman"/>
                </a:endParaRPr>
              </a:p>
            </p:txBody>
          </p:sp>
          <p:sp>
            <p:nvSpPr>
              <p:cNvPr id="82" name="Oval 81"/>
              <p:cNvSpPr/>
              <p:nvPr/>
            </p:nvSpPr>
            <p:spPr>
              <a:xfrm>
                <a:off x="893342" y="74476"/>
                <a:ext cx="342900" cy="342900"/>
              </a:xfrm>
              <a:prstGeom prst="ellipse">
                <a:avLst/>
              </a:prstGeom>
              <a:solidFill>
                <a:srgbClr val="1F475F"/>
              </a:solidFill>
              <a:ln>
                <a:noFill/>
              </a:ln>
            </p:spPr>
            <p:style>
              <a:lnRef idx="2">
                <a:schemeClr val="accent6">
                  <a:shade val="50000"/>
                </a:schemeClr>
              </a:lnRef>
              <a:fillRef idx="1001">
                <a:schemeClr val="lt1"/>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3" name="Text Box 2"/>
              <p:cNvSpPr txBox="1">
                <a:spLocks noChangeArrowheads="1"/>
              </p:cNvSpPr>
              <p:nvPr/>
            </p:nvSpPr>
            <p:spPr bwMode="auto">
              <a:xfrm>
                <a:off x="536873" y="161969"/>
                <a:ext cx="1058545" cy="239395"/>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0"/>
                  </a:spcAft>
                </a:pPr>
                <a:r>
                  <a:rPr lang="en-US" sz="1000" dirty="0">
                    <a:solidFill>
                      <a:srgbClr val="FFFFFF"/>
                    </a:solidFill>
                    <a:effectLst/>
                    <a:latin typeface="Century Gothic"/>
                    <a:ea typeface="Calibri"/>
                    <a:cs typeface="Times New Roman"/>
                  </a:rPr>
                  <a:t>Anomalous</a:t>
                </a:r>
                <a:endParaRPr lang="en-US" sz="1000" dirty="0">
                  <a:effectLst/>
                  <a:latin typeface="Calibri"/>
                  <a:ea typeface="Calibri"/>
                  <a:cs typeface="Times New Roman"/>
                </a:endParaRPr>
              </a:p>
              <a:p>
                <a:pPr marL="0" marR="0" algn="ctr">
                  <a:lnSpc>
                    <a:spcPct val="115000"/>
                  </a:lnSpc>
                  <a:spcBef>
                    <a:spcPts val="0"/>
                  </a:spcBef>
                  <a:spcAft>
                    <a:spcPts val="0"/>
                  </a:spcAft>
                </a:pPr>
                <a:r>
                  <a:rPr lang="en-US" sz="1000" dirty="0">
                    <a:solidFill>
                      <a:srgbClr val="FFFFFF"/>
                    </a:solidFill>
                    <a:effectLst/>
                    <a:latin typeface="Century Gothic"/>
                    <a:ea typeface="Calibri"/>
                    <a:cs typeface="Times New Roman"/>
                  </a:rPr>
                  <a:t>Events</a:t>
                </a:r>
                <a:endParaRPr lang="en-US" sz="1000" dirty="0">
                  <a:effectLst/>
                  <a:latin typeface="Calibri"/>
                  <a:ea typeface="Calibri"/>
                  <a:cs typeface="Times New Roman"/>
                </a:endParaRPr>
              </a:p>
            </p:txBody>
          </p:sp>
        </p:grpSp>
        <p:grpSp>
          <p:nvGrpSpPr>
            <p:cNvPr id="56" name="Group 55"/>
            <p:cNvGrpSpPr/>
            <p:nvPr/>
          </p:nvGrpSpPr>
          <p:grpSpPr>
            <a:xfrm>
              <a:off x="3332162" y="3268027"/>
              <a:ext cx="5581650" cy="332740"/>
              <a:chOff x="0" y="0"/>
              <a:chExt cx="5581650" cy="332740"/>
            </a:xfrm>
          </p:grpSpPr>
          <p:sp>
            <p:nvSpPr>
              <p:cNvPr id="74" name="Rectangle 73"/>
              <p:cNvSpPr/>
              <p:nvPr/>
            </p:nvSpPr>
            <p:spPr>
              <a:xfrm>
                <a:off x="0" y="0"/>
                <a:ext cx="5581650" cy="332740"/>
              </a:xfrm>
              <a:prstGeom prst="rect">
                <a:avLst/>
              </a:prstGeom>
              <a:solidFill>
                <a:schemeClr val="bg1"/>
              </a:solidFill>
              <a:ln w="28575">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5" name="Rectangle 74"/>
              <p:cNvSpPr/>
              <p:nvPr/>
            </p:nvSpPr>
            <p:spPr>
              <a:xfrm>
                <a:off x="26428" y="26428"/>
                <a:ext cx="1718310" cy="280035"/>
              </a:xfrm>
              <a:prstGeom prst="rect">
                <a:avLst/>
              </a:prstGeom>
              <a:solidFill>
                <a:srgbClr val="C78837"/>
              </a:solidFill>
              <a:ln w="28575">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2000" dirty="0">
                    <a:effectLst/>
                    <a:latin typeface="Century Gothic"/>
                    <a:ea typeface="Calibri"/>
                    <a:cs typeface="Times New Roman"/>
                  </a:rPr>
                  <a:t>Data Acquisition</a:t>
                </a:r>
                <a:endParaRPr lang="en-US" sz="2000" dirty="0">
                  <a:effectLst/>
                  <a:ea typeface="Calibri"/>
                  <a:cs typeface="Times New Roman"/>
                </a:endParaRPr>
              </a:p>
            </p:txBody>
          </p:sp>
          <p:sp>
            <p:nvSpPr>
              <p:cNvPr id="76" name="Rectangle 75"/>
              <p:cNvSpPr/>
              <p:nvPr/>
            </p:nvSpPr>
            <p:spPr>
              <a:xfrm>
                <a:off x="1775944" y="21143"/>
                <a:ext cx="1862138" cy="280035"/>
              </a:xfrm>
              <a:prstGeom prst="rect">
                <a:avLst/>
              </a:prstGeom>
              <a:solidFill>
                <a:srgbClr val="1F475F"/>
              </a:solidFill>
              <a:ln w="28575">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2000" dirty="0">
                    <a:effectLst/>
                    <a:latin typeface="Century Gothic"/>
                    <a:ea typeface="Calibri"/>
                    <a:cs typeface="Times New Roman"/>
                  </a:rPr>
                  <a:t>Data Analysis</a:t>
                </a:r>
                <a:endParaRPr lang="en-US" sz="2000" dirty="0">
                  <a:effectLst/>
                  <a:ea typeface="Calibri"/>
                  <a:cs typeface="Times New Roman"/>
                </a:endParaRPr>
              </a:p>
            </p:txBody>
          </p:sp>
          <p:sp>
            <p:nvSpPr>
              <p:cNvPr id="77" name="Rectangle 76"/>
              <p:cNvSpPr/>
              <p:nvPr/>
            </p:nvSpPr>
            <p:spPr>
              <a:xfrm>
                <a:off x="3662885" y="26428"/>
                <a:ext cx="1890395" cy="280035"/>
              </a:xfrm>
              <a:prstGeom prst="rect">
                <a:avLst/>
              </a:prstGeom>
              <a:solidFill>
                <a:srgbClr val="88A945"/>
              </a:solidFill>
              <a:ln w="28575">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2000" dirty="0" smtClean="0">
                    <a:effectLst/>
                    <a:latin typeface="Century Gothic"/>
                    <a:ea typeface="Calibri"/>
                    <a:cs typeface="Times New Roman"/>
                  </a:rPr>
                  <a:t>End-Product Creation</a:t>
                </a:r>
                <a:endParaRPr lang="en-US" sz="2000" dirty="0">
                  <a:effectLst/>
                  <a:ea typeface="Calibri"/>
                  <a:cs typeface="Times New Roman"/>
                </a:endParaRPr>
              </a:p>
            </p:txBody>
          </p:sp>
        </p:grpSp>
        <p:grpSp>
          <p:nvGrpSpPr>
            <p:cNvPr id="57" name="Group 56"/>
            <p:cNvGrpSpPr/>
            <p:nvPr/>
          </p:nvGrpSpPr>
          <p:grpSpPr>
            <a:xfrm>
              <a:off x="2543106" y="2285683"/>
              <a:ext cx="7130413" cy="2274788"/>
              <a:chOff x="12314" y="0"/>
              <a:chExt cx="7130895" cy="2275376"/>
            </a:xfrm>
          </p:grpSpPr>
          <p:sp>
            <p:nvSpPr>
              <p:cNvPr id="58" name="Text Box 2"/>
              <p:cNvSpPr txBox="1">
                <a:spLocks noChangeArrowheads="1"/>
              </p:cNvSpPr>
              <p:nvPr/>
            </p:nvSpPr>
            <p:spPr bwMode="auto">
              <a:xfrm>
                <a:off x="634818" y="1959107"/>
                <a:ext cx="1539240" cy="190100"/>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15000"/>
                  </a:lnSpc>
                  <a:spcBef>
                    <a:spcPts val="0"/>
                  </a:spcBef>
                  <a:spcAft>
                    <a:spcPts val="0"/>
                  </a:spcAft>
                </a:pPr>
                <a:r>
                  <a:rPr lang="en-US" sz="1400">
                    <a:solidFill>
                      <a:srgbClr val="595959"/>
                    </a:solidFill>
                    <a:effectLst/>
                    <a:latin typeface="Century Gothic"/>
                    <a:ea typeface="Calibri"/>
                    <a:cs typeface="Times New Roman"/>
                  </a:rPr>
                  <a:t>Data Download</a:t>
                </a:r>
                <a:endParaRPr lang="en-US" sz="1400">
                  <a:effectLst/>
                  <a:latin typeface="Calibri"/>
                  <a:ea typeface="Calibri"/>
                  <a:cs typeface="Times New Roman"/>
                </a:endParaRPr>
              </a:p>
            </p:txBody>
          </p:sp>
          <p:sp>
            <p:nvSpPr>
              <p:cNvPr id="59" name="Text Box 2"/>
              <p:cNvSpPr txBox="1">
                <a:spLocks noChangeArrowheads="1"/>
              </p:cNvSpPr>
              <p:nvPr/>
            </p:nvSpPr>
            <p:spPr bwMode="auto">
              <a:xfrm>
                <a:off x="1436120" y="121701"/>
                <a:ext cx="1539240" cy="181068"/>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15000"/>
                  </a:lnSpc>
                  <a:spcBef>
                    <a:spcPts val="0"/>
                  </a:spcBef>
                  <a:spcAft>
                    <a:spcPts val="0"/>
                  </a:spcAft>
                </a:pPr>
                <a:r>
                  <a:rPr lang="en-US" sz="1400" dirty="0">
                    <a:solidFill>
                      <a:srgbClr val="595959"/>
                    </a:solidFill>
                    <a:effectLst/>
                    <a:latin typeface="Century Gothic"/>
                    <a:ea typeface="Calibri"/>
                    <a:cs typeface="Times New Roman"/>
                  </a:rPr>
                  <a:t>Data Processing</a:t>
                </a:r>
                <a:endParaRPr lang="en-US" sz="1400" dirty="0">
                  <a:effectLst/>
                  <a:latin typeface="Calibri"/>
                  <a:ea typeface="Calibri"/>
                  <a:cs typeface="Times New Roman"/>
                </a:endParaRPr>
              </a:p>
            </p:txBody>
          </p:sp>
          <p:cxnSp>
            <p:nvCxnSpPr>
              <p:cNvPr id="60" name="Straight Connector 59"/>
              <p:cNvCxnSpPr/>
              <p:nvPr/>
            </p:nvCxnSpPr>
            <p:spPr>
              <a:xfrm flipV="1">
                <a:off x="2190613" y="299318"/>
                <a:ext cx="0" cy="4419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1" name="Text Box 2"/>
              <p:cNvSpPr txBox="1">
                <a:spLocks noChangeArrowheads="1"/>
              </p:cNvSpPr>
              <p:nvPr/>
            </p:nvSpPr>
            <p:spPr bwMode="auto">
              <a:xfrm>
                <a:off x="12314" y="115122"/>
                <a:ext cx="1539240" cy="181068"/>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15000"/>
                  </a:lnSpc>
                  <a:spcBef>
                    <a:spcPts val="0"/>
                  </a:spcBef>
                  <a:spcAft>
                    <a:spcPts val="0"/>
                  </a:spcAft>
                </a:pPr>
                <a:r>
                  <a:rPr lang="en-US" sz="1400" dirty="0">
                    <a:solidFill>
                      <a:srgbClr val="595959"/>
                    </a:solidFill>
                    <a:effectLst/>
                    <a:latin typeface="Century Gothic"/>
                    <a:ea typeface="Calibri"/>
                    <a:cs typeface="Times New Roman"/>
                  </a:rPr>
                  <a:t>Research</a:t>
                </a:r>
                <a:endParaRPr lang="en-US" sz="1400" dirty="0">
                  <a:effectLst/>
                  <a:latin typeface="Calibri"/>
                  <a:ea typeface="Calibri"/>
                  <a:cs typeface="Times New Roman"/>
                </a:endParaRPr>
              </a:p>
            </p:txBody>
          </p:sp>
          <p:cxnSp>
            <p:nvCxnSpPr>
              <p:cNvPr id="62" name="Straight Connector 61"/>
              <p:cNvCxnSpPr/>
              <p:nvPr/>
            </p:nvCxnSpPr>
            <p:spPr>
              <a:xfrm flipV="1">
                <a:off x="769675" y="299318"/>
                <a:ext cx="0" cy="5416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1404492" y="1874849"/>
                <a:ext cx="0" cy="11702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4" name="Text Box 2"/>
              <p:cNvSpPr txBox="1">
                <a:spLocks noChangeArrowheads="1"/>
              </p:cNvSpPr>
              <p:nvPr/>
            </p:nvSpPr>
            <p:spPr bwMode="auto">
              <a:xfrm>
                <a:off x="2386701" y="1962817"/>
                <a:ext cx="1539240" cy="181068"/>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15000"/>
                  </a:lnSpc>
                  <a:spcBef>
                    <a:spcPts val="0"/>
                  </a:spcBef>
                  <a:spcAft>
                    <a:spcPts val="0"/>
                  </a:spcAft>
                </a:pPr>
                <a:r>
                  <a:rPr lang="en-US" sz="1400" dirty="0">
                    <a:solidFill>
                      <a:srgbClr val="595959"/>
                    </a:solidFill>
                    <a:effectLst/>
                    <a:latin typeface="Century Gothic"/>
                    <a:ea typeface="Calibri"/>
                    <a:cs typeface="Times New Roman"/>
                  </a:rPr>
                  <a:t>Long-Term Study</a:t>
                </a:r>
                <a:endParaRPr lang="en-US" sz="1400" dirty="0">
                  <a:effectLst/>
                  <a:latin typeface="Calibri"/>
                  <a:ea typeface="Calibri"/>
                  <a:cs typeface="Times New Roman"/>
                </a:endParaRPr>
              </a:p>
            </p:txBody>
          </p:sp>
          <p:sp>
            <p:nvSpPr>
              <p:cNvPr id="65" name="Text Box 2"/>
              <p:cNvSpPr txBox="1">
                <a:spLocks noChangeArrowheads="1"/>
              </p:cNvSpPr>
              <p:nvPr/>
            </p:nvSpPr>
            <p:spPr bwMode="auto">
              <a:xfrm>
                <a:off x="3198080" y="0"/>
                <a:ext cx="1539239" cy="328589"/>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pPr>
                <a:r>
                  <a:rPr lang="en-US" sz="1400" dirty="0">
                    <a:solidFill>
                      <a:srgbClr val="595959"/>
                    </a:solidFill>
                    <a:ea typeface="Calibri"/>
                    <a:cs typeface="Times New Roman"/>
                  </a:rPr>
                  <a:t>Regression </a:t>
                </a:r>
                <a:r>
                  <a:rPr lang="en-US" sz="1400" dirty="0" smtClean="0">
                    <a:solidFill>
                      <a:srgbClr val="595959"/>
                    </a:solidFill>
                    <a:ea typeface="Calibri"/>
                    <a:cs typeface="Times New Roman"/>
                  </a:rPr>
                  <a:t>Analysis &amp;</a:t>
                </a:r>
              </a:p>
              <a:p>
                <a:pPr algn="ctr">
                  <a:lnSpc>
                    <a:spcPct val="115000"/>
                  </a:lnSpc>
                </a:pPr>
                <a:r>
                  <a:rPr lang="en-US" sz="1400" dirty="0" smtClean="0">
                    <a:solidFill>
                      <a:srgbClr val="595959"/>
                    </a:solidFill>
                    <a:ea typeface="Calibri"/>
                    <a:cs typeface="Times New Roman"/>
                  </a:rPr>
                  <a:t>Data </a:t>
                </a:r>
                <a:r>
                  <a:rPr lang="en-US" sz="1400" dirty="0" smtClean="0">
                    <a:solidFill>
                      <a:srgbClr val="595959"/>
                    </a:solidFill>
                    <a:effectLst/>
                    <a:latin typeface="Century Gothic"/>
                    <a:ea typeface="Calibri"/>
                    <a:cs typeface="Times New Roman"/>
                  </a:rPr>
                  <a:t>Verification</a:t>
                </a:r>
                <a:endParaRPr lang="en-US" sz="1400" dirty="0">
                  <a:effectLst/>
                  <a:latin typeface="Calibri"/>
                  <a:ea typeface="Calibri"/>
                  <a:cs typeface="Times New Roman"/>
                </a:endParaRPr>
              </a:p>
            </p:txBody>
          </p:sp>
          <p:cxnSp>
            <p:nvCxnSpPr>
              <p:cNvPr id="66" name="Straight Connector 65"/>
              <p:cNvCxnSpPr/>
              <p:nvPr/>
            </p:nvCxnSpPr>
            <p:spPr>
              <a:xfrm flipV="1">
                <a:off x="3134616" y="1739991"/>
                <a:ext cx="0" cy="25241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3933894" y="299318"/>
                <a:ext cx="0" cy="2809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8" name="Text Box 2"/>
              <p:cNvSpPr txBox="1">
                <a:spLocks noChangeArrowheads="1"/>
              </p:cNvSpPr>
              <p:nvPr/>
            </p:nvSpPr>
            <p:spPr bwMode="auto">
              <a:xfrm>
                <a:off x="5603969" y="1980870"/>
                <a:ext cx="1539240" cy="181068"/>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15000"/>
                  </a:lnSpc>
                  <a:spcBef>
                    <a:spcPts val="0"/>
                  </a:spcBef>
                  <a:spcAft>
                    <a:spcPts val="0"/>
                  </a:spcAft>
                </a:pPr>
                <a:r>
                  <a:rPr lang="en-US" sz="1400" dirty="0">
                    <a:solidFill>
                      <a:srgbClr val="595959"/>
                    </a:solidFill>
                    <a:effectLst/>
                    <a:latin typeface="Century Gothic"/>
                    <a:ea typeface="Calibri"/>
                    <a:cs typeface="Times New Roman"/>
                  </a:rPr>
                  <a:t>Conclusions</a:t>
                </a:r>
                <a:endParaRPr lang="en-US" sz="1400" dirty="0">
                  <a:effectLst/>
                  <a:latin typeface="Calibri"/>
                  <a:ea typeface="Calibri"/>
                  <a:cs typeface="Times New Roman"/>
                </a:endParaRPr>
              </a:p>
            </p:txBody>
          </p:sp>
          <p:cxnSp>
            <p:nvCxnSpPr>
              <p:cNvPr id="69" name="Straight Connector 68"/>
              <p:cNvCxnSpPr/>
              <p:nvPr/>
            </p:nvCxnSpPr>
            <p:spPr>
              <a:xfrm flipV="1">
                <a:off x="6361330" y="1519614"/>
                <a:ext cx="0" cy="47053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0" name="Text Box 2"/>
              <p:cNvSpPr txBox="1">
                <a:spLocks noChangeArrowheads="1"/>
              </p:cNvSpPr>
              <p:nvPr/>
            </p:nvSpPr>
            <p:spPr bwMode="auto">
              <a:xfrm>
                <a:off x="4881186" y="121701"/>
                <a:ext cx="1539240" cy="181068"/>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15000"/>
                  </a:lnSpc>
                  <a:spcBef>
                    <a:spcPts val="0"/>
                  </a:spcBef>
                  <a:spcAft>
                    <a:spcPts val="0"/>
                  </a:spcAft>
                </a:pPr>
                <a:r>
                  <a:rPr lang="en-US" sz="1400" dirty="0" smtClean="0">
                    <a:solidFill>
                      <a:srgbClr val="595959"/>
                    </a:solidFill>
                    <a:effectLst/>
                    <a:latin typeface="Century Gothic"/>
                    <a:ea typeface="Calibri"/>
                    <a:cs typeface="Times New Roman"/>
                  </a:rPr>
                  <a:t>Long-Term </a:t>
                </a:r>
                <a:r>
                  <a:rPr lang="en-US" sz="1400" dirty="0" err="1" smtClean="0">
                    <a:solidFill>
                      <a:srgbClr val="595959"/>
                    </a:solidFill>
                    <a:effectLst/>
                    <a:latin typeface="Century Gothic"/>
                    <a:ea typeface="Calibri"/>
                    <a:cs typeface="Times New Roman"/>
                  </a:rPr>
                  <a:t>Climatologies</a:t>
                </a:r>
                <a:endParaRPr lang="en-US" sz="1400" dirty="0">
                  <a:effectLst/>
                  <a:latin typeface="Calibri"/>
                  <a:ea typeface="Calibri"/>
                  <a:cs typeface="Times New Roman"/>
                </a:endParaRPr>
              </a:p>
            </p:txBody>
          </p:sp>
          <p:cxnSp>
            <p:nvCxnSpPr>
              <p:cNvPr id="71" name="Straight Connector 70"/>
              <p:cNvCxnSpPr/>
              <p:nvPr/>
            </p:nvCxnSpPr>
            <p:spPr>
              <a:xfrm flipV="1">
                <a:off x="5647571" y="305896"/>
                <a:ext cx="0" cy="30416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2" name="Text Box 2"/>
              <p:cNvSpPr txBox="1">
                <a:spLocks noChangeArrowheads="1"/>
              </p:cNvSpPr>
              <p:nvPr/>
            </p:nvSpPr>
            <p:spPr bwMode="auto">
              <a:xfrm>
                <a:off x="4160428" y="1955818"/>
                <a:ext cx="1539239" cy="319558"/>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15000"/>
                  </a:lnSpc>
                  <a:spcBef>
                    <a:spcPts val="0"/>
                  </a:spcBef>
                  <a:spcAft>
                    <a:spcPts val="0"/>
                  </a:spcAft>
                </a:pPr>
                <a:r>
                  <a:rPr lang="en-US" sz="1400" dirty="0">
                    <a:solidFill>
                      <a:srgbClr val="595959"/>
                    </a:solidFill>
                    <a:effectLst/>
                    <a:latin typeface="Century Gothic"/>
                    <a:ea typeface="Calibri"/>
                    <a:cs typeface="Times New Roman"/>
                  </a:rPr>
                  <a:t>Statistical Support for Satellite Integration </a:t>
                </a:r>
                <a:endParaRPr lang="en-US" sz="1400" dirty="0">
                  <a:effectLst/>
                  <a:latin typeface="Calibri"/>
                  <a:ea typeface="Calibri"/>
                  <a:cs typeface="Times New Roman"/>
                </a:endParaRPr>
              </a:p>
            </p:txBody>
          </p:sp>
          <p:cxnSp>
            <p:nvCxnSpPr>
              <p:cNvPr id="73" name="Straight Connector 72"/>
              <p:cNvCxnSpPr/>
              <p:nvPr/>
            </p:nvCxnSpPr>
            <p:spPr>
              <a:xfrm flipV="1">
                <a:off x="4923946" y="1647894"/>
                <a:ext cx="0" cy="34289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9752898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653272" y="2813209"/>
            <a:ext cx="4791456" cy="3498630"/>
          </a:xfrm>
        </p:spPr>
        <p:txBody>
          <a:bodyPr/>
          <a:lstStyle/>
          <a:p>
            <a:pPr marL="342900" indent="-342900">
              <a:buClr>
                <a:srgbClr val="C15442"/>
              </a:buClr>
              <a:buFont typeface="Webdings" panose="05030102010509060703" pitchFamily="18" charset="2"/>
              <a:buChar char=""/>
            </a:pPr>
            <a:r>
              <a:rPr lang="en-US" dirty="0"/>
              <a:t>0.1° s</a:t>
            </a:r>
            <a:r>
              <a:rPr lang="en-US" dirty="0" smtClean="0"/>
              <a:t>patial </a:t>
            </a:r>
            <a:r>
              <a:rPr lang="en-US" dirty="0"/>
              <a:t>r</a:t>
            </a:r>
            <a:r>
              <a:rPr lang="en-US" dirty="0" smtClean="0"/>
              <a:t>esolution</a:t>
            </a:r>
          </a:p>
          <a:p>
            <a:pPr marL="342900" indent="-342900">
              <a:buClr>
                <a:srgbClr val="C15442"/>
              </a:buClr>
              <a:buFont typeface="Webdings" panose="05030102010509060703" pitchFamily="18" charset="2"/>
              <a:buChar char=""/>
            </a:pPr>
            <a:r>
              <a:rPr lang="en-US" dirty="0" smtClean="0"/>
              <a:t>Monthly</a:t>
            </a:r>
          </a:p>
          <a:p>
            <a:pPr marL="342900" indent="-342900">
              <a:buClr>
                <a:srgbClr val="C15442"/>
              </a:buClr>
              <a:buFont typeface="Webdings" panose="05030102010509060703" pitchFamily="18" charset="2"/>
              <a:buChar char=""/>
            </a:pPr>
            <a:r>
              <a:rPr lang="en-US" dirty="0" smtClean="0"/>
              <a:t>January 1981 - December 2015</a:t>
            </a:r>
          </a:p>
          <a:p>
            <a:pPr marL="342900" indent="-342900">
              <a:buClr>
                <a:srgbClr val="C15442"/>
              </a:buClr>
              <a:buFont typeface="Webdings" panose="05030102010509060703" pitchFamily="18" charset="2"/>
              <a:buChar char=""/>
            </a:pPr>
            <a:r>
              <a:rPr lang="en-US" dirty="0" smtClean="0"/>
              <a:t>Obtained from NOAA’s </a:t>
            </a:r>
            <a:r>
              <a:rPr lang="en-US" dirty="0"/>
              <a:t>Climate Data </a:t>
            </a:r>
            <a:r>
              <a:rPr lang="en-US" dirty="0" smtClean="0"/>
              <a:t>Record</a:t>
            </a:r>
          </a:p>
          <a:p>
            <a:pPr marL="342900" indent="-342900">
              <a:buClr>
                <a:srgbClr val="C15442"/>
              </a:buClr>
              <a:buFont typeface="Webdings" panose="05030102010509060703" pitchFamily="18" charset="2"/>
              <a:buChar char=""/>
            </a:pPr>
            <a:r>
              <a:rPr lang="fr-FR" dirty="0" smtClean="0"/>
              <a:t>Interface </a:t>
            </a:r>
            <a:r>
              <a:rPr lang="fr-FR" dirty="0"/>
              <a:t>Definition Language Development Environment </a:t>
            </a:r>
            <a:r>
              <a:rPr lang="fr-FR" dirty="0" smtClean="0"/>
              <a:t>       (</a:t>
            </a:r>
            <a:r>
              <a:rPr lang="fr-FR" dirty="0"/>
              <a:t>IDL DE)</a:t>
            </a:r>
          </a:p>
        </p:txBody>
      </p:sp>
      <p:sp>
        <p:nvSpPr>
          <p:cNvPr id="5" name="Text Placeholder 2"/>
          <p:cNvSpPr txBox="1">
            <a:spLocks/>
          </p:cNvSpPr>
          <p:nvPr/>
        </p:nvSpPr>
        <p:spPr>
          <a:xfrm>
            <a:off x="6644529" y="1586434"/>
            <a:ext cx="4791456" cy="1465109"/>
          </a:xfrm>
          <a:prstGeom prst="rect">
            <a:avLst/>
          </a:prstGeom>
        </p:spPr>
        <p:txBody>
          <a:bodyPr>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50000"/>
                    <a:lumOff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400"/>
              </a:spcBef>
            </a:pPr>
            <a:r>
              <a:rPr lang="en-US" sz="5100" b="1" dirty="0" smtClean="0">
                <a:solidFill>
                  <a:srgbClr val="C15442"/>
                </a:solidFill>
              </a:rPr>
              <a:t>NOAA AVHRR</a:t>
            </a:r>
          </a:p>
          <a:p>
            <a:pPr>
              <a:lnSpc>
                <a:spcPct val="120000"/>
              </a:lnSpc>
              <a:spcBef>
                <a:spcPts val="400"/>
              </a:spcBef>
            </a:pPr>
            <a:r>
              <a:rPr lang="en-US" sz="3200" dirty="0" smtClean="0">
                <a:solidFill>
                  <a:srgbClr val="C15442"/>
                </a:solidFill>
              </a:rPr>
              <a:t>Aerosol Optical Thickness (AOT)</a:t>
            </a:r>
            <a:endParaRPr lang="en-US" sz="3200" dirty="0">
              <a:solidFill>
                <a:srgbClr val="C15442"/>
              </a:solidFill>
            </a:endParaRPr>
          </a:p>
        </p:txBody>
      </p:sp>
      <p:pic>
        <p:nvPicPr>
          <p:cNvPr id="1026" name="Picture 2" descr="Z:\NCEI_NASA_DEVELOP\2016\2016SummerTerm\CoastalAQ\Deliverables\Rough_Drafts\Poster\AVHR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992" y="2125682"/>
            <a:ext cx="5032104" cy="3774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3202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63106" y="2980787"/>
            <a:ext cx="4791456" cy="3573059"/>
          </a:xfrm>
        </p:spPr>
        <p:txBody>
          <a:bodyPr>
            <a:normAutofit/>
          </a:bodyPr>
          <a:lstStyle/>
          <a:p>
            <a:pPr marL="342900" indent="-342900">
              <a:buClr>
                <a:srgbClr val="C15442"/>
              </a:buClr>
              <a:buFont typeface="Webdings" panose="05030102010509060703" pitchFamily="18" charset="2"/>
              <a:buChar char=""/>
            </a:pPr>
            <a:r>
              <a:rPr lang="en-US" dirty="0"/>
              <a:t>0.1° s</a:t>
            </a:r>
            <a:r>
              <a:rPr lang="en-US" dirty="0" smtClean="0"/>
              <a:t>patial </a:t>
            </a:r>
            <a:r>
              <a:rPr lang="en-US" dirty="0"/>
              <a:t>r</a:t>
            </a:r>
            <a:r>
              <a:rPr lang="en-US" dirty="0" smtClean="0"/>
              <a:t>esolution</a:t>
            </a:r>
            <a:endParaRPr lang="en-US" dirty="0"/>
          </a:p>
          <a:p>
            <a:pPr marL="342900" indent="-342900">
              <a:buClr>
                <a:srgbClr val="C15442"/>
              </a:buClr>
              <a:buFont typeface="Webdings" panose="05030102010509060703" pitchFamily="18" charset="2"/>
              <a:buChar char=""/>
            </a:pPr>
            <a:r>
              <a:rPr lang="en-US" dirty="0" smtClean="0"/>
              <a:t>Daily</a:t>
            </a:r>
          </a:p>
          <a:p>
            <a:pPr marL="342900" indent="-342900">
              <a:buClr>
                <a:srgbClr val="C15442"/>
              </a:buClr>
              <a:buFont typeface="Webdings" panose="05030102010509060703" pitchFamily="18" charset="2"/>
              <a:buChar char=""/>
            </a:pPr>
            <a:r>
              <a:rPr lang="en-US" dirty="0" smtClean="0"/>
              <a:t>January 2000 - December 2015</a:t>
            </a:r>
          </a:p>
          <a:p>
            <a:pPr marL="342900" indent="-342900">
              <a:buClr>
                <a:srgbClr val="C15442"/>
              </a:buClr>
              <a:buFont typeface="Webdings" panose="05030102010509060703" pitchFamily="18" charset="2"/>
              <a:buChar char=""/>
            </a:pPr>
            <a:r>
              <a:rPr lang="en-US" dirty="0" smtClean="0"/>
              <a:t>Obtained from NASA’s Level 1 and Atmosphere Archive  and Distribution System (LAADS)</a:t>
            </a:r>
          </a:p>
        </p:txBody>
      </p:sp>
      <p:sp>
        <p:nvSpPr>
          <p:cNvPr id="5" name="Text Placeholder 2"/>
          <p:cNvSpPr txBox="1">
            <a:spLocks/>
          </p:cNvSpPr>
          <p:nvPr/>
        </p:nvSpPr>
        <p:spPr>
          <a:xfrm>
            <a:off x="771895" y="1560071"/>
            <a:ext cx="6828311" cy="184441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50000"/>
                    <a:lumOff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400"/>
              </a:spcBef>
            </a:pPr>
            <a:r>
              <a:rPr lang="en-US" sz="3600" b="1" dirty="0" smtClean="0">
                <a:solidFill>
                  <a:srgbClr val="C15442"/>
                </a:solidFill>
              </a:rPr>
              <a:t>NASA MODIS Aqua &amp; Terra</a:t>
            </a:r>
          </a:p>
          <a:p>
            <a:pPr>
              <a:lnSpc>
                <a:spcPct val="120000"/>
              </a:lnSpc>
              <a:spcBef>
                <a:spcPts val="400"/>
              </a:spcBef>
            </a:pPr>
            <a:r>
              <a:rPr lang="en-US" sz="2200" dirty="0" smtClean="0">
                <a:solidFill>
                  <a:srgbClr val="C15442"/>
                </a:solidFill>
              </a:rPr>
              <a:t>Aerosol Optical Depth (AOD)</a:t>
            </a:r>
            <a:endParaRPr lang="en-US" sz="2200" dirty="0">
              <a:solidFill>
                <a:srgbClr val="C15442"/>
              </a:solidFill>
            </a:endParaRPr>
          </a:p>
        </p:txBody>
      </p:sp>
      <p:pic>
        <p:nvPicPr>
          <p:cNvPr id="2050" name="Picture 2" descr="Z:\NCEI_NASA_DEVELOP\2016\2016SummerTerm\CoastalAQ\Deliverables\Rough_Drafts\Poster\05_Terr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8890" y="3818567"/>
            <a:ext cx="2722774" cy="204964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Z:\NCEI_NASA_DEVELOP\2016\2016SummerTerm\CoastalAQ\Deliverables\Rough_Drafts\Poster\06_Aqu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0376" y="2515070"/>
            <a:ext cx="3183008" cy="1667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0640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772022" y="2978916"/>
            <a:ext cx="4791456" cy="3573059"/>
          </a:xfrm>
        </p:spPr>
        <p:txBody>
          <a:bodyPr/>
          <a:lstStyle/>
          <a:p>
            <a:pPr marL="342900" indent="-342900">
              <a:buClr>
                <a:srgbClr val="C15442"/>
              </a:buClr>
              <a:buFont typeface="Webdings" panose="05030102010509060703" pitchFamily="18" charset="2"/>
              <a:buChar char=""/>
            </a:pPr>
            <a:r>
              <a:rPr lang="en-US" dirty="0" smtClean="0"/>
              <a:t>Station-dependent </a:t>
            </a:r>
            <a:r>
              <a:rPr lang="en-US" dirty="0"/>
              <a:t>s</a:t>
            </a:r>
            <a:r>
              <a:rPr lang="en-US" dirty="0" smtClean="0"/>
              <a:t>patial </a:t>
            </a:r>
            <a:r>
              <a:rPr lang="en-US" dirty="0"/>
              <a:t>r</a:t>
            </a:r>
            <a:r>
              <a:rPr lang="en-US" dirty="0" smtClean="0"/>
              <a:t>esolution</a:t>
            </a:r>
          </a:p>
          <a:p>
            <a:pPr marL="342900" indent="-342900">
              <a:buClr>
                <a:srgbClr val="C15442"/>
              </a:buClr>
              <a:buFont typeface="Webdings" panose="05030102010509060703" pitchFamily="18" charset="2"/>
              <a:buChar char=""/>
            </a:pPr>
            <a:r>
              <a:rPr lang="en-US" dirty="0" smtClean="0"/>
              <a:t>Daily</a:t>
            </a:r>
          </a:p>
          <a:p>
            <a:pPr marL="342900" indent="-342900">
              <a:buClr>
                <a:srgbClr val="C15442"/>
              </a:buClr>
              <a:buFont typeface="Webdings" panose="05030102010509060703" pitchFamily="18" charset="2"/>
              <a:buChar char=""/>
            </a:pPr>
            <a:r>
              <a:rPr lang="en-US" dirty="0" smtClean="0"/>
              <a:t>January 1987 - December 2015</a:t>
            </a:r>
          </a:p>
          <a:p>
            <a:pPr marL="342900" indent="-342900">
              <a:buClr>
                <a:srgbClr val="C15442"/>
              </a:buClr>
              <a:buFont typeface="Webdings" panose="05030102010509060703" pitchFamily="18" charset="2"/>
              <a:buChar char=""/>
            </a:pPr>
            <a:r>
              <a:rPr lang="en-US" dirty="0" smtClean="0"/>
              <a:t>Obtained from EPA’s AirNow product</a:t>
            </a:r>
          </a:p>
        </p:txBody>
      </p:sp>
      <p:sp>
        <p:nvSpPr>
          <p:cNvPr id="5" name="Text Placeholder 2"/>
          <p:cNvSpPr txBox="1">
            <a:spLocks/>
          </p:cNvSpPr>
          <p:nvPr/>
        </p:nvSpPr>
        <p:spPr>
          <a:xfrm>
            <a:off x="6763278" y="1586434"/>
            <a:ext cx="5307159" cy="146510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50000"/>
                    <a:lumOff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400"/>
              </a:spcBef>
            </a:pPr>
            <a:r>
              <a:rPr lang="en-US" sz="3600" b="1" i="1" dirty="0" smtClean="0">
                <a:solidFill>
                  <a:srgbClr val="C15442"/>
                </a:solidFill>
              </a:rPr>
              <a:t>In situ </a:t>
            </a:r>
            <a:r>
              <a:rPr lang="en-US" sz="3600" b="1" dirty="0" smtClean="0">
                <a:solidFill>
                  <a:srgbClr val="C15442"/>
                </a:solidFill>
              </a:rPr>
              <a:t>Measurements </a:t>
            </a:r>
            <a:r>
              <a:rPr lang="en-US" sz="2200" dirty="0" smtClean="0">
                <a:solidFill>
                  <a:srgbClr val="C15442"/>
                </a:solidFill>
              </a:rPr>
              <a:t>PM</a:t>
            </a:r>
            <a:r>
              <a:rPr lang="en-US" sz="2200" baseline="-25000" dirty="0" smtClean="0">
                <a:solidFill>
                  <a:srgbClr val="C15442"/>
                </a:solidFill>
              </a:rPr>
              <a:t>2.5</a:t>
            </a:r>
            <a:endParaRPr lang="en-US" sz="2200" baseline="-25000" dirty="0">
              <a:solidFill>
                <a:srgbClr val="C15442"/>
              </a:solidFill>
            </a:endParaRPr>
          </a:p>
        </p:txBody>
      </p:sp>
      <p:pic>
        <p:nvPicPr>
          <p:cNvPr id="3074" name="Picture 2" descr="C:\Users\toni.strauch\Downloads\NSW_EPA_air_quality_monitoring_stati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427" r="6417"/>
          <a:stretch/>
        </p:blipFill>
        <p:spPr bwMode="auto">
          <a:xfrm>
            <a:off x="23750" y="1263871"/>
            <a:ext cx="6115792" cy="5440150"/>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
        <p:nvSpPr>
          <p:cNvPr id="4" name="Text Placeholder 3"/>
          <p:cNvSpPr>
            <a:spLocks noGrp="1"/>
          </p:cNvSpPr>
          <p:nvPr>
            <p:ph type="body" sz="quarter" idx="13"/>
          </p:nvPr>
        </p:nvSpPr>
        <p:spPr/>
        <p:txBody>
          <a:bodyPr/>
          <a:lstStyle/>
          <a:p>
            <a:r>
              <a:rPr lang="en-US" dirty="0" smtClean="0">
                <a:solidFill>
                  <a:schemeClr val="bg1"/>
                </a:solidFill>
              </a:rPr>
              <a:t>Image Credit: Wikimedia.org</a:t>
            </a:r>
            <a:endParaRPr lang="en-US" dirty="0">
              <a:solidFill>
                <a:schemeClr val="bg1"/>
              </a:solidFill>
            </a:endParaRPr>
          </a:p>
        </p:txBody>
      </p:sp>
    </p:spTree>
    <p:extLst>
      <p:ext uri="{BB962C8B-B14F-4D97-AF65-F5344CB8AC3E}">
        <p14:creationId xmlns:p14="http://schemas.microsoft.com/office/powerpoint/2010/main" val="42851729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2"/>
          <p:cNvSpPr txBox="1">
            <a:spLocks/>
          </p:cNvSpPr>
          <p:nvPr/>
        </p:nvSpPr>
        <p:spPr>
          <a:xfrm>
            <a:off x="1553956" y="4339576"/>
            <a:ext cx="3151662" cy="10372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rgbClr val="C15442"/>
                </a:solidFill>
                <a:latin typeface="Century Gothic" panose="020B0502020202020204" pitchFamily="34" charset="0"/>
              </a:rPr>
              <a:t>Ground Station (</a:t>
            </a:r>
            <a:r>
              <a:rPr lang="en-US" i="1" dirty="0" smtClean="0">
                <a:solidFill>
                  <a:srgbClr val="C15442"/>
                </a:solidFill>
                <a:latin typeface="Century Gothic" panose="020B0502020202020204" pitchFamily="34" charset="0"/>
              </a:rPr>
              <a:t>in situ)</a:t>
            </a:r>
            <a:endParaRPr lang="en-US" dirty="0">
              <a:solidFill>
                <a:srgbClr val="C15442"/>
              </a:solidFill>
              <a:latin typeface="Century Gothic" panose="020B0502020202020204" pitchFamily="34" charset="0"/>
            </a:endParaRPr>
          </a:p>
        </p:txBody>
      </p:sp>
      <p:sp>
        <p:nvSpPr>
          <p:cNvPr id="18" name="Text Placeholder 1"/>
          <p:cNvSpPr>
            <a:spLocks noGrp="1"/>
          </p:cNvSpPr>
          <p:nvPr>
            <p:ph type="body" sz="quarter" idx="11"/>
          </p:nvPr>
        </p:nvSpPr>
        <p:spPr>
          <a:xfrm>
            <a:off x="1555143" y="5208375"/>
            <a:ext cx="4791456" cy="3498630"/>
          </a:xfrm>
        </p:spPr>
        <p:txBody>
          <a:bodyPr/>
          <a:lstStyle/>
          <a:p>
            <a:pPr marL="342900" indent="-342900">
              <a:buClr>
                <a:srgbClr val="C15442"/>
              </a:buClr>
              <a:buFont typeface="Webdings" panose="05030102010509060703" pitchFamily="18" charset="2"/>
              <a:buChar char=""/>
            </a:pPr>
            <a:r>
              <a:rPr lang="en-US" dirty="0" smtClean="0"/>
              <a:t>PM2.5</a:t>
            </a:r>
          </a:p>
          <a:p>
            <a:pPr marL="1028700" lvl="1" indent="-342900">
              <a:spcBef>
                <a:spcPts val="600"/>
              </a:spcBef>
              <a:buClr>
                <a:srgbClr val="C15442"/>
              </a:buClr>
              <a:buFont typeface="Webdings" panose="05030102010509060703" pitchFamily="18" charset="2"/>
              <a:buChar char=""/>
            </a:pPr>
            <a:r>
              <a:rPr lang="en-US" sz="2000" dirty="0" smtClean="0">
                <a:solidFill>
                  <a:schemeClr val="tx1">
                    <a:lumMod val="75000"/>
                    <a:lumOff val="25000"/>
                  </a:schemeClr>
                </a:solidFill>
              </a:rPr>
              <a:t>Measured as mass per unit volume of particles less than 2.5µm</a:t>
            </a:r>
          </a:p>
          <a:p>
            <a:pPr lvl="1" indent="0">
              <a:spcBef>
                <a:spcPts val="600"/>
              </a:spcBef>
              <a:buClr>
                <a:srgbClr val="C15442"/>
              </a:buClr>
              <a:buNone/>
            </a:pPr>
            <a:endParaRPr lang="en-US" sz="2000" dirty="0" smtClean="0">
              <a:solidFill>
                <a:schemeClr val="tx1">
                  <a:lumMod val="50000"/>
                  <a:lumOff val="50000"/>
                </a:schemeClr>
              </a:solidFill>
            </a:endParaRPr>
          </a:p>
          <a:p>
            <a:pPr lvl="1" indent="0">
              <a:buClr>
                <a:srgbClr val="C15442"/>
              </a:buClr>
              <a:buNone/>
            </a:pPr>
            <a:endParaRPr lang="en-US" sz="2000" dirty="0" smtClean="0">
              <a:solidFill>
                <a:schemeClr val="tx1">
                  <a:lumMod val="50000"/>
                  <a:lumOff val="50000"/>
                </a:schemeClr>
              </a:solidFill>
            </a:endParaRPr>
          </a:p>
        </p:txBody>
      </p:sp>
      <p:pic>
        <p:nvPicPr>
          <p:cNvPr id="19" name="Picture 3" descr="Z:\NCEI_NASA_DEVELOP\2016\2016SummerTerm\CoastalAQ\Deliverables\Final_Drafts\Presentation\Images_and_Results\Ground_Monitor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8268" y="2033983"/>
            <a:ext cx="3301649" cy="221019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638268" y="2033983"/>
            <a:ext cx="2465275" cy="276999"/>
          </a:xfrm>
          <a:prstGeom prst="rect">
            <a:avLst/>
          </a:prstGeom>
          <a:noFill/>
        </p:spPr>
        <p:txBody>
          <a:bodyPr wrap="square" rtlCol="0">
            <a:spAutoFit/>
          </a:bodyPr>
          <a:lstStyle/>
          <a:p>
            <a:r>
              <a:rPr lang="en-US" sz="1200" dirty="0" smtClean="0"/>
              <a:t>Image Credit: Edmonton</a:t>
            </a:r>
            <a:endParaRPr lang="en-US" sz="1200" dirty="0"/>
          </a:p>
        </p:txBody>
      </p:sp>
      <p:sp>
        <p:nvSpPr>
          <p:cNvPr id="15" name="Text Placeholder 2"/>
          <p:cNvSpPr txBox="1">
            <a:spLocks/>
          </p:cNvSpPr>
          <p:nvPr/>
        </p:nvSpPr>
        <p:spPr>
          <a:xfrm>
            <a:off x="6767258" y="4325909"/>
            <a:ext cx="2033031"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rgbClr val="C15442"/>
                </a:solidFill>
                <a:latin typeface="Century Gothic" panose="020B0502020202020204" pitchFamily="34" charset="0"/>
              </a:rPr>
              <a:t>Satellite</a:t>
            </a:r>
            <a:endParaRPr lang="en-US" dirty="0">
              <a:solidFill>
                <a:srgbClr val="C15442"/>
              </a:solidFill>
              <a:latin typeface="Century Gothic" panose="020B0502020202020204" pitchFamily="34" charset="0"/>
            </a:endParaRPr>
          </a:p>
        </p:txBody>
      </p:sp>
      <p:sp>
        <p:nvSpPr>
          <p:cNvPr id="16" name="Text Placeholder 1"/>
          <p:cNvSpPr>
            <a:spLocks noGrp="1"/>
          </p:cNvSpPr>
          <p:nvPr>
            <p:ph type="body" sz="quarter" idx="11"/>
          </p:nvPr>
        </p:nvSpPr>
        <p:spPr>
          <a:xfrm>
            <a:off x="6727605" y="4873840"/>
            <a:ext cx="4791456" cy="3498630"/>
          </a:xfrm>
        </p:spPr>
        <p:txBody>
          <a:bodyPr/>
          <a:lstStyle/>
          <a:p>
            <a:pPr marL="342900" indent="-342900">
              <a:buClr>
                <a:srgbClr val="C15442"/>
              </a:buClr>
              <a:buFont typeface="Webdings" panose="05030102010509060703" pitchFamily="18" charset="2"/>
              <a:buChar char=""/>
            </a:pPr>
            <a:r>
              <a:rPr lang="en-US" dirty="0" smtClean="0"/>
              <a:t>AOD &amp; AOT</a:t>
            </a:r>
          </a:p>
          <a:p>
            <a:pPr marL="1028700" lvl="1" indent="-342900">
              <a:spcBef>
                <a:spcPts val="600"/>
              </a:spcBef>
              <a:buClr>
                <a:srgbClr val="C15442"/>
              </a:buClr>
              <a:buFont typeface="Webdings" panose="05030102010509060703" pitchFamily="18" charset="2"/>
              <a:buChar char=""/>
            </a:pPr>
            <a:r>
              <a:rPr lang="en-US" sz="2000" dirty="0" smtClean="0">
                <a:solidFill>
                  <a:schemeClr val="tx1">
                    <a:lumMod val="75000"/>
                    <a:lumOff val="25000"/>
                  </a:schemeClr>
                </a:solidFill>
              </a:rPr>
              <a:t>Measured as a column from top of atmosphere to surface</a:t>
            </a:r>
          </a:p>
          <a:p>
            <a:pPr lvl="1" indent="0">
              <a:buClr>
                <a:srgbClr val="C15442"/>
              </a:buClr>
              <a:buNone/>
            </a:pPr>
            <a:endParaRPr lang="en-US" sz="2000" dirty="0" smtClean="0">
              <a:solidFill>
                <a:schemeClr val="tx1">
                  <a:lumMod val="50000"/>
                  <a:lumOff val="50000"/>
                </a:schemeClr>
              </a:solidFill>
            </a:endParaRPr>
          </a:p>
        </p:txBody>
      </p:sp>
      <p:sp>
        <p:nvSpPr>
          <p:cNvPr id="6" name="Text Placeholder 2"/>
          <p:cNvSpPr txBox="1">
            <a:spLocks/>
          </p:cNvSpPr>
          <p:nvPr/>
        </p:nvSpPr>
        <p:spPr>
          <a:xfrm>
            <a:off x="3289093" y="1329459"/>
            <a:ext cx="6745555"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smtClean="0">
                <a:solidFill>
                  <a:srgbClr val="C15442"/>
                </a:solidFill>
                <a:latin typeface="Century Gothic" panose="020B0502020202020204" pitchFamily="34" charset="0"/>
              </a:rPr>
              <a:t>Measurement Techniques</a:t>
            </a:r>
            <a:endParaRPr lang="en-US" sz="3600" b="1" dirty="0">
              <a:solidFill>
                <a:srgbClr val="C15442"/>
              </a:solidFill>
              <a:latin typeface="Century Gothic" panose="020B0502020202020204" pitchFamily="34" charset="0"/>
            </a:endParaRPr>
          </a:p>
        </p:txBody>
      </p:sp>
      <p:sp>
        <p:nvSpPr>
          <p:cNvPr id="29" name="Rectangle 28"/>
          <p:cNvSpPr/>
          <p:nvPr/>
        </p:nvSpPr>
        <p:spPr bwMode="auto">
          <a:xfrm>
            <a:off x="6776900" y="2013929"/>
            <a:ext cx="3792504" cy="1829194"/>
          </a:xfrm>
          <a:prstGeom prst="rect">
            <a:avLst/>
          </a:prstGeom>
          <a:solidFill>
            <a:srgbClr val="5B9BD5"/>
          </a:solidFill>
          <a:ln w="12700" cap="flat" cmpd="sng" algn="ctr">
            <a:noFill/>
            <a:prstDash val="solid"/>
            <a:round/>
            <a:headEnd type="none" w="sm" len="sm"/>
            <a:tailEnd type="none" w="sm" len="sm"/>
          </a:ln>
          <a:effectLst/>
        </p:spPr>
        <p:txBody>
          <a:bodyPr/>
          <a:lstStyle/>
          <a:p>
            <a:pPr eaLnBrk="0" fontAlgn="base" hangingPunct="0">
              <a:spcBef>
                <a:spcPct val="0"/>
              </a:spcBef>
              <a:spcAft>
                <a:spcPct val="0"/>
              </a:spcAft>
              <a:defRPr/>
            </a:pPr>
            <a:endParaRPr lang="en-US" sz="2400" b="1">
              <a:solidFill>
                <a:srgbClr val="000000"/>
              </a:solidFill>
              <a:latin typeface="Times New Roman" pitchFamily="18" charset="0"/>
            </a:endParaRPr>
          </a:p>
        </p:txBody>
      </p:sp>
      <p:sp>
        <p:nvSpPr>
          <p:cNvPr id="30" name="AutoShape 6"/>
          <p:cNvSpPr>
            <a:spLocks noChangeArrowheads="1"/>
          </p:cNvSpPr>
          <p:nvPr/>
        </p:nvSpPr>
        <p:spPr bwMode="auto">
          <a:xfrm>
            <a:off x="7043620" y="2128046"/>
            <a:ext cx="304822" cy="304800"/>
          </a:xfrm>
          <a:prstGeom prst="sun">
            <a:avLst>
              <a:gd name="adj" fmla="val 25000"/>
            </a:avLst>
          </a:prstGeom>
          <a:solidFill>
            <a:srgbClr val="FFFF00"/>
          </a:solidFill>
          <a:ln w="9525" algn="ctr">
            <a:solidFill>
              <a:srgbClr val="FFFF00"/>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en-US" altLang="en-US" sz="2400" b="1">
              <a:solidFill>
                <a:srgbClr val="000000"/>
              </a:solidFill>
              <a:latin typeface="Times New Roman" pitchFamily="18" charset="0"/>
            </a:endParaRPr>
          </a:p>
        </p:txBody>
      </p:sp>
      <p:sp>
        <p:nvSpPr>
          <p:cNvPr id="31" name="Line 7"/>
          <p:cNvSpPr>
            <a:spLocks noChangeShapeType="1"/>
          </p:cNvSpPr>
          <p:nvPr/>
        </p:nvSpPr>
        <p:spPr bwMode="auto">
          <a:xfrm>
            <a:off x="7269393" y="2505025"/>
            <a:ext cx="1107824" cy="1338098"/>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400" b="1">
              <a:solidFill>
                <a:srgbClr val="000000"/>
              </a:solidFill>
            </a:endParaRPr>
          </a:p>
        </p:txBody>
      </p:sp>
      <p:sp>
        <p:nvSpPr>
          <p:cNvPr id="32" name="Line 8"/>
          <p:cNvSpPr>
            <a:spLocks noChangeShapeType="1"/>
          </p:cNvSpPr>
          <p:nvPr/>
        </p:nvSpPr>
        <p:spPr bwMode="auto">
          <a:xfrm flipV="1">
            <a:off x="8377217" y="2662023"/>
            <a:ext cx="1415167" cy="1181100"/>
          </a:xfrm>
          <a:prstGeom prst="line">
            <a:avLst/>
          </a:prstGeom>
          <a:noFill/>
          <a:ln w="12700">
            <a:solidFill>
              <a:srgbClr val="FFFF00"/>
            </a:solidFill>
            <a:round/>
            <a:headEnd/>
            <a:tailEnd type="triangle" w="sm" len="sm"/>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400" b="1">
              <a:solidFill>
                <a:srgbClr val="000000"/>
              </a:solidFill>
            </a:endParaRPr>
          </a:p>
        </p:txBody>
      </p:sp>
      <p:pic>
        <p:nvPicPr>
          <p:cNvPr id="33" name="Picture 9"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2384" y="2058772"/>
            <a:ext cx="569954"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Line 10"/>
          <p:cNvSpPr>
            <a:spLocks noChangeShapeType="1"/>
          </p:cNvSpPr>
          <p:nvPr/>
        </p:nvSpPr>
        <p:spPr bwMode="auto">
          <a:xfrm>
            <a:off x="7348441" y="2432846"/>
            <a:ext cx="1040068" cy="918098"/>
          </a:xfrm>
          <a:prstGeom prst="line">
            <a:avLst/>
          </a:prstGeom>
          <a:noFill/>
          <a:ln w="12700">
            <a:solidFill>
              <a:srgbClr val="FFFF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400" b="1">
              <a:solidFill>
                <a:srgbClr val="000000"/>
              </a:solidFill>
            </a:endParaRPr>
          </a:p>
        </p:txBody>
      </p:sp>
      <p:sp>
        <p:nvSpPr>
          <p:cNvPr id="35" name="Line 11"/>
          <p:cNvSpPr>
            <a:spLocks noChangeShapeType="1"/>
          </p:cNvSpPr>
          <p:nvPr/>
        </p:nvSpPr>
        <p:spPr bwMode="auto">
          <a:xfrm flipV="1">
            <a:off x="8388509" y="2662020"/>
            <a:ext cx="1403874" cy="688924"/>
          </a:xfrm>
          <a:prstGeom prst="line">
            <a:avLst/>
          </a:prstGeom>
          <a:noFill/>
          <a:ln w="12700">
            <a:solidFill>
              <a:srgbClr val="FFFF00"/>
            </a:solidFill>
            <a:round/>
            <a:headEnd/>
            <a:tailEnd type="triangle" w="sm" len="sm"/>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400" b="1">
              <a:solidFill>
                <a:srgbClr val="000000"/>
              </a:solidFill>
            </a:endParaRPr>
          </a:p>
        </p:txBody>
      </p:sp>
      <p:sp>
        <p:nvSpPr>
          <p:cNvPr id="38" name="Rectangle 17"/>
          <p:cNvSpPr>
            <a:spLocks noChangeArrowheads="1"/>
          </p:cNvSpPr>
          <p:nvPr/>
        </p:nvSpPr>
        <p:spPr bwMode="auto">
          <a:xfrm>
            <a:off x="6776900" y="3843123"/>
            <a:ext cx="3792504" cy="381000"/>
          </a:xfrm>
          <a:prstGeom prst="rect">
            <a:avLst/>
          </a:prstGeom>
          <a:gradFill rotWithShape="1">
            <a:gsLst>
              <a:gs pos="0">
                <a:srgbClr val="DDEBCF"/>
              </a:gs>
              <a:gs pos="32001">
                <a:srgbClr val="9CB86E"/>
              </a:gs>
              <a:gs pos="100000">
                <a:srgbClr val="156B13"/>
              </a:gs>
            </a:gsLst>
            <a:lin ang="16200000" scaled="1"/>
          </a:gra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en-US" altLang="en-US" sz="2400" b="1">
              <a:solidFill>
                <a:srgbClr val="000000"/>
              </a:solidFill>
              <a:latin typeface="Times New Roman" pitchFamily="18" charset="0"/>
            </a:endParaRPr>
          </a:p>
        </p:txBody>
      </p:sp>
      <p:sp>
        <p:nvSpPr>
          <p:cNvPr id="41" name="TextBox 40"/>
          <p:cNvSpPr txBox="1"/>
          <p:nvPr/>
        </p:nvSpPr>
        <p:spPr>
          <a:xfrm>
            <a:off x="8369489" y="2784913"/>
            <a:ext cx="607326" cy="338554"/>
          </a:xfrm>
          <a:prstGeom prst="rect">
            <a:avLst/>
          </a:prstGeom>
          <a:noFill/>
        </p:spPr>
        <p:txBody>
          <a:bodyPr wrap="square" rtlCol="0">
            <a:spAutoFit/>
          </a:bodyPr>
          <a:lstStyle/>
          <a:p>
            <a:r>
              <a:rPr lang="en-US" sz="1600" dirty="0" err="1" smtClean="0"/>
              <a:t>Atm</a:t>
            </a:r>
            <a:endParaRPr lang="en-US" sz="1600" dirty="0"/>
          </a:p>
        </p:txBody>
      </p:sp>
      <p:sp>
        <p:nvSpPr>
          <p:cNvPr id="57" name="TextBox 56"/>
          <p:cNvSpPr txBox="1"/>
          <p:nvPr/>
        </p:nvSpPr>
        <p:spPr>
          <a:xfrm>
            <a:off x="8781137" y="3405250"/>
            <a:ext cx="607326" cy="338554"/>
          </a:xfrm>
          <a:prstGeom prst="rect">
            <a:avLst/>
          </a:prstGeom>
          <a:noFill/>
        </p:spPr>
        <p:txBody>
          <a:bodyPr wrap="square" rtlCol="0">
            <a:spAutoFit/>
          </a:bodyPr>
          <a:lstStyle/>
          <a:p>
            <a:r>
              <a:rPr lang="en-US" sz="1600" dirty="0" smtClean="0"/>
              <a:t>Surf</a:t>
            </a:r>
            <a:endParaRPr lang="en-US" sz="1600" dirty="0"/>
          </a:p>
        </p:txBody>
      </p:sp>
    </p:spTree>
    <p:extLst>
      <p:ext uri="{BB962C8B-B14F-4D97-AF65-F5344CB8AC3E}">
        <p14:creationId xmlns:p14="http://schemas.microsoft.com/office/powerpoint/2010/main" val="9792116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694718" y="1958643"/>
            <a:ext cx="4791456" cy="4529963"/>
          </a:xfrm>
          <a:prstGeom prst="rect">
            <a:avLst/>
          </a:prstGeom>
        </p:spPr>
        <p:txBody>
          <a:bodyPr>
            <a:normAutofit/>
          </a:bodyPr>
          <a:lstStyle/>
          <a:p>
            <a:pPr marL="0" indent="0">
              <a:buNone/>
            </a:pPr>
            <a:r>
              <a:rPr lang="en-US" sz="3600" b="1" dirty="0" smtClean="0">
                <a:solidFill>
                  <a:srgbClr val="C15442"/>
                </a:solidFill>
              </a:rPr>
              <a:t>Data Analysis</a:t>
            </a:r>
            <a:endParaRPr lang="en-US" sz="3600" b="1" dirty="0">
              <a:solidFill>
                <a:srgbClr val="C15442"/>
              </a:solidFill>
            </a:endParaRPr>
          </a:p>
        </p:txBody>
      </p:sp>
      <p:sp>
        <p:nvSpPr>
          <p:cNvPr id="30" name="Text Placeholder 1"/>
          <p:cNvSpPr txBox="1">
            <a:spLocks/>
          </p:cNvSpPr>
          <p:nvPr/>
        </p:nvSpPr>
        <p:spPr>
          <a:xfrm>
            <a:off x="638918" y="2928212"/>
            <a:ext cx="5465000" cy="2265000"/>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Clr>
                <a:srgbClr val="C15442"/>
              </a:buClr>
              <a:buFont typeface="Webdings" panose="05030102010509060703" pitchFamily="18" charset="2"/>
              <a:buChar char="4"/>
            </a:pPr>
            <a:r>
              <a:rPr lang="en-US" b="1" dirty="0" smtClean="0"/>
              <a:t>Create</a:t>
            </a:r>
            <a:r>
              <a:rPr lang="en-US" dirty="0" smtClean="0"/>
              <a:t> long-term climatologies</a:t>
            </a:r>
          </a:p>
          <a:p>
            <a:pPr>
              <a:lnSpc>
                <a:spcPct val="100000"/>
              </a:lnSpc>
              <a:spcBef>
                <a:spcPts val="0"/>
              </a:spcBef>
              <a:buClr>
                <a:srgbClr val="C15442"/>
              </a:buClr>
            </a:pPr>
            <a:endParaRPr lang="en-US" dirty="0"/>
          </a:p>
          <a:p>
            <a:pPr marL="342900" indent="-342900">
              <a:lnSpc>
                <a:spcPct val="100000"/>
              </a:lnSpc>
              <a:spcBef>
                <a:spcPts val="0"/>
              </a:spcBef>
              <a:buClr>
                <a:srgbClr val="C15442"/>
              </a:buClr>
              <a:buFont typeface="Webdings" panose="05030102010509060703" pitchFamily="18" charset="2"/>
              <a:buChar char="4"/>
            </a:pPr>
            <a:r>
              <a:rPr lang="en-US" b="1" dirty="0" smtClean="0"/>
              <a:t>Analyze</a:t>
            </a:r>
            <a:r>
              <a:rPr lang="en-US" dirty="0" smtClean="0"/>
              <a:t> trends &amp; pollution events specific to Hawaii and Florida</a:t>
            </a:r>
          </a:p>
          <a:p>
            <a:pPr>
              <a:lnSpc>
                <a:spcPct val="100000"/>
              </a:lnSpc>
              <a:spcBef>
                <a:spcPts val="0"/>
              </a:spcBef>
              <a:buClr>
                <a:srgbClr val="C15442"/>
              </a:buClr>
            </a:pPr>
            <a:endParaRPr lang="en-US" dirty="0" smtClean="0"/>
          </a:p>
          <a:p>
            <a:pPr marL="342900" indent="-342900">
              <a:lnSpc>
                <a:spcPct val="100000"/>
              </a:lnSpc>
              <a:spcBef>
                <a:spcPts val="0"/>
              </a:spcBef>
              <a:buClr>
                <a:srgbClr val="C15442"/>
              </a:buClr>
              <a:buFont typeface="Webdings" panose="05030102010509060703" pitchFamily="18" charset="2"/>
              <a:buChar char="4"/>
            </a:pPr>
            <a:r>
              <a:rPr lang="en-US" b="1" dirty="0" smtClean="0"/>
              <a:t>Calculate</a:t>
            </a:r>
            <a:r>
              <a:rPr lang="en-US" dirty="0" smtClean="0"/>
              <a:t> data regression for statistical verification</a:t>
            </a:r>
          </a:p>
          <a:p>
            <a:pPr marL="342900" indent="-342900">
              <a:lnSpc>
                <a:spcPct val="100000"/>
              </a:lnSpc>
              <a:spcBef>
                <a:spcPts val="0"/>
              </a:spcBef>
              <a:buClr>
                <a:srgbClr val="C15442"/>
              </a:buClr>
              <a:buFont typeface="Webdings" panose="05030102010509060703" pitchFamily="18" charset="2"/>
              <a:buChar char="4"/>
            </a:pPr>
            <a:endParaRPr lang="en-US" dirty="0"/>
          </a:p>
          <a:p>
            <a:pPr marL="342900" indent="-342900">
              <a:lnSpc>
                <a:spcPct val="100000"/>
              </a:lnSpc>
              <a:spcBef>
                <a:spcPts val="0"/>
              </a:spcBef>
              <a:buClr>
                <a:srgbClr val="C15442"/>
              </a:buClr>
              <a:buFont typeface="Webdings" panose="05030102010509060703" pitchFamily="18" charset="2"/>
              <a:buChar char="4"/>
            </a:pPr>
            <a:endParaRPr lang="en-US" dirty="0" smtClean="0"/>
          </a:p>
        </p:txBody>
      </p:sp>
      <p:pic>
        <p:nvPicPr>
          <p:cNvPr id="4098" name="Picture 2" descr="Z:\NCEI_NASA_DEVELOP\2016\2016SummerTerm\CoastalAQ\Deliverables\Final_Drafts\Presentation\Working_Pic.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7294" t="6609" r="17376" b="288"/>
          <a:stretch/>
        </p:blipFill>
        <p:spPr bwMode="auto">
          <a:xfrm>
            <a:off x="6464041" y="1968350"/>
            <a:ext cx="5142507" cy="411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116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p:cNvSpPr txBox="1">
            <a:spLocks/>
          </p:cNvSpPr>
          <p:nvPr/>
        </p:nvSpPr>
        <p:spPr>
          <a:xfrm>
            <a:off x="3849694" y="1376849"/>
            <a:ext cx="4378023" cy="69839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50000"/>
                    <a:lumOff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1" dirty="0" smtClean="0">
                <a:solidFill>
                  <a:srgbClr val="C15442"/>
                </a:solidFill>
              </a:rPr>
              <a:t>Climatology Maps</a:t>
            </a:r>
            <a:endParaRPr lang="en-US" sz="3600" b="1" dirty="0">
              <a:solidFill>
                <a:srgbClr val="C15442"/>
              </a:solidFill>
            </a:endParaRPr>
          </a:p>
        </p:txBody>
      </p:sp>
      <p:sp>
        <p:nvSpPr>
          <p:cNvPr id="4" name="Text Placeholder 1"/>
          <p:cNvSpPr txBox="1">
            <a:spLocks/>
          </p:cNvSpPr>
          <p:nvPr/>
        </p:nvSpPr>
        <p:spPr>
          <a:xfrm>
            <a:off x="2338078" y="2134613"/>
            <a:ext cx="7710005" cy="2066315"/>
          </a:xfrm>
          <a:prstGeom prst="rect">
            <a:avLst/>
          </a:prstGeom>
        </p:spPr>
        <p:txBody>
          <a:bodyPr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Clr>
                <a:srgbClr val="C15442"/>
              </a:buClr>
              <a:buFont typeface="Webdings" panose="05030102010509060703" pitchFamily="18" charset="2"/>
              <a:buChar char="4"/>
            </a:pPr>
            <a:r>
              <a:rPr lang="en-US" dirty="0" smtClean="0"/>
              <a:t>Used MODIS AOD for 15-year maps</a:t>
            </a:r>
          </a:p>
          <a:p>
            <a:pPr marL="1028700" lvl="1" indent="-342900">
              <a:lnSpc>
                <a:spcPct val="100000"/>
              </a:lnSpc>
              <a:spcBef>
                <a:spcPts val="0"/>
              </a:spcBef>
              <a:buClr>
                <a:srgbClr val="C15442"/>
              </a:buClr>
              <a:buFont typeface="Webdings" panose="05030102010509060703" pitchFamily="18" charset="2"/>
              <a:buChar char="4"/>
            </a:pPr>
            <a:r>
              <a:rPr lang="en-US" sz="2000" dirty="0" smtClean="0">
                <a:solidFill>
                  <a:schemeClr val="tx1">
                    <a:lumMod val="75000"/>
                    <a:lumOff val="25000"/>
                  </a:schemeClr>
                </a:solidFill>
              </a:rPr>
              <a:t>Subset to study regions, covers land and oceans</a:t>
            </a:r>
            <a:endParaRPr lang="en-US" sz="2000" dirty="0">
              <a:solidFill>
                <a:schemeClr val="tx1">
                  <a:lumMod val="75000"/>
                  <a:lumOff val="25000"/>
                </a:schemeClr>
              </a:solidFill>
            </a:endParaRPr>
          </a:p>
          <a:p>
            <a:pPr marL="342900" indent="-342900">
              <a:lnSpc>
                <a:spcPct val="100000"/>
              </a:lnSpc>
              <a:spcBef>
                <a:spcPts val="0"/>
              </a:spcBef>
              <a:buClr>
                <a:srgbClr val="C15442"/>
              </a:buClr>
              <a:buFont typeface="Webdings" panose="05030102010509060703" pitchFamily="18" charset="2"/>
              <a:buChar char="4"/>
            </a:pPr>
            <a:endParaRPr lang="en-US" dirty="0" smtClean="0"/>
          </a:p>
        </p:txBody>
      </p:sp>
      <p:grpSp>
        <p:nvGrpSpPr>
          <p:cNvPr id="6" name="Group 5"/>
          <p:cNvGrpSpPr/>
          <p:nvPr/>
        </p:nvGrpSpPr>
        <p:grpSpPr>
          <a:xfrm>
            <a:off x="0" y="4302196"/>
            <a:ext cx="12224084" cy="2387703"/>
            <a:chOff x="0" y="4302196"/>
            <a:chExt cx="12224084" cy="2387703"/>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3348"/>
            <a:stretch/>
          </p:blipFill>
          <p:spPr>
            <a:xfrm>
              <a:off x="6170097" y="4374950"/>
              <a:ext cx="5916063" cy="2314949"/>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605" b="12124"/>
            <a:stretch/>
          </p:blipFill>
          <p:spPr>
            <a:xfrm>
              <a:off x="115002" y="4341944"/>
              <a:ext cx="5935579" cy="2339576"/>
            </a:xfrm>
            <a:prstGeom prst="rect">
              <a:avLst/>
            </a:prstGeom>
          </p:spPr>
        </p:pic>
        <p:cxnSp>
          <p:nvCxnSpPr>
            <p:cNvPr id="9" name="Straight Connector 8"/>
            <p:cNvCxnSpPr/>
            <p:nvPr/>
          </p:nvCxnSpPr>
          <p:spPr>
            <a:xfrm>
              <a:off x="0" y="4302196"/>
              <a:ext cx="12224084" cy="0"/>
            </a:xfrm>
            <a:prstGeom prst="line">
              <a:avLst/>
            </a:prstGeom>
            <a:ln w="254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4409734" y="4374950"/>
            <a:ext cx="1628972" cy="276999"/>
          </a:xfrm>
          <a:prstGeom prst="rect">
            <a:avLst/>
          </a:prstGeom>
        </p:spPr>
        <p:txBody>
          <a:bodyPr wrap="none">
            <a:spAutoFit/>
          </a:bodyPr>
          <a:lstStyle/>
          <a:p>
            <a:r>
              <a:rPr lang="en-US" sz="1200" dirty="0"/>
              <a:t>Image Credit: </a:t>
            </a:r>
            <a:r>
              <a:rPr lang="en-US" sz="1200" dirty="0" smtClean="0"/>
              <a:t>Brian</a:t>
            </a:r>
            <a:endParaRPr lang="en-US" sz="1200" dirty="0"/>
          </a:p>
        </p:txBody>
      </p:sp>
      <p:sp>
        <p:nvSpPr>
          <p:cNvPr id="11" name="Rectangle 10"/>
          <p:cNvSpPr/>
          <p:nvPr/>
        </p:nvSpPr>
        <p:spPr>
          <a:xfrm>
            <a:off x="6195166" y="6404521"/>
            <a:ext cx="2563522" cy="276999"/>
          </a:xfrm>
          <a:prstGeom prst="rect">
            <a:avLst/>
          </a:prstGeom>
        </p:spPr>
        <p:txBody>
          <a:bodyPr wrap="none">
            <a:spAutoFit/>
          </a:bodyPr>
          <a:lstStyle/>
          <a:p>
            <a:r>
              <a:rPr lang="en-US" sz="1200" dirty="0"/>
              <a:t>Image Credit: </a:t>
            </a:r>
            <a:r>
              <a:rPr lang="en-US" sz="1200" dirty="0" smtClean="0"/>
              <a:t>Ricardo </a:t>
            </a:r>
            <a:r>
              <a:rPr lang="en-US" sz="1200" dirty="0" err="1" smtClean="0"/>
              <a:t>Mangual</a:t>
            </a:r>
            <a:endParaRPr lang="en-US" sz="1200" dirty="0"/>
          </a:p>
        </p:txBody>
      </p:sp>
    </p:spTree>
    <p:extLst>
      <p:ext uri="{BB962C8B-B14F-4D97-AF65-F5344CB8AC3E}">
        <p14:creationId xmlns:p14="http://schemas.microsoft.com/office/powerpoint/2010/main" val="4548389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Z:\NCEI_NASA_DEVELOP\2016\2016SummerTerm\CoastalAQ\Deliverables\Final_Drafts\Presentation\Hawaii_Aqua.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665" y="1786954"/>
            <a:ext cx="6336376" cy="40997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Z:\NCEI_NASA_DEVELOP\2016\2016SummerTerm\CoastalAQ\Deliverables\Final_Drafts\Presentation\Hawaii_Terra.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835959" y="1786954"/>
            <a:ext cx="6336377" cy="4099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4666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Z:\NCEI_NASA_DEVELOP\2016\2016SummerTerm\CoastalAQ\Deliverables\Final_Drafts\Presentation\Florida_Aqua.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786953"/>
            <a:ext cx="6336376" cy="40997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Z:\NCEI_NASA_DEVELOP\2016\2016SummerTerm\CoastalAQ\Deliverables\Final_Drafts\Presentation\Florida_Terra.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835959" y="1786954"/>
            <a:ext cx="6336377" cy="4099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7071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7"/>
          <p:cNvSpPr txBox="1">
            <a:spLocks/>
          </p:cNvSpPr>
          <p:nvPr/>
        </p:nvSpPr>
        <p:spPr>
          <a:xfrm>
            <a:off x="3524881" y="1369226"/>
            <a:ext cx="5351801" cy="69839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50000"/>
                    <a:lumOff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smtClean="0">
                <a:solidFill>
                  <a:srgbClr val="C15442"/>
                </a:solidFill>
              </a:rPr>
              <a:t>Time-series Plots</a:t>
            </a:r>
            <a:endParaRPr lang="en-US" sz="3600" b="1" dirty="0">
              <a:solidFill>
                <a:srgbClr val="C15442"/>
              </a:solidFill>
            </a:endParaRPr>
          </a:p>
        </p:txBody>
      </p:sp>
      <p:sp>
        <p:nvSpPr>
          <p:cNvPr id="3" name="Text Placeholder 1"/>
          <p:cNvSpPr txBox="1">
            <a:spLocks/>
          </p:cNvSpPr>
          <p:nvPr/>
        </p:nvSpPr>
        <p:spPr>
          <a:xfrm>
            <a:off x="3524881" y="1622107"/>
            <a:ext cx="6557270" cy="3477288"/>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Clr>
                <a:srgbClr val="C15442"/>
              </a:buClr>
              <a:buFont typeface="Webdings" panose="05030102010509060703" pitchFamily="18" charset="2"/>
              <a:buChar char="4"/>
            </a:pPr>
            <a:r>
              <a:rPr lang="en-US" dirty="0" smtClean="0"/>
              <a:t>Graphed monthly average over time-series</a:t>
            </a:r>
          </a:p>
          <a:p>
            <a:pPr marL="1028700" lvl="1" indent="-342900">
              <a:lnSpc>
                <a:spcPct val="100000"/>
              </a:lnSpc>
              <a:spcBef>
                <a:spcPts val="0"/>
              </a:spcBef>
              <a:buClr>
                <a:srgbClr val="C15442"/>
              </a:buClr>
              <a:buFont typeface="Webdings" panose="05030102010509060703" pitchFamily="18" charset="2"/>
              <a:buChar char="4"/>
            </a:pPr>
            <a:r>
              <a:rPr lang="en-US" sz="2000" dirty="0">
                <a:solidFill>
                  <a:schemeClr val="tx1">
                    <a:lumMod val="75000"/>
                    <a:lumOff val="25000"/>
                  </a:schemeClr>
                </a:solidFill>
              </a:rPr>
              <a:t>Plotted for stations of </a:t>
            </a:r>
            <a:r>
              <a:rPr lang="en-US" sz="2000" dirty="0" smtClean="0">
                <a:solidFill>
                  <a:schemeClr val="tx1">
                    <a:lumMod val="75000"/>
                    <a:lumOff val="25000"/>
                  </a:schemeClr>
                </a:solidFill>
              </a:rPr>
              <a:t>interest</a:t>
            </a:r>
          </a:p>
          <a:p>
            <a:pPr lvl="1" indent="0">
              <a:lnSpc>
                <a:spcPct val="100000"/>
              </a:lnSpc>
              <a:spcBef>
                <a:spcPts val="0"/>
              </a:spcBef>
              <a:buClr>
                <a:srgbClr val="C15442"/>
              </a:buClr>
              <a:buNone/>
            </a:pPr>
            <a:endParaRPr lang="en-US" dirty="0" smtClean="0"/>
          </a:p>
          <a:p>
            <a:pPr marL="342900" indent="-342900">
              <a:lnSpc>
                <a:spcPct val="100000"/>
              </a:lnSpc>
              <a:spcBef>
                <a:spcPts val="0"/>
              </a:spcBef>
              <a:buClr>
                <a:srgbClr val="C15442"/>
              </a:buClr>
              <a:buFont typeface="Webdings" panose="05030102010509060703" pitchFamily="18" charset="2"/>
              <a:buChar char="4"/>
            </a:pPr>
            <a:r>
              <a:rPr lang="en-US" dirty="0" smtClean="0"/>
              <a:t>Serve as visual overview of datasets</a:t>
            </a:r>
          </a:p>
          <a:p>
            <a:pPr marL="1028700" lvl="1" indent="-342900">
              <a:lnSpc>
                <a:spcPct val="100000"/>
              </a:lnSpc>
              <a:spcBef>
                <a:spcPts val="0"/>
              </a:spcBef>
              <a:buClr>
                <a:srgbClr val="C15442"/>
              </a:buClr>
              <a:buFont typeface="Webdings" panose="05030102010509060703" pitchFamily="18" charset="2"/>
              <a:buChar char="4"/>
            </a:pPr>
            <a:r>
              <a:rPr lang="en-US" sz="2000" dirty="0" smtClean="0">
                <a:solidFill>
                  <a:schemeClr val="tx1">
                    <a:lumMod val="75000"/>
                    <a:lumOff val="25000"/>
                  </a:schemeClr>
                </a:solidFill>
              </a:rPr>
              <a:t>Compare AOT, AOD, PM2.5 highs and lows over time  </a:t>
            </a:r>
            <a:endParaRPr lang="en-US" sz="2000" dirty="0">
              <a:solidFill>
                <a:schemeClr val="tx1">
                  <a:lumMod val="75000"/>
                  <a:lumOff val="25000"/>
                </a:schemeClr>
              </a:solidFill>
            </a:endParaRPr>
          </a:p>
          <a:p>
            <a:pPr marL="1028700" lvl="1" indent="-342900">
              <a:lnSpc>
                <a:spcPct val="100000"/>
              </a:lnSpc>
              <a:spcBef>
                <a:spcPts val="0"/>
              </a:spcBef>
              <a:buClr>
                <a:srgbClr val="C15442"/>
              </a:buClr>
              <a:buFont typeface="Webdings" panose="05030102010509060703" pitchFamily="18" charset="2"/>
              <a:buChar char="4"/>
            </a:pPr>
            <a:endParaRPr lang="en-US" dirty="0" smtClean="0"/>
          </a:p>
          <a:p>
            <a:pPr>
              <a:lnSpc>
                <a:spcPct val="100000"/>
              </a:lnSpc>
              <a:spcBef>
                <a:spcPts val="0"/>
              </a:spcBef>
              <a:buClr>
                <a:srgbClr val="C15442"/>
              </a:buClr>
            </a:pPr>
            <a:endParaRPr lang="en-US" dirty="0" smtClean="0"/>
          </a:p>
        </p:txBody>
      </p:sp>
      <p:grpSp>
        <p:nvGrpSpPr>
          <p:cNvPr id="4" name="Group 3"/>
          <p:cNvGrpSpPr/>
          <p:nvPr/>
        </p:nvGrpSpPr>
        <p:grpSpPr>
          <a:xfrm>
            <a:off x="0" y="4302196"/>
            <a:ext cx="12224084" cy="2387703"/>
            <a:chOff x="0" y="4302196"/>
            <a:chExt cx="12224084" cy="2387703"/>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3348"/>
            <a:stretch/>
          </p:blipFill>
          <p:spPr>
            <a:xfrm>
              <a:off x="6170097" y="4374950"/>
              <a:ext cx="5916063" cy="2314949"/>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605" b="12124"/>
            <a:stretch/>
          </p:blipFill>
          <p:spPr>
            <a:xfrm>
              <a:off x="115002" y="4341944"/>
              <a:ext cx="5935579" cy="2339576"/>
            </a:xfrm>
            <a:prstGeom prst="rect">
              <a:avLst/>
            </a:prstGeom>
          </p:spPr>
        </p:pic>
        <p:cxnSp>
          <p:nvCxnSpPr>
            <p:cNvPr id="8" name="Straight Connector 7"/>
            <p:cNvCxnSpPr/>
            <p:nvPr/>
          </p:nvCxnSpPr>
          <p:spPr>
            <a:xfrm>
              <a:off x="0" y="4302196"/>
              <a:ext cx="12224084" cy="0"/>
            </a:xfrm>
            <a:prstGeom prst="line">
              <a:avLst/>
            </a:prstGeom>
            <a:ln w="254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4409734" y="4374950"/>
            <a:ext cx="1628972" cy="276999"/>
          </a:xfrm>
          <a:prstGeom prst="rect">
            <a:avLst/>
          </a:prstGeom>
        </p:spPr>
        <p:txBody>
          <a:bodyPr wrap="none">
            <a:spAutoFit/>
          </a:bodyPr>
          <a:lstStyle/>
          <a:p>
            <a:r>
              <a:rPr lang="en-US" sz="1200" dirty="0"/>
              <a:t>Image Credit: </a:t>
            </a:r>
            <a:r>
              <a:rPr lang="en-US" sz="1200" dirty="0" smtClean="0"/>
              <a:t>Brian</a:t>
            </a:r>
            <a:endParaRPr lang="en-US" sz="1200" dirty="0"/>
          </a:p>
        </p:txBody>
      </p:sp>
      <p:sp>
        <p:nvSpPr>
          <p:cNvPr id="10" name="Rectangle 9"/>
          <p:cNvSpPr/>
          <p:nvPr/>
        </p:nvSpPr>
        <p:spPr>
          <a:xfrm>
            <a:off x="6195166" y="6404521"/>
            <a:ext cx="2563522" cy="276999"/>
          </a:xfrm>
          <a:prstGeom prst="rect">
            <a:avLst/>
          </a:prstGeom>
        </p:spPr>
        <p:txBody>
          <a:bodyPr wrap="none">
            <a:spAutoFit/>
          </a:bodyPr>
          <a:lstStyle/>
          <a:p>
            <a:r>
              <a:rPr lang="en-US" sz="1200" dirty="0"/>
              <a:t>Image Credit: </a:t>
            </a:r>
            <a:r>
              <a:rPr lang="en-US" sz="1200" dirty="0" smtClean="0"/>
              <a:t>Ricardo </a:t>
            </a:r>
            <a:r>
              <a:rPr lang="en-US" sz="1200" dirty="0" err="1" smtClean="0"/>
              <a:t>Mangual</a:t>
            </a:r>
            <a:endParaRPr lang="en-US" sz="1200" dirty="0"/>
          </a:p>
        </p:txBody>
      </p:sp>
    </p:spTree>
    <p:extLst>
      <p:ext uri="{BB962C8B-B14F-4D97-AF65-F5344CB8AC3E}">
        <p14:creationId xmlns:p14="http://schemas.microsoft.com/office/powerpoint/2010/main" val="39189495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6"/>
          <p:cNvSpPr txBox="1">
            <a:spLocks/>
          </p:cNvSpPr>
          <p:nvPr/>
        </p:nvSpPr>
        <p:spPr>
          <a:xfrm>
            <a:off x="2270972" y="2640353"/>
            <a:ext cx="7985050" cy="227291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spcBef>
                <a:spcPts val="0"/>
              </a:spcBef>
            </a:pPr>
            <a:r>
              <a:rPr lang="en-US" sz="2000" dirty="0" smtClean="0">
                <a:solidFill>
                  <a:schemeClr val="bg2">
                    <a:lumMod val="50000"/>
                  </a:schemeClr>
                </a:solidFill>
              </a:rPr>
              <a:t>We would like to thank Annette Hollingshead, </a:t>
            </a:r>
            <a:r>
              <a:rPr lang="en-US" sz="2000" i="1" dirty="0" smtClean="0">
                <a:solidFill>
                  <a:schemeClr val="bg2">
                    <a:lumMod val="50000"/>
                  </a:schemeClr>
                </a:solidFill>
              </a:rPr>
              <a:t>Science Advisor, </a:t>
            </a:r>
            <a:r>
              <a:rPr lang="en-US" sz="2000" dirty="0">
                <a:solidFill>
                  <a:schemeClr val="bg2">
                    <a:lumMod val="50000"/>
                  </a:schemeClr>
                </a:solidFill>
              </a:rPr>
              <a:t> </a:t>
            </a:r>
            <a:r>
              <a:rPr lang="en-US" sz="2000" dirty="0" smtClean="0">
                <a:solidFill>
                  <a:schemeClr val="bg2">
                    <a:lumMod val="50000"/>
                  </a:schemeClr>
                </a:solidFill>
              </a:rPr>
              <a:t>Dr. </a:t>
            </a:r>
            <a:r>
              <a:rPr lang="en-US" sz="2000" dirty="0" err="1" smtClean="0">
                <a:solidFill>
                  <a:schemeClr val="bg2">
                    <a:lumMod val="50000"/>
                  </a:schemeClr>
                </a:solidFill>
              </a:rPr>
              <a:t>Xuepeng</a:t>
            </a:r>
            <a:r>
              <a:rPr lang="en-US" sz="2000" dirty="0" smtClean="0">
                <a:solidFill>
                  <a:schemeClr val="bg2">
                    <a:lumMod val="50000"/>
                  </a:schemeClr>
                </a:solidFill>
              </a:rPr>
              <a:t> Zhao, </a:t>
            </a:r>
            <a:r>
              <a:rPr lang="en-US" sz="2000" i="1" dirty="0" smtClean="0">
                <a:solidFill>
                  <a:schemeClr val="bg2">
                    <a:lumMod val="50000"/>
                  </a:schemeClr>
                </a:solidFill>
              </a:rPr>
              <a:t> Mentor, </a:t>
            </a:r>
            <a:r>
              <a:rPr lang="en-US" sz="2000" dirty="0" smtClean="0">
                <a:solidFill>
                  <a:schemeClr val="bg2">
                    <a:lumMod val="50000"/>
                  </a:schemeClr>
                </a:solidFill>
              </a:rPr>
              <a:t>National Centers for Environmental Information, Alec </a:t>
            </a:r>
            <a:r>
              <a:rPr lang="en-US" sz="2000" dirty="0" err="1" smtClean="0">
                <a:solidFill>
                  <a:schemeClr val="bg2">
                    <a:lumMod val="50000"/>
                  </a:schemeClr>
                </a:solidFill>
              </a:rPr>
              <a:t>Courtright</a:t>
            </a:r>
            <a:r>
              <a:rPr lang="en-US" sz="2000" dirty="0" smtClean="0">
                <a:solidFill>
                  <a:schemeClr val="bg2">
                    <a:lumMod val="50000"/>
                  </a:schemeClr>
                </a:solidFill>
              </a:rPr>
              <a:t>, </a:t>
            </a:r>
            <a:r>
              <a:rPr lang="en-US" sz="2000" i="1" dirty="0" smtClean="0">
                <a:solidFill>
                  <a:schemeClr val="bg2">
                    <a:lumMod val="50000"/>
                  </a:schemeClr>
                </a:solidFill>
              </a:rPr>
              <a:t>Center Lead </a:t>
            </a:r>
            <a:r>
              <a:rPr lang="en-US" sz="2000" dirty="0" smtClean="0">
                <a:solidFill>
                  <a:schemeClr val="bg2">
                    <a:lumMod val="50000"/>
                  </a:schemeClr>
                </a:solidFill>
              </a:rPr>
              <a:t>at NOAA NCEI, Emma </a:t>
            </a:r>
            <a:r>
              <a:rPr lang="en-US" sz="2000" dirty="0" err="1" smtClean="0">
                <a:solidFill>
                  <a:schemeClr val="bg2">
                    <a:lumMod val="50000"/>
                  </a:schemeClr>
                </a:solidFill>
              </a:rPr>
              <a:t>Baghel</a:t>
            </a:r>
            <a:r>
              <a:rPr lang="en-US" sz="2000" dirty="0" smtClean="0">
                <a:solidFill>
                  <a:schemeClr val="bg2">
                    <a:lumMod val="50000"/>
                  </a:schemeClr>
                </a:solidFill>
              </a:rPr>
              <a:t>, </a:t>
            </a:r>
            <a:r>
              <a:rPr lang="en-US" sz="2000" i="1" dirty="0" smtClean="0">
                <a:solidFill>
                  <a:schemeClr val="bg2">
                    <a:lumMod val="50000"/>
                  </a:schemeClr>
                </a:solidFill>
              </a:rPr>
              <a:t>Assistant Center Lead </a:t>
            </a:r>
            <a:r>
              <a:rPr lang="en-US" sz="2000" dirty="0" smtClean="0">
                <a:solidFill>
                  <a:schemeClr val="bg2">
                    <a:lumMod val="50000"/>
                  </a:schemeClr>
                </a:solidFill>
              </a:rPr>
              <a:t>at NOAA NCEI</a:t>
            </a:r>
            <a:r>
              <a:rPr lang="en-US" sz="2000" i="1" dirty="0" smtClean="0">
                <a:solidFill>
                  <a:schemeClr val="bg2">
                    <a:lumMod val="50000"/>
                  </a:schemeClr>
                </a:solidFill>
              </a:rPr>
              <a:t> </a:t>
            </a:r>
            <a:r>
              <a:rPr lang="en-US" sz="2000" dirty="0" smtClean="0">
                <a:solidFill>
                  <a:schemeClr val="bg2">
                    <a:lumMod val="50000"/>
                  </a:schemeClr>
                </a:solidFill>
              </a:rPr>
              <a:t>and </a:t>
            </a:r>
          </a:p>
          <a:p>
            <a:pPr>
              <a:spcBef>
                <a:spcPts val="0"/>
              </a:spcBef>
            </a:pPr>
            <a:r>
              <a:rPr lang="en-US" sz="2000" dirty="0" smtClean="0">
                <a:solidFill>
                  <a:schemeClr val="bg2">
                    <a:lumMod val="50000"/>
                  </a:schemeClr>
                </a:solidFill>
              </a:rPr>
              <a:t>our end-users Phil Dickerson, US EPA, and Dr. Jesse Bell, CDC.</a:t>
            </a:r>
          </a:p>
        </p:txBody>
      </p:sp>
    </p:spTree>
    <p:extLst>
      <p:ext uri="{BB962C8B-B14F-4D97-AF65-F5344CB8AC3E}">
        <p14:creationId xmlns:p14="http://schemas.microsoft.com/office/powerpoint/2010/main" val="38366351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1762474879"/>
              </p:ext>
            </p:extLst>
          </p:nvPr>
        </p:nvGraphicFramePr>
        <p:xfrm>
          <a:off x="130628" y="1246909"/>
          <a:ext cx="12061372" cy="5611091"/>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Connector 10"/>
          <p:cNvCxnSpPr/>
          <p:nvPr/>
        </p:nvCxnSpPr>
        <p:spPr>
          <a:xfrm>
            <a:off x="985652" y="1745673"/>
            <a:ext cx="9417132"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4" name="Chart 3"/>
          <p:cNvGraphicFramePr>
            <a:graphicFrameLocks/>
          </p:cNvGraphicFramePr>
          <p:nvPr>
            <p:extLst>
              <p:ext uri="{D42A27DB-BD31-4B8C-83A1-F6EECF244321}">
                <p14:modId xmlns:p14="http://schemas.microsoft.com/office/powerpoint/2010/main" val="2541357688"/>
              </p:ext>
            </p:extLst>
          </p:nvPr>
        </p:nvGraphicFramePr>
        <p:xfrm>
          <a:off x="0" y="1228298"/>
          <a:ext cx="12192000" cy="5629702"/>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1"/>
          <p:cNvSpPr txBox="1"/>
          <p:nvPr/>
        </p:nvSpPr>
        <p:spPr>
          <a:xfrm rot="5400000">
            <a:off x="9393381" y="3631235"/>
            <a:ext cx="2351314" cy="33250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smtClean="0"/>
              <a:t>Aerosol Optical Depth</a:t>
            </a:r>
            <a:endParaRPr lang="en-US" sz="1400" dirty="0"/>
          </a:p>
        </p:txBody>
      </p:sp>
    </p:spTree>
    <p:extLst>
      <p:ext uri="{BB962C8B-B14F-4D97-AF65-F5344CB8AC3E}">
        <p14:creationId xmlns:p14="http://schemas.microsoft.com/office/powerpoint/2010/main" val="43273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xit" presetSubtype="0" fill="hold" grpId="0" nodeType="withEffect">
                                  <p:stCondLst>
                                    <p:cond delay="0"/>
                                  </p:stCondLst>
                                  <p:childTnLst>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4"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ext uri="{D42A27DB-BD31-4B8C-83A1-F6EECF244321}">
                <p14:modId xmlns:p14="http://schemas.microsoft.com/office/powerpoint/2010/main" val="1658215409"/>
              </p:ext>
            </p:extLst>
          </p:nvPr>
        </p:nvGraphicFramePr>
        <p:xfrm>
          <a:off x="0" y="1264584"/>
          <a:ext cx="12345793" cy="5504351"/>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Connector 10"/>
          <p:cNvCxnSpPr/>
          <p:nvPr/>
        </p:nvCxnSpPr>
        <p:spPr>
          <a:xfrm>
            <a:off x="985652" y="1745673"/>
            <a:ext cx="9080063" cy="0"/>
          </a:xfrm>
          <a:prstGeom prst="line">
            <a:avLst/>
          </a:prstGeom>
          <a:ln w="31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4" name="Chart 3"/>
          <p:cNvGraphicFramePr>
            <a:graphicFrameLocks/>
          </p:cNvGraphicFramePr>
          <p:nvPr>
            <p:extLst>
              <p:ext uri="{D42A27DB-BD31-4B8C-83A1-F6EECF244321}">
                <p14:modId xmlns:p14="http://schemas.microsoft.com/office/powerpoint/2010/main" val="3174975865"/>
              </p:ext>
            </p:extLst>
          </p:nvPr>
        </p:nvGraphicFramePr>
        <p:xfrm>
          <a:off x="0" y="1240301"/>
          <a:ext cx="12192001" cy="552216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9109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xit" presetSubtype="0" fill="hold" grpId="0" nodeType="withEffect">
                                  <p:stCondLst>
                                    <p:cond delay="0"/>
                                  </p:stCondLst>
                                  <p:childTnLst>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9445" y="1434790"/>
            <a:ext cx="10570290" cy="646331"/>
          </a:xfrm>
          <a:prstGeom prst="rect">
            <a:avLst/>
          </a:prstGeom>
          <a:noFill/>
        </p:spPr>
        <p:txBody>
          <a:bodyPr wrap="square" rtlCol="0">
            <a:spAutoFit/>
          </a:bodyPr>
          <a:lstStyle/>
          <a:p>
            <a:r>
              <a:rPr lang="en-US" sz="3600" b="1" dirty="0" smtClean="0">
                <a:solidFill>
                  <a:srgbClr val="C15442"/>
                </a:solidFill>
              </a:rPr>
              <a:t>Correlation &amp; Regression Analysis</a:t>
            </a:r>
            <a:endParaRPr lang="en-US" sz="3600" b="1" dirty="0">
              <a:solidFill>
                <a:srgbClr val="C15442"/>
              </a:solidFill>
            </a:endParaRPr>
          </a:p>
        </p:txBody>
      </p:sp>
      <p:sp>
        <p:nvSpPr>
          <p:cNvPr id="28" name="Text Placeholder 1"/>
          <p:cNvSpPr txBox="1">
            <a:spLocks/>
          </p:cNvSpPr>
          <p:nvPr/>
        </p:nvSpPr>
        <p:spPr>
          <a:xfrm>
            <a:off x="2646945" y="2176121"/>
            <a:ext cx="6703937" cy="4232249"/>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Clr>
                <a:srgbClr val="C15442"/>
              </a:buClr>
              <a:buFont typeface="Webdings" panose="05030102010509060703" pitchFamily="18" charset="2"/>
              <a:buChar char="4"/>
            </a:pPr>
            <a:r>
              <a:rPr lang="en-US" dirty="0" smtClean="0"/>
              <a:t>Determine a relationship between </a:t>
            </a:r>
          </a:p>
          <a:p>
            <a:pPr>
              <a:lnSpc>
                <a:spcPct val="100000"/>
              </a:lnSpc>
              <a:spcBef>
                <a:spcPts val="0"/>
              </a:spcBef>
              <a:buClr>
                <a:srgbClr val="C15442"/>
              </a:buClr>
            </a:pPr>
            <a:r>
              <a:rPr lang="en-US" dirty="0" smtClean="0"/>
              <a:t>    AVHRR, MODIS, and </a:t>
            </a:r>
            <a:r>
              <a:rPr lang="en-US" i="1" dirty="0" smtClean="0"/>
              <a:t>in situ</a:t>
            </a:r>
            <a:r>
              <a:rPr lang="en-US" dirty="0" smtClean="0"/>
              <a:t> datasets</a:t>
            </a:r>
            <a:endParaRPr lang="en-US" dirty="0" smtClean="0">
              <a:solidFill>
                <a:schemeClr val="tx1">
                  <a:lumMod val="50000"/>
                  <a:lumOff val="50000"/>
                </a:schemeClr>
              </a:solidFill>
            </a:endParaRPr>
          </a:p>
          <a:p>
            <a:pPr marL="1028700" lvl="1" indent="-342900">
              <a:lnSpc>
                <a:spcPct val="100000"/>
              </a:lnSpc>
              <a:spcBef>
                <a:spcPts val="600"/>
              </a:spcBef>
              <a:buClr>
                <a:srgbClr val="C15442"/>
              </a:buClr>
              <a:buFont typeface="Webdings" panose="05030102010509060703" pitchFamily="18" charset="2"/>
              <a:buChar char="4"/>
            </a:pPr>
            <a:r>
              <a:rPr lang="en-US" sz="2000" dirty="0">
                <a:solidFill>
                  <a:schemeClr val="tx1">
                    <a:lumMod val="75000"/>
                    <a:lumOff val="25000"/>
                  </a:schemeClr>
                </a:solidFill>
              </a:rPr>
              <a:t>Correlation </a:t>
            </a:r>
            <a:r>
              <a:rPr lang="en-US" sz="2000" dirty="0" smtClean="0">
                <a:solidFill>
                  <a:schemeClr val="tx1">
                    <a:lumMod val="75000"/>
                    <a:lumOff val="25000"/>
                  </a:schemeClr>
                </a:solidFill>
              </a:rPr>
              <a:t>coefficient </a:t>
            </a:r>
            <a:r>
              <a:rPr lang="en-US" sz="2000" dirty="0">
                <a:solidFill>
                  <a:schemeClr val="tx1">
                    <a:lumMod val="75000"/>
                    <a:lumOff val="25000"/>
                  </a:schemeClr>
                </a:solidFill>
              </a:rPr>
              <a:t>c</a:t>
            </a:r>
            <a:r>
              <a:rPr lang="en-US" sz="2000" dirty="0" smtClean="0">
                <a:solidFill>
                  <a:schemeClr val="tx1">
                    <a:lumMod val="75000"/>
                    <a:lumOff val="25000"/>
                  </a:schemeClr>
                </a:solidFill>
              </a:rPr>
              <a:t>alculations</a:t>
            </a:r>
            <a:endParaRPr lang="en-US" sz="2000" dirty="0">
              <a:solidFill>
                <a:schemeClr val="tx1">
                  <a:lumMod val="75000"/>
                  <a:lumOff val="25000"/>
                </a:schemeClr>
              </a:solidFill>
            </a:endParaRPr>
          </a:p>
          <a:p>
            <a:pPr marL="1028700" lvl="1" indent="-342900">
              <a:lnSpc>
                <a:spcPct val="100000"/>
              </a:lnSpc>
              <a:spcBef>
                <a:spcPts val="600"/>
              </a:spcBef>
              <a:buClr>
                <a:srgbClr val="C15442"/>
              </a:buClr>
              <a:buFont typeface="Webdings" panose="05030102010509060703" pitchFamily="18" charset="2"/>
              <a:buChar char="4"/>
            </a:pPr>
            <a:r>
              <a:rPr lang="en-US" sz="2000" dirty="0">
                <a:solidFill>
                  <a:schemeClr val="tx1">
                    <a:lumMod val="75000"/>
                    <a:lumOff val="25000"/>
                  </a:schemeClr>
                </a:solidFill>
              </a:rPr>
              <a:t>Accuracy </a:t>
            </a:r>
            <a:r>
              <a:rPr lang="en-US" sz="2000" dirty="0" smtClean="0">
                <a:solidFill>
                  <a:schemeClr val="tx1">
                    <a:lumMod val="75000"/>
                    <a:lumOff val="25000"/>
                  </a:schemeClr>
                </a:solidFill>
              </a:rPr>
              <a:t>maps</a:t>
            </a:r>
            <a:endParaRPr lang="en-US" sz="2000" dirty="0">
              <a:solidFill>
                <a:schemeClr val="tx1">
                  <a:lumMod val="75000"/>
                  <a:lumOff val="25000"/>
                </a:schemeClr>
              </a:solidFill>
            </a:endParaRPr>
          </a:p>
          <a:p>
            <a:pPr marL="1028700" lvl="1" indent="-342900">
              <a:lnSpc>
                <a:spcPct val="100000"/>
              </a:lnSpc>
              <a:spcBef>
                <a:spcPts val="600"/>
              </a:spcBef>
              <a:buClr>
                <a:srgbClr val="C15442"/>
              </a:buClr>
              <a:buFont typeface="Webdings" panose="05030102010509060703" pitchFamily="18" charset="2"/>
              <a:buChar char="4"/>
            </a:pPr>
            <a:r>
              <a:rPr lang="en-US" sz="2000" dirty="0" smtClean="0">
                <a:solidFill>
                  <a:schemeClr val="tx1">
                    <a:lumMod val="75000"/>
                    <a:lumOff val="25000"/>
                  </a:schemeClr>
                </a:solidFill>
              </a:rPr>
              <a:t>Linear regression analysis</a:t>
            </a:r>
            <a:endParaRPr lang="en-US" sz="2400" dirty="0" smtClean="0">
              <a:solidFill>
                <a:schemeClr val="tx1">
                  <a:lumMod val="75000"/>
                  <a:lumOff val="25000"/>
                </a:schemeClr>
              </a:solidFill>
            </a:endParaRPr>
          </a:p>
        </p:txBody>
      </p:sp>
      <p:grpSp>
        <p:nvGrpSpPr>
          <p:cNvPr id="10" name="Group 9"/>
          <p:cNvGrpSpPr/>
          <p:nvPr/>
        </p:nvGrpSpPr>
        <p:grpSpPr>
          <a:xfrm>
            <a:off x="0" y="4302196"/>
            <a:ext cx="12224084" cy="2387703"/>
            <a:chOff x="0" y="4302196"/>
            <a:chExt cx="12224084" cy="2387703"/>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13348"/>
            <a:stretch/>
          </p:blipFill>
          <p:spPr>
            <a:xfrm>
              <a:off x="6170097" y="4374950"/>
              <a:ext cx="5916063" cy="2314949"/>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t="-605" b="12124"/>
            <a:stretch/>
          </p:blipFill>
          <p:spPr>
            <a:xfrm>
              <a:off x="115002" y="4341944"/>
              <a:ext cx="5935579" cy="2339576"/>
            </a:xfrm>
            <a:prstGeom prst="rect">
              <a:avLst/>
            </a:prstGeom>
          </p:spPr>
        </p:pic>
        <p:cxnSp>
          <p:nvCxnSpPr>
            <p:cNvPr id="17" name="Straight Connector 16"/>
            <p:cNvCxnSpPr/>
            <p:nvPr/>
          </p:nvCxnSpPr>
          <p:spPr>
            <a:xfrm>
              <a:off x="0" y="4302196"/>
              <a:ext cx="12224084" cy="0"/>
            </a:xfrm>
            <a:prstGeom prst="line">
              <a:avLst/>
            </a:prstGeom>
            <a:ln w="254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8" name="Rectangle 17"/>
          <p:cNvSpPr/>
          <p:nvPr/>
        </p:nvSpPr>
        <p:spPr>
          <a:xfrm>
            <a:off x="4409734" y="4374950"/>
            <a:ext cx="1628972" cy="276999"/>
          </a:xfrm>
          <a:prstGeom prst="rect">
            <a:avLst/>
          </a:prstGeom>
        </p:spPr>
        <p:txBody>
          <a:bodyPr wrap="none">
            <a:spAutoFit/>
          </a:bodyPr>
          <a:lstStyle/>
          <a:p>
            <a:r>
              <a:rPr lang="en-US" sz="1200" dirty="0"/>
              <a:t>Image Credit: </a:t>
            </a:r>
            <a:r>
              <a:rPr lang="en-US" sz="1200" dirty="0" smtClean="0"/>
              <a:t>Brian</a:t>
            </a:r>
            <a:endParaRPr lang="en-US" sz="1200" dirty="0"/>
          </a:p>
        </p:txBody>
      </p:sp>
      <p:sp>
        <p:nvSpPr>
          <p:cNvPr id="19" name="Rectangle 18"/>
          <p:cNvSpPr/>
          <p:nvPr/>
        </p:nvSpPr>
        <p:spPr>
          <a:xfrm>
            <a:off x="6195166" y="6404521"/>
            <a:ext cx="2563522" cy="276999"/>
          </a:xfrm>
          <a:prstGeom prst="rect">
            <a:avLst/>
          </a:prstGeom>
        </p:spPr>
        <p:txBody>
          <a:bodyPr wrap="none">
            <a:spAutoFit/>
          </a:bodyPr>
          <a:lstStyle/>
          <a:p>
            <a:r>
              <a:rPr lang="en-US" sz="1200" dirty="0"/>
              <a:t>Image Credit: </a:t>
            </a:r>
            <a:r>
              <a:rPr lang="en-US" sz="1200" dirty="0" smtClean="0"/>
              <a:t>Ricardo </a:t>
            </a:r>
            <a:r>
              <a:rPr lang="en-US" sz="1200" dirty="0" err="1" smtClean="0"/>
              <a:t>Mangual</a:t>
            </a:r>
            <a:endParaRPr lang="en-US" sz="1200" dirty="0"/>
          </a:p>
        </p:txBody>
      </p:sp>
    </p:spTree>
    <p:extLst>
      <p:ext uri="{BB962C8B-B14F-4D97-AF65-F5344CB8AC3E}">
        <p14:creationId xmlns:p14="http://schemas.microsoft.com/office/powerpoint/2010/main" val="1292957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p:cNvSpPr txBox="1">
            <a:spLocks/>
          </p:cNvSpPr>
          <p:nvPr/>
        </p:nvSpPr>
        <p:spPr>
          <a:xfrm rot="16200000">
            <a:off x="-1437211" y="2773264"/>
            <a:ext cx="5351801" cy="69839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50000"/>
                    <a:lumOff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smtClean="0">
                <a:solidFill>
                  <a:srgbClr val="C15442"/>
                </a:solidFill>
              </a:rPr>
              <a:t>Accuracy Maps</a:t>
            </a:r>
            <a:endParaRPr lang="en-US" sz="3600" b="1" dirty="0">
              <a:solidFill>
                <a:srgbClr val="C15442"/>
              </a:solidFill>
            </a:endParaRPr>
          </a:p>
        </p:txBody>
      </p:sp>
      <p:sp>
        <p:nvSpPr>
          <p:cNvPr id="6" name="TextBox 5"/>
          <p:cNvSpPr txBox="1"/>
          <p:nvPr/>
        </p:nvSpPr>
        <p:spPr>
          <a:xfrm>
            <a:off x="9666510" y="3385916"/>
            <a:ext cx="2525489" cy="923330"/>
          </a:xfrm>
          <a:prstGeom prst="rect">
            <a:avLst/>
          </a:prstGeom>
          <a:noFill/>
        </p:spPr>
        <p:txBody>
          <a:bodyPr wrap="square" rtlCol="0">
            <a:spAutoFit/>
          </a:bodyPr>
          <a:lstStyle/>
          <a:p>
            <a:pPr algn="ctr"/>
            <a:r>
              <a:rPr lang="en-US" b="1" dirty="0" smtClean="0"/>
              <a:t>Overall Correlation Coefficient </a:t>
            </a:r>
          </a:p>
          <a:p>
            <a:pPr algn="ctr"/>
            <a:r>
              <a:rPr lang="en-US" dirty="0" smtClean="0"/>
              <a:t>0.1596 or ~ 16%</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503"/>
          <a:stretch/>
        </p:blipFill>
        <p:spPr>
          <a:xfrm>
            <a:off x="2291946" y="1262077"/>
            <a:ext cx="7410202" cy="5457221"/>
          </a:xfrm>
          <a:prstGeom prst="rect">
            <a:avLst/>
          </a:prstGeom>
        </p:spPr>
      </p:pic>
    </p:spTree>
    <p:extLst>
      <p:ext uri="{BB962C8B-B14F-4D97-AF65-F5344CB8AC3E}">
        <p14:creationId xmlns:p14="http://schemas.microsoft.com/office/powerpoint/2010/main" val="11420133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3483026530"/>
              </p:ext>
            </p:extLst>
          </p:nvPr>
        </p:nvGraphicFramePr>
        <p:xfrm>
          <a:off x="616364" y="11357788"/>
          <a:ext cx="9263064" cy="55054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1064109829"/>
              </p:ext>
            </p:extLst>
          </p:nvPr>
        </p:nvGraphicFramePr>
        <p:xfrm>
          <a:off x="5343896" y="1223158"/>
          <a:ext cx="6848104" cy="563484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a:graphicFrameLocks/>
          </p:cNvGraphicFramePr>
          <p:nvPr>
            <p:extLst>
              <p:ext uri="{D42A27DB-BD31-4B8C-83A1-F6EECF244321}">
                <p14:modId xmlns:p14="http://schemas.microsoft.com/office/powerpoint/2010/main" val="1196148973"/>
              </p:ext>
            </p:extLst>
          </p:nvPr>
        </p:nvGraphicFramePr>
        <p:xfrm>
          <a:off x="0" y="1241947"/>
          <a:ext cx="5786651" cy="561605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84336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3483026530"/>
              </p:ext>
            </p:extLst>
          </p:nvPr>
        </p:nvGraphicFramePr>
        <p:xfrm>
          <a:off x="616364" y="11357788"/>
          <a:ext cx="9263064" cy="55054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904241258"/>
              </p:ext>
            </p:extLst>
          </p:nvPr>
        </p:nvGraphicFramePr>
        <p:xfrm>
          <a:off x="0" y="1223158"/>
          <a:ext cx="5700156" cy="563484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a:graphicFrameLocks/>
          </p:cNvGraphicFramePr>
          <p:nvPr>
            <p:extLst>
              <p:ext uri="{D42A27DB-BD31-4B8C-83A1-F6EECF244321}">
                <p14:modId xmlns:p14="http://schemas.microsoft.com/office/powerpoint/2010/main" val="2116010784"/>
              </p:ext>
            </p:extLst>
          </p:nvPr>
        </p:nvGraphicFramePr>
        <p:xfrm>
          <a:off x="5189517" y="1211283"/>
          <a:ext cx="7002483" cy="564671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84336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p:cNvSpPr txBox="1">
            <a:spLocks/>
          </p:cNvSpPr>
          <p:nvPr/>
        </p:nvSpPr>
        <p:spPr>
          <a:xfrm rot="16200000">
            <a:off x="-1460961" y="2880139"/>
            <a:ext cx="5351801" cy="698399"/>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50000"/>
                    <a:lumOff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smtClean="0">
                <a:solidFill>
                  <a:srgbClr val="C15442"/>
                </a:solidFill>
              </a:rPr>
              <a:t>Accuracy Maps</a:t>
            </a:r>
            <a:endParaRPr lang="en-US" sz="3600" b="1" dirty="0">
              <a:solidFill>
                <a:srgbClr val="C15442"/>
              </a:solidFill>
            </a:endParaRPr>
          </a:p>
        </p:txBody>
      </p:sp>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540" y="7407579"/>
            <a:ext cx="4334480" cy="133369"/>
          </a:xfrm>
          <a:prstGeom prst="rect">
            <a:avLst/>
          </a:prstGeom>
        </p:spPr>
      </p:pic>
      <p:sp>
        <p:nvSpPr>
          <p:cNvPr id="40" name="TextBox 39"/>
          <p:cNvSpPr txBox="1"/>
          <p:nvPr/>
        </p:nvSpPr>
        <p:spPr>
          <a:xfrm>
            <a:off x="9666511" y="3385916"/>
            <a:ext cx="2363190" cy="923330"/>
          </a:xfrm>
          <a:prstGeom prst="rect">
            <a:avLst/>
          </a:prstGeom>
          <a:noFill/>
        </p:spPr>
        <p:txBody>
          <a:bodyPr wrap="square" rtlCol="0">
            <a:spAutoFit/>
          </a:bodyPr>
          <a:lstStyle/>
          <a:p>
            <a:pPr algn="ctr"/>
            <a:r>
              <a:rPr lang="en-US" b="1" dirty="0" smtClean="0"/>
              <a:t>Overall Correlation Coefficient</a:t>
            </a:r>
          </a:p>
          <a:p>
            <a:pPr algn="ctr"/>
            <a:r>
              <a:rPr lang="en-US" dirty="0" smtClean="0"/>
              <a:t>0.2419 or ~ 24%</a:t>
            </a:r>
            <a:endParaRPr lang="en-US" dirty="0"/>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662" r="2139"/>
          <a:stretch/>
        </p:blipFill>
        <p:spPr>
          <a:xfrm>
            <a:off x="2505693" y="1268359"/>
            <a:ext cx="7201457" cy="5446263"/>
          </a:xfrm>
          <a:prstGeom prst="rect">
            <a:avLst/>
          </a:prstGeom>
        </p:spPr>
      </p:pic>
    </p:spTree>
    <p:extLst>
      <p:ext uri="{BB962C8B-B14F-4D97-AF65-F5344CB8AC3E}">
        <p14:creationId xmlns:p14="http://schemas.microsoft.com/office/powerpoint/2010/main" val="21440770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164426330"/>
              </p:ext>
            </p:extLst>
          </p:nvPr>
        </p:nvGraphicFramePr>
        <p:xfrm>
          <a:off x="-1" y="1211282"/>
          <a:ext cx="6068291" cy="56467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2939881774"/>
              </p:ext>
            </p:extLst>
          </p:nvPr>
        </p:nvGraphicFramePr>
        <p:xfrm>
          <a:off x="6080166" y="1228353"/>
          <a:ext cx="6111834" cy="562964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78970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1241727752"/>
              </p:ext>
            </p:extLst>
          </p:nvPr>
        </p:nvGraphicFramePr>
        <p:xfrm>
          <a:off x="0" y="1199408"/>
          <a:ext cx="6080166" cy="56585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705986225"/>
              </p:ext>
            </p:extLst>
          </p:nvPr>
        </p:nvGraphicFramePr>
        <p:xfrm>
          <a:off x="6008914" y="1204602"/>
          <a:ext cx="6183086" cy="565339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78970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7324" t="-282" r="2670" b="282"/>
          <a:stretch/>
        </p:blipFill>
        <p:spPr>
          <a:xfrm>
            <a:off x="-1" y="1274000"/>
            <a:ext cx="6092043" cy="5429250"/>
          </a:xfrm>
          <a:prstGeom prst="rect">
            <a:avLst/>
          </a:prstGeom>
        </p:spPr>
      </p:pic>
      <p:sp>
        <p:nvSpPr>
          <p:cNvPr id="8" name="Text Placeholder 7"/>
          <p:cNvSpPr>
            <a:spLocks noGrp="1"/>
          </p:cNvSpPr>
          <p:nvPr>
            <p:ph type="body" sz="quarter" idx="11"/>
          </p:nvPr>
        </p:nvSpPr>
        <p:spPr>
          <a:xfrm>
            <a:off x="6950147" y="2857500"/>
            <a:ext cx="4791456" cy="3280664"/>
          </a:xfrm>
        </p:spPr>
        <p:txBody>
          <a:bodyPr>
            <a:normAutofit lnSpcReduction="10000"/>
          </a:bodyPr>
          <a:lstStyle/>
          <a:p>
            <a:pPr marL="342900" indent="-342900">
              <a:buClr>
                <a:srgbClr val="C15442"/>
              </a:buClr>
              <a:buFont typeface="Webdings" panose="05030102010509060703" pitchFamily="18" charset="2"/>
              <a:buChar char=""/>
            </a:pPr>
            <a:r>
              <a:rPr lang="en-US" dirty="0" smtClean="0"/>
              <a:t>AOD and surface PM2.5 follow similar seasonal trends</a:t>
            </a:r>
          </a:p>
          <a:p>
            <a:pPr marL="1028700" lvl="1" indent="-342900">
              <a:buClr>
                <a:srgbClr val="C15442"/>
              </a:buClr>
              <a:buFont typeface="Webdings" panose="05030102010509060703" pitchFamily="18" charset="2"/>
              <a:buChar char=""/>
            </a:pPr>
            <a:r>
              <a:rPr lang="en-US" sz="2000" dirty="0" smtClean="0">
                <a:solidFill>
                  <a:schemeClr val="tx1">
                    <a:lumMod val="75000"/>
                    <a:lumOff val="25000"/>
                  </a:schemeClr>
                </a:solidFill>
              </a:rPr>
              <a:t>Florida shows better correlation between AOD and surface PM2.5</a:t>
            </a:r>
          </a:p>
          <a:p>
            <a:pPr marL="342900" indent="-342900">
              <a:buClr>
                <a:srgbClr val="C15442"/>
              </a:buClr>
              <a:buFont typeface="Webdings" panose="05030102010509060703" pitchFamily="18" charset="2"/>
              <a:buChar char=""/>
            </a:pPr>
            <a:r>
              <a:rPr lang="en-US" dirty="0" smtClean="0"/>
              <a:t>Long-term </a:t>
            </a:r>
            <a:r>
              <a:rPr lang="en-US" dirty="0"/>
              <a:t>aerosol </a:t>
            </a:r>
            <a:r>
              <a:rPr lang="en-US" dirty="0" smtClean="0"/>
              <a:t>climatologies can be a foundation for further air quality studies</a:t>
            </a:r>
          </a:p>
          <a:p>
            <a:pPr marL="1028700" lvl="1" indent="-342900">
              <a:buClr>
                <a:srgbClr val="C15442"/>
              </a:buClr>
              <a:buFont typeface="Webdings" panose="05030102010509060703" pitchFamily="18" charset="2"/>
              <a:buChar char=""/>
            </a:pPr>
            <a:r>
              <a:rPr lang="en-US" sz="2000" dirty="0" smtClean="0">
                <a:solidFill>
                  <a:schemeClr val="tx1">
                    <a:lumMod val="75000"/>
                    <a:lumOff val="25000"/>
                  </a:schemeClr>
                </a:solidFill>
              </a:rPr>
              <a:t>Public health trends (i.e. Asthma, Cardiovascular Disease) </a:t>
            </a:r>
            <a:endParaRPr lang="en-US" sz="2000" dirty="0">
              <a:solidFill>
                <a:schemeClr val="tx1">
                  <a:lumMod val="75000"/>
                  <a:lumOff val="25000"/>
                </a:schemeClr>
              </a:solidFill>
            </a:endParaRPr>
          </a:p>
          <a:p>
            <a:pPr marL="1028700" lvl="1" indent="-342900">
              <a:buClr>
                <a:srgbClr val="C15442"/>
              </a:buClr>
              <a:buFont typeface="Webdings" panose="05030102010509060703" pitchFamily="18" charset="2"/>
              <a:buChar char=""/>
            </a:pPr>
            <a:endParaRPr lang="en-US" sz="2000" dirty="0" smtClean="0"/>
          </a:p>
        </p:txBody>
      </p:sp>
      <p:sp>
        <p:nvSpPr>
          <p:cNvPr id="5" name="Text Placeholder 2"/>
          <p:cNvSpPr txBox="1">
            <a:spLocks/>
          </p:cNvSpPr>
          <p:nvPr/>
        </p:nvSpPr>
        <p:spPr>
          <a:xfrm>
            <a:off x="6988839" y="1569523"/>
            <a:ext cx="4704886"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smtClean="0">
                <a:solidFill>
                  <a:srgbClr val="C15442"/>
                </a:solidFill>
                <a:latin typeface="Century Gothic" panose="020B0502020202020204" pitchFamily="34" charset="0"/>
              </a:rPr>
              <a:t>Conclusions &amp; Future Work</a:t>
            </a:r>
            <a:endParaRPr lang="en-US" sz="3600" b="1" dirty="0">
              <a:solidFill>
                <a:srgbClr val="C15442"/>
              </a:solidFill>
              <a:latin typeface="Century Gothic" panose="020B0502020202020204" pitchFamily="34" charset="0"/>
            </a:endParaRPr>
          </a:p>
        </p:txBody>
      </p:sp>
      <p:sp>
        <p:nvSpPr>
          <p:cNvPr id="7" name="Oval 6"/>
          <p:cNvSpPr/>
          <p:nvPr/>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
        <p:nvSpPr>
          <p:cNvPr id="4" name="Rectangle 3"/>
          <p:cNvSpPr/>
          <p:nvPr/>
        </p:nvSpPr>
        <p:spPr>
          <a:xfrm>
            <a:off x="3724891" y="1315008"/>
            <a:ext cx="2095445" cy="276999"/>
          </a:xfrm>
          <a:prstGeom prst="rect">
            <a:avLst/>
          </a:prstGeom>
        </p:spPr>
        <p:txBody>
          <a:bodyPr wrap="none">
            <a:spAutoFit/>
          </a:bodyPr>
          <a:lstStyle/>
          <a:p>
            <a:r>
              <a:rPr lang="en-US" sz="1200" dirty="0"/>
              <a:t>Image Credit: </a:t>
            </a:r>
            <a:r>
              <a:rPr lang="en-US" sz="1200" dirty="0" smtClean="0"/>
              <a:t>Jeff Kubina</a:t>
            </a:r>
            <a:endParaRPr lang="en-US" sz="1200" dirty="0"/>
          </a:p>
        </p:txBody>
      </p:sp>
    </p:spTree>
    <p:extLst>
      <p:ext uri="{BB962C8B-B14F-4D97-AF65-F5344CB8AC3E}">
        <p14:creationId xmlns:p14="http://schemas.microsoft.com/office/powerpoint/2010/main" val="3867296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7538" y="5712030"/>
            <a:ext cx="9001495" cy="1021277"/>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377538" y="1258784"/>
            <a:ext cx="9001495" cy="2278038"/>
          </a:xfrm>
          <a:prstGeom prst="rect">
            <a:avLst/>
          </a:prstGeom>
        </p:spPr>
      </p:pic>
      <p:pic>
        <p:nvPicPr>
          <p:cNvPr id="2051" name="Picture 3" descr="Z:\NCEI_NASA_DEVELOP\2016\2016SummerTerm\CoastalAQ\Deliverables\Final_Drafts\Presentation\Ma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7537" y="1460260"/>
            <a:ext cx="9084624" cy="50947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052451" y="3303318"/>
            <a:ext cx="5474524" cy="1385456"/>
          </a:xfrm>
          <a:prstGeom prst="rect">
            <a:avLst/>
          </a:prstGeom>
        </p:spPr>
      </p:pic>
      <p:sp>
        <p:nvSpPr>
          <p:cNvPr id="7" name="Oval 6"/>
          <p:cNvSpPr/>
          <p:nvPr/>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548254" y="3089565"/>
            <a:ext cx="5474526" cy="1812966"/>
          </a:xfrm>
          <a:prstGeom prst="rect">
            <a:avLst/>
          </a:prstGeom>
        </p:spPr>
      </p:pic>
      <p:sp>
        <p:nvSpPr>
          <p:cNvPr id="9" name="Text Placeholder 1"/>
          <p:cNvSpPr>
            <a:spLocks noGrp="1"/>
          </p:cNvSpPr>
          <p:nvPr>
            <p:ph type="body" sz="quarter" idx="13"/>
          </p:nvPr>
        </p:nvSpPr>
        <p:spPr>
          <a:xfrm>
            <a:off x="3283527" y="1533821"/>
            <a:ext cx="7534894" cy="855024"/>
          </a:xfrm>
        </p:spPr>
        <p:txBody>
          <a:bodyPr>
            <a:noAutofit/>
          </a:bodyPr>
          <a:lstStyle/>
          <a:p>
            <a:pPr algn="l"/>
            <a:r>
              <a:rPr lang="en-US" sz="3600" b="1" dirty="0" smtClean="0">
                <a:solidFill>
                  <a:schemeClr val="bg1"/>
                </a:solidFill>
                <a:latin typeface="+mj-lt"/>
                <a:cs typeface="Arial" panose="020B0604020202020204" pitchFamily="34" charset="0"/>
              </a:rPr>
              <a:t>Health Effects of Aerosols</a:t>
            </a:r>
            <a:endParaRPr lang="en-US" sz="36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3564852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Z:\NCEI_NASA_DEVELOP\2016\2016SummerTerm\CoastalAQ\Deliverables\Final_Drafts\Presentation\PM_Size.PNG"/>
          <p:cNvPicPr>
            <a:picLocks noChangeAspect="1" noChangeArrowheads="1"/>
          </p:cNvPicPr>
          <p:nvPr/>
        </p:nvPicPr>
        <p:blipFill rotWithShape="1">
          <a:blip r:embed="rId3">
            <a:extLst>
              <a:ext uri="{28A0092B-C50C-407E-A947-70E740481C1C}">
                <a14:useLocalDpi xmlns:a14="http://schemas.microsoft.com/office/drawing/2010/main" val="0"/>
              </a:ext>
            </a:extLst>
          </a:blip>
          <a:srcRect l="26588" t="14846" r="26265"/>
          <a:stretch/>
        </p:blipFill>
        <p:spPr bwMode="auto">
          <a:xfrm>
            <a:off x="3811974" y="1781299"/>
            <a:ext cx="4985527" cy="4936812"/>
          </a:xfrm>
          <a:prstGeom prst="ellipse">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7172696" y="6483928"/>
            <a:ext cx="1710047" cy="0"/>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
          <p:cNvSpPr>
            <a:spLocks noGrp="1"/>
          </p:cNvSpPr>
          <p:nvPr>
            <p:ph type="body" sz="quarter" idx="13"/>
          </p:nvPr>
        </p:nvSpPr>
        <p:spPr>
          <a:xfrm>
            <a:off x="742198" y="1603168"/>
            <a:ext cx="5427024" cy="1017776"/>
          </a:xfrm>
        </p:spPr>
        <p:txBody>
          <a:bodyPr>
            <a:noAutofit/>
          </a:bodyPr>
          <a:lstStyle/>
          <a:p>
            <a:pPr algn="l"/>
            <a:r>
              <a:rPr lang="en-US" sz="3600" b="1" dirty="0" smtClean="0">
                <a:solidFill>
                  <a:srgbClr val="C15442"/>
                </a:solidFill>
                <a:latin typeface="+mj-lt"/>
                <a:cs typeface="Arial" panose="020B0604020202020204" pitchFamily="34" charset="0"/>
              </a:rPr>
              <a:t>Particulate Matter </a:t>
            </a:r>
          </a:p>
          <a:p>
            <a:pPr algn="l"/>
            <a:r>
              <a:rPr lang="en-US" sz="3600" b="1" dirty="0" smtClean="0">
                <a:solidFill>
                  <a:srgbClr val="C15442"/>
                </a:solidFill>
                <a:latin typeface="+mj-lt"/>
                <a:cs typeface="Arial" panose="020B0604020202020204" pitchFamily="34" charset="0"/>
              </a:rPr>
              <a:t>(PM)</a:t>
            </a:r>
            <a:endParaRPr lang="en-US" sz="3600" b="1" dirty="0">
              <a:solidFill>
                <a:srgbClr val="C15442"/>
              </a:solidFill>
              <a:latin typeface="+mj-lt"/>
              <a:cs typeface="Arial" panose="020B0604020202020204" pitchFamily="34"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5243" y="6175334"/>
            <a:ext cx="1805049" cy="542777"/>
          </a:xfrm>
          <a:prstGeom prst="rect">
            <a:avLst/>
          </a:prstGeom>
        </p:spPr>
      </p:pic>
      <p:sp>
        <p:nvSpPr>
          <p:cNvPr id="3" name="Rectangle 2"/>
          <p:cNvSpPr/>
          <p:nvPr/>
        </p:nvSpPr>
        <p:spPr>
          <a:xfrm>
            <a:off x="8906493" y="6163459"/>
            <a:ext cx="2018805" cy="542777"/>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71269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christine.stevens\Downloads\Florida_Coasts.jpg"/>
          <p:cNvPicPr>
            <a:picLocks noChangeAspect="1" noChangeArrowheads="1"/>
          </p:cNvPicPr>
          <p:nvPr/>
        </p:nvPicPr>
        <p:blipFill rotWithShape="1">
          <a:blip r:embed="rId3">
            <a:extLst>
              <a:ext uri="{28A0092B-C50C-407E-A947-70E740481C1C}">
                <a14:useLocalDpi xmlns:a14="http://schemas.microsoft.com/office/drawing/2010/main" val="0"/>
              </a:ext>
            </a:extLst>
          </a:blip>
          <a:srcRect l="7900" t="52065" r="8666"/>
          <a:stretch/>
        </p:blipFill>
        <p:spPr bwMode="auto">
          <a:xfrm>
            <a:off x="19977" y="4073236"/>
            <a:ext cx="6118490" cy="26333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icap.atmos.und.edu/canary.jpg"/>
          <p:cNvPicPr>
            <a:picLocks noChangeAspect="1" noChangeArrowheads="1"/>
          </p:cNvPicPr>
          <p:nvPr/>
        </p:nvPicPr>
        <p:blipFill rotWithShape="1">
          <a:blip r:embed="rId4">
            <a:extLst>
              <a:ext uri="{28A0092B-C50C-407E-A947-70E740481C1C}">
                <a14:useLocalDpi xmlns:a14="http://schemas.microsoft.com/office/drawing/2010/main" val="0"/>
              </a:ext>
            </a:extLst>
          </a:blip>
          <a:srcRect l="9016" t="13177" r="8993" b="37931"/>
          <a:stretch/>
        </p:blipFill>
        <p:spPr bwMode="auto">
          <a:xfrm>
            <a:off x="19977" y="1273455"/>
            <a:ext cx="6084125" cy="27521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0" y="1453513"/>
            <a:ext cx="5930117" cy="276999"/>
          </a:xfrm>
          <a:prstGeom prst="rect">
            <a:avLst/>
          </a:prstGeom>
          <a:noFill/>
        </p:spPr>
        <p:txBody>
          <a:bodyPr wrap="square" rtlCol="0">
            <a:spAutoFit/>
          </a:bodyPr>
          <a:lstStyle/>
          <a:p>
            <a:r>
              <a:rPr lang="en-US" sz="1200" dirty="0" smtClean="0"/>
              <a:t>Image Credit: International Cooperative for Aerosol Prediction (ICAP)</a:t>
            </a:r>
            <a:endParaRPr lang="en-US" sz="1200"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750905"/>
            <a:ext cx="12192000" cy="107096"/>
          </a:xfrm>
          <a:prstGeom prst="rect">
            <a:avLst/>
          </a:prstGeom>
        </p:spPr>
      </p:pic>
      <p:sp>
        <p:nvSpPr>
          <p:cNvPr id="6" name="Text Placeholder 2"/>
          <p:cNvSpPr txBox="1">
            <a:spLocks/>
          </p:cNvSpPr>
          <p:nvPr/>
        </p:nvSpPr>
        <p:spPr>
          <a:xfrm>
            <a:off x="6440385" y="1548169"/>
            <a:ext cx="5381441" cy="13038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3600" b="1" dirty="0" smtClean="0">
                <a:solidFill>
                  <a:srgbClr val="C15442"/>
                </a:solidFill>
                <a:latin typeface="Century Gothic" panose="020B0502020202020204" pitchFamily="34" charset="0"/>
              </a:rPr>
              <a:t>Community Concerns</a:t>
            </a:r>
            <a:endParaRPr lang="en-US" sz="3600" b="1" dirty="0">
              <a:solidFill>
                <a:srgbClr val="C15442"/>
              </a:solidFill>
              <a:latin typeface="Century Gothic" panose="020B0502020202020204" pitchFamily="34" charset="0"/>
            </a:endParaRPr>
          </a:p>
        </p:txBody>
      </p:sp>
      <p:sp>
        <p:nvSpPr>
          <p:cNvPr id="8" name="Oval 7"/>
          <p:cNvSpPr/>
          <p:nvPr/>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
        <p:nvSpPr>
          <p:cNvPr id="10" name="Text Placeholder 1"/>
          <p:cNvSpPr txBox="1">
            <a:spLocks/>
          </p:cNvSpPr>
          <p:nvPr/>
        </p:nvSpPr>
        <p:spPr>
          <a:xfrm>
            <a:off x="6440385" y="2265287"/>
            <a:ext cx="5065038" cy="36694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2400"/>
              </a:spcBef>
              <a:buClr>
                <a:srgbClr val="C15442"/>
              </a:buClr>
              <a:buFont typeface="Webdings" panose="05030102010509060703" pitchFamily="18" charset="2"/>
              <a:buChar char="4"/>
            </a:pPr>
            <a:r>
              <a:rPr lang="en-US" sz="2000" dirty="0" smtClean="0">
                <a:solidFill>
                  <a:schemeClr val="tx1">
                    <a:lumMod val="50000"/>
                    <a:lumOff val="50000"/>
                  </a:schemeClr>
                </a:solidFill>
              </a:rPr>
              <a:t>PM air pollution is the 13</a:t>
            </a:r>
            <a:r>
              <a:rPr lang="en-US" sz="2000" baseline="30000" dirty="0" smtClean="0">
                <a:solidFill>
                  <a:schemeClr val="tx1">
                    <a:lumMod val="50000"/>
                    <a:lumOff val="50000"/>
                  </a:schemeClr>
                </a:solidFill>
              </a:rPr>
              <a:t>th</a:t>
            </a:r>
            <a:r>
              <a:rPr lang="en-US" sz="2000" dirty="0" smtClean="0">
                <a:solidFill>
                  <a:schemeClr val="tx1">
                    <a:lumMod val="50000"/>
                    <a:lumOff val="50000"/>
                  </a:schemeClr>
                </a:solidFill>
              </a:rPr>
              <a:t> </a:t>
            </a:r>
            <a:r>
              <a:rPr lang="en-US" sz="2000" dirty="0">
                <a:solidFill>
                  <a:schemeClr val="tx1">
                    <a:lumMod val="50000"/>
                    <a:lumOff val="50000"/>
                  </a:schemeClr>
                </a:solidFill>
              </a:rPr>
              <a:t>leading cause of mortality</a:t>
            </a:r>
          </a:p>
          <a:p>
            <a:pPr marL="342900" indent="-342900">
              <a:lnSpc>
                <a:spcPct val="100000"/>
              </a:lnSpc>
              <a:spcBef>
                <a:spcPts val="2400"/>
              </a:spcBef>
              <a:buClr>
                <a:srgbClr val="C15442"/>
              </a:buClr>
              <a:buFont typeface="Webdings" panose="05030102010509060703" pitchFamily="18" charset="2"/>
              <a:buChar char="4"/>
            </a:pPr>
            <a:r>
              <a:rPr lang="en-US" sz="2000" dirty="0" smtClean="0">
                <a:solidFill>
                  <a:schemeClr val="tx1">
                    <a:lumMod val="50000"/>
                    <a:lumOff val="50000"/>
                  </a:schemeClr>
                </a:solidFill>
              </a:rPr>
              <a:t>Aerosols originate from natural and human sources</a:t>
            </a:r>
          </a:p>
          <a:p>
            <a:pPr marL="342900" indent="-342900">
              <a:lnSpc>
                <a:spcPct val="100000"/>
              </a:lnSpc>
              <a:spcBef>
                <a:spcPts val="2400"/>
              </a:spcBef>
              <a:buClr>
                <a:srgbClr val="C15442"/>
              </a:buClr>
              <a:buFont typeface="Webdings" panose="05030102010509060703" pitchFamily="18" charset="2"/>
              <a:buChar char="4"/>
            </a:pPr>
            <a:r>
              <a:rPr lang="en-US" sz="2000" dirty="0">
                <a:solidFill>
                  <a:schemeClr val="tx1">
                    <a:lumMod val="50000"/>
                    <a:lumOff val="50000"/>
                  </a:schemeClr>
                </a:solidFill>
              </a:rPr>
              <a:t>40% of the US population currently lives on the coast – projected to rise by 8% by the year 2020</a:t>
            </a:r>
          </a:p>
          <a:p>
            <a:pPr marL="342900" indent="-342900">
              <a:lnSpc>
                <a:spcPct val="100000"/>
              </a:lnSpc>
              <a:spcBef>
                <a:spcPts val="2400"/>
              </a:spcBef>
              <a:buClr>
                <a:srgbClr val="C15442"/>
              </a:buClr>
              <a:buFont typeface="Webdings" panose="05030102010509060703" pitchFamily="18" charset="2"/>
              <a:buChar char="4"/>
            </a:pPr>
            <a:r>
              <a:rPr lang="en-US" sz="2000" dirty="0">
                <a:solidFill>
                  <a:schemeClr val="tx1">
                    <a:lumMod val="50000"/>
                    <a:lumOff val="50000"/>
                  </a:schemeClr>
                </a:solidFill>
              </a:rPr>
              <a:t>Gaps in land-based collection methods </a:t>
            </a:r>
          </a:p>
          <a:p>
            <a:pPr marL="0" indent="0">
              <a:lnSpc>
                <a:spcPct val="100000"/>
              </a:lnSpc>
              <a:spcBef>
                <a:spcPts val="2400"/>
              </a:spcBef>
              <a:buClr>
                <a:srgbClr val="C15442"/>
              </a:buClr>
              <a:buNone/>
            </a:pPr>
            <a:endParaRPr lang="en-US" sz="2000" dirty="0" smtClean="0">
              <a:solidFill>
                <a:schemeClr val="tx1">
                  <a:lumMod val="50000"/>
                  <a:lumOff val="50000"/>
                </a:schemeClr>
              </a:solidFill>
            </a:endParaRPr>
          </a:p>
        </p:txBody>
      </p:sp>
      <p:sp>
        <p:nvSpPr>
          <p:cNvPr id="14" name="TextBox 13"/>
          <p:cNvSpPr txBox="1"/>
          <p:nvPr/>
        </p:nvSpPr>
        <p:spPr>
          <a:xfrm>
            <a:off x="4245442" y="6441421"/>
            <a:ext cx="1893025" cy="276999"/>
          </a:xfrm>
          <a:prstGeom prst="rect">
            <a:avLst/>
          </a:prstGeom>
          <a:noFill/>
        </p:spPr>
        <p:txBody>
          <a:bodyPr wrap="square" rtlCol="0">
            <a:spAutoFit/>
          </a:bodyPr>
          <a:lstStyle/>
          <a:p>
            <a:r>
              <a:rPr lang="en-US" sz="1200" dirty="0" smtClean="0">
                <a:solidFill>
                  <a:schemeClr val="bg1"/>
                </a:solidFill>
              </a:rPr>
              <a:t>Image Credit: MAPR</a:t>
            </a:r>
            <a:endParaRPr lang="en-US" sz="1200" dirty="0">
              <a:solidFill>
                <a:schemeClr val="bg1"/>
              </a:solidFill>
            </a:endParaRPr>
          </a:p>
        </p:txBody>
      </p:sp>
    </p:spTree>
    <p:extLst>
      <p:ext uri="{BB962C8B-B14F-4D97-AF65-F5344CB8AC3E}">
        <p14:creationId xmlns:p14="http://schemas.microsoft.com/office/powerpoint/2010/main" val="41650435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75004" y="2467228"/>
            <a:ext cx="6890146" cy="3785652"/>
          </a:xfrm>
          <a:prstGeom prst="rect">
            <a:avLst/>
          </a:prstGeom>
          <a:noFill/>
        </p:spPr>
        <p:txBody>
          <a:bodyPr wrap="square" rtlCol="0">
            <a:spAutoFit/>
          </a:bodyPr>
          <a:lstStyle/>
          <a:p>
            <a:r>
              <a:rPr lang="en-US" sz="2000" dirty="0" smtClean="0">
                <a:solidFill>
                  <a:schemeClr val="tx1">
                    <a:lumMod val="50000"/>
                    <a:lumOff val="50000"/>
                  </a:schemeClr>
                </a:solidFill>
              </a:rPr>
              <a:t>		The </a:t>
            </a:r>
            <a:r>
              <a:rPr lang="en-US" sz="2000" b="1" dirty="0" smtClean="0">
                <a:solidFill>
                  <a:schemeClr val="tx1">
                    <a:lumMod val="50000"/>
                    <a:lumOff val="50000"/>
                  </a:schemeClr>
                </a:solidFill>
              </a:rPr>
              <a:t>Environmental Protection Agency </a:t>
            </a:r>
            <a:r>
              <a:rPr lang="en-US" sz="2000" dirty="0" smtClean="0">
                <a:solidFill>
                  <a:schemeClr val="tx1">
                    <a:lumMod val="50000"/>
                    <a:lumOff val="50000"/>
                  </a:schemeClr>
                </a:solidFill>
              </a:rPr>
              <a:t>		</a:t>
            </a:r>
            <a:r>
              <a:rPr lang="en-US" sz="2000" b="1" dirty="0" smtClean="0">
                <a:solidFill>
                  <a:schemeClr val="tx1">
                    <a:lumMod val="50000"/>
                    <a:lumOff val="50000"/>
                  </a:schemeClr>
                </a:solidFill>
              </a:rPr>
              <a:t>(EPA) </a:t>
            </a:r>
            <a:r>
              <a:rPr lang="en-US" sz="2000" dirty="0" smtClean="0">
                <a:solidFill>
                  <a:schemeClr val="tx1">
                    <a:lumMod val="50000"/>
                    <a:lumOff val="50000"/>
                  </a:schemeClr>
                </a:solidFill>
              </a:rPr>
              <a:t>currently collects air quality 			measurements using </a:t>
            </a:r>
            <a:r>
              <a:rPr lang="en-US" sz="2000" i="1" dirty="0" smtClean="0">
                <a:solidFill>
                  <a:schemeClr val="tx1">
                    <a:lumMod val="50000"/>
                    <a:lumOff val="50000"/>
                  </a:schemeClr>
                </a:solidFill>
              </a:rPr>
              <a:t>in situ </a:t>
            </a:r>
            <a:r>
              <a:rPr lang="en-US" sz="2000" dirty="0" smtClean="0">
                <a:solidFill>
                  <a:schemeClr val="tx1">
                    <a:lumMod val="50000"/>
                    <a:lumOff val="50000"/>
                  </a:schemeClr>
                </a:solidFill>
              </a:rPr>
              <a:t>monitoring 		stations that record an Air Quality Index 		(AQI) for the terrestrial United States. </a:t>
            </a:r>
          </a:p>
          <a:p>
            <a:endParaRPr lang="en-US" sz="2000" dirty="0">
              <a:solidFill>
                <a:schemeClr val="tx1">
                  <a:lumMod val="50000"/>
                  <a:lumOff val="50000"/>
                </a:schemeClr>
              </a:solidFill>
            </a:endParaRPr>
          </a:p>
          <a:p>
            <a:endParaRPr lang="en-US" sz="2000" dirty="0" smtClean="0">
              <a:solidFill>
                <a:schemeClr val="tx1">
                  <a:lumMod val="50000"/>
                  <a:lumOff val="50000"/>
                </a:schemeClr>
              </a:solidFill>
            </a:endParaRPr>
          </a:p>
          <a:p>
            <a:r>
              <a:rPr lang="en-US" sz="2000" dirty="0" smtClean="0">
                <a:solidFill>
                  <a:schemeClr val="tx1">
                    <a:lumMod val="50000"/>
                    <a:lumOff val="50000"/>
                  </a:schemeClr>
                </a:solidFill>
              </a:rPr>
              <a:t>The </a:t>
            </a:r>
            <a:r>
              <a:rPr lang="en-US" sz="2000" b="1" dirty="0" smtClean="0">
                <a:solidFill>
                  <a:schemeClr val="tx1">
                    <a:lumMod val="50000"/>
                    <a:lumOff val="50000"/>
                  </a:schemeClr>
                </a:solidFill>
              </a:rPr>
              <a:t>Centers for Disease Control and </a:t>
            </a:r>
          </a:p>
          <a:p>
            <a:r>
              <a:rPr lang="en-US" sz="2000" b="1" dirty="0" smtClean="0">
                <a:solidFill>
                  <a:schemeClr val="tx1">
                    <a:lumMod val="50000"/>
                    <a:lumOff val="50000"/>
                  </a:schemeClr>
                </a:solidFill>
              </a:rPr>
              <a:t>Prevention (CDC) </a:t>
            </a:r>
            <a:r>
              <a:rPr lang="en-US" sz="2000" dirty="0" smtClean="0">
                <a:solidFill>
                  <a:schemeClr val="tx1">
                    <a:lumMod val="50000"/>
                    <a:lumOff val="50000"/>
                  </a:schemeClr>
                </a:solidFill>
              </a:rPr>
              <a:t>has an increasing </a:t>
            </a:r>
          </a:p>
          <a:p>
            <a:r>
              <a:rPr lang="en-US" sz="2000" dirty="0" smtClean="0">
                <a:solidFill>
                  <a:schemeClr val="tx1">
                    <a:lumMod val="50000"/>
                    <a:lumOff val="50000"/>
                  </a:schemeClr>
                </a:solidFill>
              </a:rPr>
              <a:t>need to incorporate air quality data </a:t>
            </a:r>
          </a:p>
          <a:p>
            <a:r>
              <a:rPr lang="en-US" sz="2000" dirty="0" smtClean="0">
                <a:solidFill>
                  <a:schemeClr val="tx1">
                    <a:lumMod val="50000"/>
                    <a:lumOff val="50000"/>
                  </a:schemeClr>
                </a:solidFill>
              </a:rPr>
              <a:t>into their various preventive human </a:t>
            </a:r>
          </a:p>
          <a:p>
            <a:r>
              <a:rPr lang="en-US" sz="2000" dirty="0" smtClean="0">
                <a:solidFill>
                  <a:schemeClr val="tx1">
                    <a:lumMod val="50000"/>
                    <a:lumOff val="50000"/>
                  </a:schemeClr>
                </a:solidFill>
              </a:rPr>
              <a:t>health efforts. </a:t>
            </a:r>
            <a:endParaRPr lang="en-US" sz="2000" dirty="0">
              <a:solidFill>
                <a:schemeClr val="tx1">
                  <a:lumMod val="50000"/>
                  <a:lumOff val="50000"/>
                </a:schemeClr>
              </a:solidFill>
            </a:endParaRPr>
          </a:p>
        </p:txBody>
      </p:sp>
      <p:pic>
        <p:nvPicPr>
          <p:cNvPr id="2050" name="Picture 2" descr="Z:\NCEI_NASA_DEVELOP\2016\2016SummerTerm\CoastalAQ\Deliverables\Rough_Drafts\Poster\CDC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3254" y="4739803"/>
            <a:ext cx="2115141" cy="122678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Z:\NCEI_NASA_DEVELOP\2016\2016SummerTerm\CoastalAQ\Deliverables\Rough_Drafts\Poster\EPA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4703" y="2517558"/>
            <a:ext cx="1688469" cy="16884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36957" y="1326458"/>
            <a:ext cx="5734542" cy="646331"/>
          </a:xfrm>
          <a:prstGeom prst="rect">
            <a:avLst/>
          </a:prstGeom>
          <a:noFill/>
        </p:spPr>
        <p:txBody>
          <a:bodyPr wrap="square" rtlCol="0">
            <a:spAutoFit/>
          </a:bodyPr>
          <a:lstStyle/>
          <a:p>
            <a:r>
              <a:rPr lang="en-US" sz="3600" b="1" dirty="0" smtClean="0">
                <a:solidFill>
                  <a:srgbClr val="C15442"/>
                </a:solidFill>
              </a:rPr>
              <a:t>Partner Organizations</a:t>
            </a:r>
            <a:endParaRPr lang="en-US" sz="3600" b="1" dirty="0">
              <a:solidFill>
                <a:srgbClr val="C15442"/>
              </a:solidFill>
            </a:endParaRPr>
          </a:p>
        </p:txBody>
      </p:sp>
    </p:spTree>
    <p:extLst>
      <p:ext uri="{BB962C8B-B14F-4D97-AF65-F5344CB8AC3E}">
        <p14:creationId xmlns:p14="http://schemas.microsoft.com/office/powerpoint/2010/main" val="302111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TextBox 102"/>
          <p:cNvSpPr txBox="1"/>
          <p:nvPr/>
        </p:nvSpPr>
        <p:spPr>
          <a:xfrm>
            <a:off x="4607385" y="1353101"/>
            <a:ext cx="1625681" cy="646331"/>
          </a:xfrm>
          <a:prstGeom prst="rect">
            <a:avLst/>
          </a:prstGeom>
          <a:noFill/>
        </p:spPr>
        <p:txBody>
          <a:bodyPr wrap="square" rtlCol="0">
            <a:spAutoFit/>
          </a:bodyPr>
          <a:lstStyle/>
          <a:p>
            <a:r>
              <a:rPr lang="en-US" sz="3600" b="1" dirty="0" smtClean="0">
                <a:solidFill>
                  <a:srgbClr val="C15442"/>
                </a:solidFill>
              </a:rPr>
              <a:t>EPA’s</a:t>
            </a:r>
            <a:endParaRPr lang="en-US" sz="3600" b="1" dirty="0">
              <a:solidFill>
                <a:srgbClr val="C15442"/>
              </a:solidFill>
            </a:endParaRPr>
          </a:p>
        </p:txBody>
      </p:sp>
      <p:sp>
        <p:nvSpPr>
          <p:cNvPr id="14" name="TextBox 13"/>
          <p:cNvSpPr txBox="1"/>
          <p:nvPr/>
        </p:nvSpPr>
        <p:spPr>
          <a:xfrm>
            <a:off x="10542323" y="6400431"/>
            <a:ext cx="1893025" cy="276999"/>
          </a:xfrm>
          <a:prstGeom prst="rect">
            <a:avLst/>
          </a:prstGeom>
          <a:noFill/>
        </p:spPr>
        <p:txBody>
          <a:bodyPr wrap="square" rtlCol="0">
            <a:spAutoFit/>
          </a:bodyPr>
          <a:lstStyle/>
          <a:p>
            <a:r>
              <a:rPr lang="en-US" sz="1200" dirty="0" smtClean="0"/>
              <a:t>Image Credit: EPA</a:t>
            </a:r>
            <a:endParaRPr lang="en-US" sz="1200" dirty="0"/>
          </a:p>
        </p:txBody>
      </p:sp>
      <p:pic>
        <p:nvPicPr>
          <p:cNvPr id="16" name="Picture 2" descr="https://airnow.gov/images/airnow-logo-250x1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854" y="1276625"/>
            <a:ext cx="1548231" cy="82365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Z:\NCEI_NASA_DEVELOP\2016\2016SummerTerm\CoastalAQ\Deliverables\Final_Drafts\Presentation\Images_and_Results\AQItab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5062" y="2182945"/>
            <a:ext cx="6742705" cy="4561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799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4518078" y="1428954"/>
            <a:ext cx="6122211" cy="4903603"/>
            <a:chOff x="4058585" y="1400616"/>
            <a:chExt cx="5904549" cy="4729267"/>
          </a:xfrm>
        </p:grpSpPr>
        <p:pic>
          <p:nvPicPr>
            <p:cNvPr id="28" name="Picture 27"/>
            <p:cNvPicPr>
              <a:picLocks noChangeAspect="1"/>
            </p:cNvPicPr>
            <p:nvPr/>
          </p:nvPicPr>
          <p:blipFill rotWithShape="1">
            <a:blip r:embed="rId3" cstate="print">
              <a:extLst>
                <a:ext uri="{28A0092B-C50C-407E-A947-70E740481C1C}">
                  <a14:useLocalDpi xmlns:a14="http://schemas.microsoft.com/office/drawing/2010/main" val="0"/>
                </a:ext>
              </a:extLst>
            </a:blip>
            <a:srcRect l="37554" t="37349" r="13693" b="32005"/>
            <a:stretch/>
          </p:blipFill>
          <p:spPr>
            <a:xfrm>
              <a:off x="6984422" y="3706903"/>
              <a:ext cx="2978711" cy="2422980"/>
            </a:xfrm>
            <a:prstGeom prst="rect">
              <a:avLst/>
            </a:prstGeom>
            <a:ln>
              <a:noFill/>
            </a:ln>
            <a:effectLst>
              <a:softEdge rad="112500"/>
            </a:effectLst>
          </p:spPr>
        </p:pic>
        <p:sp>
          <p:nvSpPr>
            <p:cNvPr id="29" name="Text Placeholder 16"/>
            <p:cNvSpPr txBox="1">
              <a:spLocks/>
            </p:cNvSpPr>
            <p:nvPr/>
          </p:nvSpPr>
          <p:spPr>
            <a:xfrm>
              <a:off x="7430935" y="5578763"/>
              <a:ext cx="1457352" cy="41337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1200" dirty="0" smtClean="0">
                  <a:solidFill>
                    <a:schemeClr val="tx1">
                      <a:lumMod val="75000"/>
                    </a:schemeClr>
                  </a:solidFill>
                </a:rPr>
                <a:t>Florida coast</a:t>
              </a:r>
            </a:p>
          </p:txBody>
        </p:sp>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l="4562" t="20448" r="8777" b="25398"/>
            <a:stretch/>
          </p:blipFill>
          <p:spPr>
            <a:xfrm>
              <a:off x="6989583" y="1400616"/>
              <a:ext cx="2973551" cy="2404739"/>
            </a:xfrm>
            <a:prstGeom prst="rect">
              <a:avLst/>
            </a:prstGeom>
            <a:ln>
              <a:noFill/>
            </a:ln>
            <a:effectLst>
              <a:softEdge rad="112500"/>
            </a:effectLst>
          </p:spPr>
        </p:pic>
        <p:sp>
          <p:nvSpPr>
            <p:cNvPr id="31" name="Text Placeholder 16"/>
            <p:cNvSpPr txBox="1">
              <a:spLocks/>
            </p:cNvSpPr>
            <p:nvPr/>
          </p:nvSpPr>
          <p:spPr>
            <a:xfrm>
              <a:off x="8533623" y="1616438"/>
              <a:ext cx="1330815" cy="45680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1200" dirty="0" smtClean="0">
                  <a:solidFill>
                    <a:schemeClr val="tx1">
                      <a:lumMod val="75000"/>
                    </a:schemeClr>
                  </a:solidFill>
                </a:rPr>
                <a:t>Hawaii coast</a:t>
              </a:r>
            </a:p>
          </p:txBody>
        </p:sp>
        <p:grpSp>
          <p:nvGrpSpPr>
            <p:cNvPr id="32" name="Group 31"/>
            <p:cNvGrpSpPr/>
            <p:nvPr/>
          </p:nvGrpSpPr>
          <p:grpSpPr>
            <a:xfrm>
              <a:off x="4058585" y="1740862"/>
              <a:ext cx="3823203" cy="3823203"/>
              <a:chOff x="2957603" y="1645943"/>
              <a:chExt cx="3823203" cy="3823203"/>
            </a:xfrm>
          </p:grpSpPr>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7603" y="1645943"/>
                <a:ext cx="3823203" cy="3823203"/>
              </a:xfrm>
              <a:prstGeom prst="ellipse">
                <a:avLst/>
              </a:prstGeom>
              <a:ln>
                <a:noFill/>
              </a:ln>
              <a:effectLst>
                <a:softEdge rad="112500"/>
              </a:effectLst>
            </p:spPr>
          </p:pic>
          <p:sp>
            <p:nvSpPr>
              <p:cNvPr id="34" name="Rectangle 33"/>
              <p:cNvSpPr/>
              <p:nvPr/>
            </p:nvSpPr>
            <p:spPr>
              <a:xfrm>
                <a:off x="4447344" y="2675143"/>
                <a:ext cx="433500" cy="40265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257300" y="2780936"/>
                <a:ext cx="445122" cy="41345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6" name="Text Placeholder 1"/>
          <p:cNvSpPr txBox="1">
            <a:spLocks/>
          </p:cNvSpPr>
          <p:nvPr/>
        </p:nvSpPr>
        <p:spPr>
          <a:xfrm>
            <a:off x="1250155" y="3598925"/>
            <a:ext cx="2666475" cy="1169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smtClean="0">
                <a:solidFill>
                  <a:schemeClr val="tx1">
                    <a:lumMod val="50000"/>
                    <a:lumOff val="50000"/>
                  </a:schemeClr>
                </a:solidFill>
              </a:rPr>
              <a:t>January 1981 – </a:t>
            </a:r>
          </a:p>
          <a:p>
            <a:pPr marL="0" indent="0">
              <a:buNone/>
            </a:pPr>
            <a:r>
              <a:rPr lang="en-US" sz="2000" b="1" dirty="0" smtClean="0">
                <a:solidFill>
                  <a:schemeClr val="tx1">
                    <a:lumMod val="50000"/>
                    <a:lumOff val="50000"/>
                  </a:schemeClr>
                </a:solidFill>
              </a:rPr>
              <a:t>December 2015</a:t>
            </a:r>
            <a:endParaRPr lang="en-US" sz="2000" b="1" dirty="0">
              <a:solidFill>
                <a:schemeClr val="tx1">
                  <a:lumMod val="50000"/>
                  <a:lumOff val="50000"/>
                </a:schemeClr>
              </a:solidFill>
            </a:endParaRPr>
          </a:p>
        </p:txBody>
      </p:sp>
      <p:sp>
        <p:nvSpPr>
          <p:cNvPr id="103" name="TextBox 102"/>
          <p:cNvSpPr txBox="1"/>
          <p:nvPr/>
        </p:nvSpPr>
        <p:spPr>
          <a:xfrm>
            <a:off x="1188772" y="2027103"/>
            <a:ext cx="3835021" cy="1200329"/>
          </a:xfrm>
          <a:prstGeom prst="rect">
            <a:avLst/>
          </a:prstGeom>
          <a:noFill/>
        </p:spPr>
        <p:txBody>
          <a:bodyPr wrap="square" rtlCol="0">
            <a:spAutoFit/>
          </a:bodyPr>
          <a:lstStyle/>
          <a:p>
            <a:r>
              <a:rPr lang="en-US" sz="3600" b="1" dirty="0" smtClean="0">
                <a:solidFill>
                  <a:srgbClr val="C15442"/>
                </a:solidFill>
              </a:rPr>
              <a:t>Study Area &amp; Study Period</a:t>
            </a:r>
            <a:endParaRPr lang="en-US" sz="3600" b="1" dirty="0">
              <a:solidFill>
                <a:srgbClr val="C15442"/>
              </a:solidFill>
            </a:endParaRPr>
          </a:p>
        </p:txBody>
      </p:sp>
    </p:spTree>
    <p:extLst>
      <p:ext uri="{BB962C8B-B14F-4D97-AF65-F5344CB8AC3E}">
        <p14:creationId xmlns:p14="http://schemas.microsoft.com/office/powerpoint/2010/main" val="12231680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2856132" y="3738742"/>
            <a:ext cx="8069168" cy="1261884"/>
          </a:xfrm>
          <a:prstGeom prst="rect">
            <a:avLst/>
          </a:prstGeom>
          <a:noFill/>
        </p:spPr>
        <p:txBody>
          <a:bodyPr wrap="square" rtlCol="0">
            <a:spAutoFit/>
          </a:bodyPr>
          <a:lstStyle/>
          <a:p>
            <a:r>
              <a:rPr lang="en-US" sz="2000" b="1" dirty="0">
                <a:solidFill>
                  <a:schemeClr val="tx1">
                    <a:lumMod val="50000"/>
                    <a:lumOff val="50000"/>
                  </a:schemeClr>
                </a:solidFill>
              </a:rPr>
              <a:t>Analyze</a:t>
            </a:r>
            <a:r>
              <a:rPr lang="en-US" sz="2000" dirty="0">
                <a:solidFill>
                  <a:schemeClr val="tx1">
                    <a:lumMod val="50000"/>
                    <a:lumOff val="50000"/>
                  </a:schemeClr>
                </a:solidFill>
              </a:rPr>
              <a:t> long-term trends in Aerosol Optical </a:t>
            </a:r>
            <a:r>
              <a:rPr lang="en-US" sz="2000" dirty="0" smtClean="0">
                <a:solidFill>
                  <a:schemeClr val="tx1">
                    <a:lumMod val="50000"/>
                    <a:lumOff val="50000"/>
                  </a:schemeClr>
                </a:solidFill>
              </a:rPr>
              <a:t>Depth (AOD) in comparison with surface PM2.5 at a </a:t>
            </a:r>
            <a:r>
              <a:rPr lang="en-US" sz="2000" dirty="0">
                <a:solidFill>
                  <a:schemeClr val="tx1">
                    <a:lumMod val="50000"/>
                    <a:lumOff val="50000"/>
                  </a:schemeClr>
                </a:solidFill>
              </a:rPr>
              <a:t>seasonal </a:t>
            </a:r>
            <a:r>
              <a:rPr lang="en-US" sz="2000" dirty="0" smtClean="0">
                <a:solidFill>
                  <a:schemeClr val="tx1">
                    <a:lumMod val="50000"/>
                    <a:lumOff val="50000"/>
                  </a:schemeClr>
                </a:solidFill>
              </a:rPr>
              <a:t>temporal scale</a:t>
            </a:r>
            <a:endParaRPr lang="en-US" dirty="0"/>
          </a:p>
          <a:p>
            <a:endParaRPr lang="en-US" dirty="0"/>
          </a:p>
          <a:p>
            <a:endParaRPr lang="en-US" dirty="0"/>
          </a:p>
        </p:txBody>
      </p:sp>
      <p:sp>
        <p:nvSpPr>
          <p:cNvPr id="53" name="Text Placeholder 1"/>
          <p:cNvSpPr>
            <a:spLocks noGrp="1"/>
          </p:cNvSpPr>
          <p:nvPr>
            <p:ph type="body" sz="quarter" idx="4294967295"/>
          </p:nvPr>
        </p:nvSpPr>
        <p:spPr>
          <a:xfrm>
            <a:off x="1627428" y="2531632"/>
            <a:ext cx="7884708" cy="954087"/>
          </a:xfrm>
          <a:prstGeom prst="rect">
            <a:avLst/>
          </a:prstGeom>
        </p:spPr>
        <p:txBody>
          <a:bodyPr/>
          <a:lstStyle/>
          <a:p>
            <a:pPr marL="0" indent="0">
              <a:spcBef>
                <a:spcPts val="0"/>
              </a:spcBef>
              <a:buNone/>
            </a:pPr>
            <a:r>
              <a:rPr lang="en-US" sz="2000" b="1" dirty="0" smtClean="0">
                <a:solidFill>
                  <a:schemeClr val="tx1">
                    <a:lumMod val="50000"/>
                    <a:lumOff val="50000"/>
                  </a:schemeClr>
                </a:solidFill>
              </a:rPr>
              <a:t>Create</a:t>
            </a:r>
            <a:r>
              <a:rPr lang="en-US" sz="2000" dirty="0" smtClean="0">
                <a:solidFill>
                  <a:schemeClr val="tx1">
                    <a:lumMod val="50000"/>
                    <a:lumOff val="50000"/>
                  </a:schemeClr>
                </a:solidFill>
              </a:rPr>
              <a:t> a comprehensive climatology of Aerosol Optical Depth (AOD) for Hawaii and Florida from 2000-2015</a:t>
            </a:r>
          </a:p>
          <a:p>
            <a:endParaRPr lang="en-US" dirty="0" smtClean="0"/>
          </a:p>
        </p:txBody>
      </p:sp>
      <p:sp>
        <p:nvSpPr>
          <p:cNvPr id="54" name="TextBox 53"/>
          <p:cNvSpPr txBox="1"/>
          <p:nvPr/>
        </p:nvSpPr>
        <p:spPr>
          <a:xfrm>
            <a:off x="1270059" y="2384494"/>
            <a:ext cx="593766" cy="646331"/>
          </a:xfrm>
          <a:prstGeom prst="rect">
            <a:avLst/>
          </a:prstGeom>
          <a:noFill/>
        </p:spPr>
        <p:txBody>
          <a:bodyPr wrap="square" rtlCol="0">
            <a:spAutoFit/>
          </a:bodyPr>
          <a:lstStyle/>
          <a:p>
            <a:r>
              <a:rPr lang="en-US" sz="3600" b="1" dirty="0" smtClean="0">
                <a:solidFill>
                  <a:srgbClr val="C15442"/>
                </a:solidFill>
              </a:rPr>
              <a:t>1</a:t>
            </a:r>
            <a:endParaRPr lang="en-US" sz="3600" b="1" dirty="0">
              <a:solidFill>
                <a:srgbClr val="C15442"/>
              </a:solidFill>
            </a:endParaRPr>
          </a:p>
        </p:txBody>
      </p:sp>
      <p:sp>
        <p:nvSpPr>
          <p:cNvPr id="55" name="TextBox 54"/>
          <p:cNvSpPr txBox="1"/>
          <p:nvPr/>
        </p:nvSpPr>
        <p:spPr>
          <a:xfrm>
            <a:off x="3837536" y="4948322"/>
            <a:ext cx="760020" cy="646331"/>
          </a:xfrm>
          <a:prstGeom prst="rect">
            <a:avLst/>
          </a:prstGeom>
          <a:noFill/>
        </p:spPr>
        <p:txBody>
          <a:bodyPr wrap="square" rtlCol="0">
            <a:spAutoFit/>
          </a:bodyPr>
          <a:lstStyle/>
          <a:p>
            <a:r>
              <a:rPr lang="en-US" sz="3600" b="1" dirty="0" smtClean="0">
                <a:solidFill>
                  <a:srgbClr val="C15442"/>
                </a:solidFill>
              </a:rPr>
              <a:t>3</a:t>
            </a:r>
            <a:endParaRPr lang="en-US" sz="3600" b="1" dirty="0">
              <a:solidFill>
                <a:srgbClr val="C15442"/>
              </a:solidFill>
            </a:endParaRPr>
          </a:p>
        </p:txBody>
      </p:sp>
      <p:sp>
        <p:nvSpPr>
          <p:cNvPr id="56" name="TextBox 55"/>
          <p:cNvSpPr txBox="1"/>
          <p:nvPr/>
        </p:nvSpPr>
        <p:spPr>
          <a:xfrm>
            <a:off x="2449355" y="3615910"/>
            <a:ext cx="593766" cy="646331"/>
          </a:xfrm>
          <a:prstGeom prst="rect">
            <a:avLst/>
          </a:prstGeom>
          <a:noFill/>
        </p:spPr>
        <p:txBody>
          <a:bodyPr wrap="square" rtlCol="0">
            <a:spAutoFit/>
          </a:bodyPr>
          <a:lstStyle/>
          <a:p>
            <a:r>
              <a:rPr lang="en-US" sz="3600" b="1" dirty="0" smtClean="0">
                <a:solidFill>
                  <a:srgbClr val="C15442"/>
                </a:solidFill>
              </a:rPr>
              <a:t>2</a:t>
            </a:r>
            <a:endParaRPr lang="en-US" sz="3600" b="1" dirty="0">
              <a:solidFill>
                <a:srgbClr val="C15442"/>
              </a:solidFill>
            </a:endParaRPr>
          </a:p>
        </p:txBody>
      </p:sp>
      <p:sp>
        <p:nvSpPr>
          <p:cNvPr id="57" name="TextBox 56"/>
          <p:cNvSpPr txBox="1"/>
          <p:nvPr/>
        </p:nvSpPr>
        <p:spPr>
          <a:xfrm>
            <a:off x="4282416" y="5100957"/>
            <a:ext cx="9007522" cy="984885"/>
          </a:xfrm>
          <a:prstGeom prst="rect">
            <a:avLst/>
          </a:prstGeom>
          <a:noFill/>
        </p:spPr>
        <p:txBody>
          <a:bodyPr wrap="square" rtlCol="0">
            <a:spAutoFit/>
          </a:bodyPr>
          <a:lstStyle/>
          <a:p>
            <a:r>
              <a:rPr lang="en-US" sz="2000" b="1" dirty="0" smtClean="0">
                <a:solidFill>
                  <a:schemeClr val="tx1">
                    <a:lumMod val="50000"/>
                    <a:lumOff val="50000"/>
                  </a:schemeClr>
                </a:solidFill>
              </a:rPr>
              <a:t>Compare </a:t>
            </a:r>
            <a:r>
              <a:rPr lang="en-US" sz="2000" dirty="0" smtClean="0">
                <a:solidFill>
                  <a:schemeClr val="tx1">
                    <a:lumMod val="50000"/>
                    <a:lumOff val="50000"/>
                  </a:schemeClr>
                </a:solidFill>
              </a:rPr>
              <a:t>satellite </a:t>
            </a:r>
            <a:r>
              <a:rPr lang="en-US" sz="2000" dirty="0">
                <a:solidFill>
                  <a:schemeClr val="tx1">
                    <a:lumMod val="50000"/>
                    <a:lumOff val="50000"/>
                  </a:schemeClr>
                </a:solidFill>
              </a:rPr>
              <a:t>and </a:t>
            </a:r>
            <a:r>
              <a:rPr lang="en-US" sz="2000" i="1" dirty="0">
                <a:solidFill>
                  <a:schemeClr val="tx1">
                    <a:lumMod val="50000"/>
                    <a:lumOff val="50000"/>
                  </a:schemeClr>
                </a:solidFill>
              </a:rPr>
              <a:t>in situ</a:t>
            </a:r>
            <a:r>
              <a:rPr lang="en-US" sz="2000" dirty="0">
                <a:solidFill>
                  <a:schemeClr val="tx1">
                    <a:lumMod val="50000"/>
                    <a:lumOff val="50000"/>
                  </a:schemeClr>
                </a:solidFill>
              </a:rPr>
              <a:t> aerosol </a:t>
            </a:r>
            <a:r>
              <a:rPr lang="en-US" sz="2000" dirty="0" smtClean="0">
                <a:solidFill>
                  <a:schemeClr val="tx1">
                    <a:lumMod val="50000"/>
                    <a:lumOff val="50000"/>
                  </a:schemeClr>
                </a:solidFill>
              </a:rPr>
              <a:t>measurements using </a:t>
            </a:r>
          </a:p>
          <a:p>
            <a:r>
              <a:rPr lang="en-US" sz="2000" dirty="0" smtClean="0">
                <a:solidFill>
                  <a:schemeClr val="tx1">
                    <a:lumMod val="50000"/>
                    <a:lumOff val="50000"/>
                  </a:schemeClr>
                </a:solidFill>
              </a:rPr>
              <a:t>statistical methods</a:t>
            </a:r>
            <a:endParaRPr lang="en-US" sz="2000" dirty="0">
              <a:solidFill>
                <a:schemeClr val="tx1">
                  <a:lumMod val="50000"/>
                  <a:lumOff val="50000"/>
                </a:schemeClr>
              </a:solidFill>
            </a:endParaRPr>
          </a:p>
          <a:p>
            <a:endParaRPr lang="en-US" dirty="0"/>
          </a:p>
        </p:txBody>
      </p:sp>
      <p:sp>
        <p:nvSpPr>
          <p:cNvPr id="58" name="Text Placeholder 2"/>
          <p:cNvSpPr txBox="1">
            <a:spLocks/>
          </p:cNvSpPr>
          <p:nvPr/>
        </p:nvSpPr>
        <p:spPr>
          <a:xfrm>
            <a:off x="1031392" y="1557794"/>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smtClean="0">
                <a:solidFill>
                  <a:srgbClr val="C15442"/>
                </a:solidFill>
                <a:latin typeface="Century Gothic" panose="020B0502020202020204" pitchFamily="34" charset="0"/>
              </a:rPr>
              <a:t>Objectives</a:t>
            </a:r>
            <a:endParaRPr lang="en-US" sz="3600" b="1" dirty="0">
              <a:solidFill>
                <a:srgbClr val="C15442"/>
              </a:solidFill>
              <a:latin typeface="Century Gothic" panose="020B0502020202020204" pitchFamily="34" charset="0"/>
            </a:endParaRPr>
          </a:p>
        </p:txBody>
      </p:sp>
    </p:spTree>
    <p:extLst>
      <p:ext uri="{BB962C8B-B14F-4D97-AF65-F5344CB8AC3E}">
        <p14:creationId xmlns:p14="http://schemas.microsoft.com/office/powerpoint/2010/main" val="34190822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9348</TotalTime>
  <Words>2700</Words>
  <Application>Microsoft Office PowerPoint</Application>
  <PresentationFormat>Custom</PresentationFormat>
  <Paragraphs>419</Paragraphs>
  <Slides>29</Slides>
  <Notes>28</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Alec Courtright</cp:lastModifiedBy>
  <cp:revision>525</cp:revision>
  <dcterms:created xsi:type="dcterms:W3CDTF">2015-05-18T13:26:09Z</dcterms:created>
  <dcterms:modified xsi:type="dcterms:W3CDTF">2016-08-04T23:48:01Z</dcterms:modified>
</cp:coreProperties>
</file>