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VELOP3" initials="D" lastIdx="1" clrIdx="0"/>
  <p:cmAuthor id="1" name="Sherry baggett" initials="Sb" lastIdx="6" clrIdx="1"/>
  <p:cmAuthor id="2" name="Amberle Keith" initials="AK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3" autoAdjust="0"/>
    <p:restoredTop sz="94660"/>
  </p:normalViewPr>
  <p:slideViewPr>
    <p:cSldViewPr snapToGrid="0">
      <p:cViewPr>
        <p:scale>
          <a:sx n="33" d="100"/>
          <a:sy n="33" d="100"/>
        </p:scale>
        <p:origin x="-2460" y="648"/>
      </p:cViewPr>
      <p:guideLst>
        <p:guide orient="horz" pos="18735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D3F52-B4E7-4C0F-A683-9E83E5205460}" type="datetimeFigureOut">
              <a:rPr lang="en-US"/>
              <a:t>7/2/2015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4FB65-5012-45F2-B4AA-6926F58A6CA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4FB65-5012-45F2-B4AA-6926F58A6CA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3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687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206302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8640">
          <p15:clr>
            <a:srgbClr val="F26B43"/>
          </p15:clr>
        </p15:guide>
        <p15:guide id="2" orient="horz" pos="11520">
          <p15:clr>
            <a:srgbClr val="F26B43"/>
          </p15:clr>
        </p15:guide>
        <p15:guide id="3" pos="576">
          <p15:clr>
            <a:srgbClr val="F26B43"/>
          </p15:clr>
        </p15:guide>
        <p15:guide id="4" pos="16704">
          <p15:clr>
            <a:srgbClr val="F26B43"/>
          </p15:clr>
        </p15:guide>
        <p15:guide id="5" orient="horz" pos="21888">
          <p15:clr>
            <a:srgbClr val="F26B43"/>
          </p15:clr>
        </p15:guide>
        <p15:guide id="6" orient="horz" pos="3456">
          <p15:clr>
            <a:srgbClr val="F26B43"/>
          </p15:clr>
        </p15:guide>
        <p15:guide id="7" pos="5760">
          <p15:clr>
            <a:srgbClr val="A4A3A4"/>
          </p15:clr>
        </p15:guide>
        <p15:guide id="8" pos="6048">
          <p15:clr>
            <a:srgbClr val="A4A3A4"/>
          </p15:clr>
        </p15:guide>
        <p15:guide id="9" pos="11520">
          <p15:clr>
            <a:srgbClr val="A4A3A4"/>
          </p15:clr>
        </p15:guide>
        <p15:guide id="10" pos="1123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em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Marshall Space Flight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Monitoring Food Crop Health and Stress Due to Changing Climate for Enriched Agricultural Land Management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Thailand Agriculture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398" y="33577439"/>
            <a:ext cx="8534399" cy="1226911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Chayanit Choonwattana, </a:t>
            </a:r>
            <a:r>
              <a:rPr lang="en-US" dirty="0"/>
              <a:t>Watanyoo </a:t>
            </a:r>
            <a:r>
              <a:rPr lang="en-US" dirty="0" smtClean="0"/>
              <a:t>Suksa-ngiam, </a:t>
            </a:r>
            <a:r>
              <a:rPr lang="en-US" dirty="0"/>
              <a:t>Komsan Rattanakijsuntorn</a:t>
            </a:r>
            <a:r>
              <a:rPr lang="en-US" dirty="0" smtClean="0"/>
              <a:t>, Tim Klug, Arom Boekfah, </a:t>
            </a:r>
            <a:r>
              <a:rPr lang="en-US" dirty="0"/>
              <a:t>Atipat Wattanuntachai</a:t>
            </a: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8097499" y="27517268"/>
            <a:ext cx="8229600" cy="1208619"/>
          </a:xfrm>
          <a:prstGeom prst="rect">
            <a:avLst/>
          </a:prstGeom>
        </p:spPr>
        <p:txBody>
          <a:bodyPr numCol="1" spcCol="640080" anchor="t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Royal Thai </a:t>
            </a:r>
            <a:r>
              <a:rPr lang="en-US" b="1" dirty="0" smtClean="0"/>
              <a:t>Embassy</a:t>
            </a:r>
          </a:p>
          <a:p>
            <a:r>
              <a:rPr lang="en-US" b="1" dirty="0"/>
              <a:t>SERVIR </a:t>
            </a:r>
            <a:r>
              <a:rPr lang="en-US" b="1" dirty="0" smtClean="0"/>
              <a:t>Mekong</a:t>
            </a: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287999" y="31241093"/>
            <a:ext cx="8229600" cy="3582307"/>
          </a:xfrm>
          <a:prstGeom prst="rect">
            <a:avLst/>
          </a:prstGeom>
          <a:ln>
            <a:noFill/>
          </a:ln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would like to thank our advisor, </a:t>
            </a:r>
            <a:r>
              <a:rPr lang="en-US" b="1" dirty="0"/>
              <a:t>Dr. Jeffrey Luvall</a:t>
            </a:r>
            <a:r>
              <a:rPr lang="en-US" dirty="0"/>
              <a:t> (NASA at National Space Science and Technology </a:t>
            </a:r>
            <a:r>
              <a:rPr lang="en-US" dirty="0" smtClean="0"/>
              <a:t>Center) and </a:t>
            </a:r>
            <a:r>
              <a:rPr lang="en-US" b="1" dirty="0" smtClean="0"/>
              <a:t>Dr</a:t>
            </a:r>
            <a:r>
              <a:rPr lang="en-US" b="1" dirty="0"/>
              <a:t>. Robert Griffin </a:t>
            </a:r>
            <a:r>
              <a:rPr lang="en-US" dirty="0"/>
              <a:t>(University of Alabama in Huntsville</a:t>
            </a:r>
            <a:r>
              <a:rPr lang="en-US" dirty="0" smtClean="0"/>
              <a:t>) for their guidance and suggestions on this project.</a:t>
            </a:r>
            <a:endParaRPr lang="en-US" dirty="0"/>
          </a:p>
          <a:p>
            <a:r>
              <a:rPr lang="en-US" dirty="0" smtClean="0"/>
              <a:t>We also would like to thank </a:t>
            </a:r>
            <a:r>
              <a:rPr lang="en-US" b="1" dirty="0" smtClean="0"/>
              <a:t>Gam </a:t>
            </a:r>
            <a:r>
              <a:rPr lang="en-US" b="1" dirty="0"/>
              <a:t>Raksaphaeng</a:t>
            </a:r>
            <a:r>
              <a:rPr lang="en-US" dirty="0"/>
              <a:t> </a:t>
            </a:r>
            <a:r>
              <a:rPr lang="en-US" dirty="0" smtClean="0"/>
              <a:t>(Royal </a:t>
            </a:r>
            <a:r>
              <a:rPr lang="en-US" dirty="0"/>
              <a:t>Thai </a:t>
            </a:r>
            <a:r>
              <a:rPr lang="en-US" dirty="0" smtClean="0"/>
              <a:t>Embassy), </a:t>
            </a:r>
            <a:r>
              <a:rPr lang="en-US" b="1" dirty="0" smtClean="0"/>
              <a:t>Dr. Bill Crosson </a:t>
            </a:r>
            <a:r>
              <a:rPr lang="en-US" dirty="0" smtClean="0"/>
              <a:t>(</a:t>
            </a:r>
            <a:r>
              <a:rPr lang="en-US" dirty="0"/>
              <a:t>SERVIR </a:t>
            </a:r>
            <a:r>
              <a:rPr lang="en-US" dirty="0" smtClean="0"/>
              <a:t>Mekong) and </a:t>
            </a:r>
            <a:r>
              <a:rPr lang="en-US" b="1" dirty="0" smtClean="0"/>
              <a:t>Dr. Peter Cutter </a:t>
            </a:r>
            <a:r>
              <a:rPr lang="en-US" dirty="0" smtClean="0"/>
              <a:t>(</a:t>
            </a:r>
            <a:r>
              <a:rPr lang="en-US" dirty="0"/>
              <a:t>SERVIR </a:t>
            </a:r>
            <a:r>
              <a:rPr lang="en-US" dirty="0" smtClean="0"/>
              <a:t>Mekong) for their collaboration and useful information.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8406195" y="6227510"/>
            <a:ext cx="3463205" cy="63321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GPM precipitation  </a:t>
            </a:r>
            <a:endParaRPr lang="en-US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49899" y="21895328"/>
            <a:ext cx="8229600" cy="1405769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/>
              <a:t>[</a:t>
            </a:r>
            <a:r>
              <a:rPr lang="en-US" dirty="0" smtClean="0"/>
              <a:t>TBD]</a:t>
            </a:r>
            <a:endParaRPr lang="en-US" dirty="0"/>
          </a:p>
        </p:txBody>
      </p:sp>
      <p:sp>
        <p:nvSpPr>
          <p:cNvPr id="13" name="Text Placeholder 16"/>
          <p:cNvSpPr txBox="1">
            <a:spLocks/>
          </p:cNvSpPr>
          <p:nvPr/>
        </p:nvSpPr>
        <p:spPr>
          <a:xfrm>
            <a:off x="18288000" y="9336375"/>
            <a:ext cx="8229600" cy="14173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18253798" y="22858776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399" y="6243410"/>
            <a:ext cx="8686801" cy="9815740"/>
          </a:xfrm>
          <a:prstGeom prst="rect">
            <a:avLst/>
          </a:prstGeom>
          <a:ln w="12700">
            <a:noFill/>
          </a:ln>
        </p:spPr>
        <p:txBody>
          <a:bodyPr numCol="1" spcCol="640080" anchor="t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Keep</a:t>
            </a:r>
            <a:r>
              <a:rPr lang="en-US" sz="2400"/>
              <a:t> this blank </a:t>
            </a:r>
            <a:r>
              <a:rPr lang="en-US" sz="2400" smtClean="0"/>
              <a:t>for now.</a:t>
            </a:r>
            <a:endParaRPr lang="en-US" sz="2400" dirty="0"/>
          </a:p>
          <a:p>
            <a:r>
              <a:rPr lang="en-US" sz="2400"/>
              <a:t>Body text point size should be at least </a:t>
            </a:r>
            <a:r>
              <a:rPr lang="en-US" sz="2400" smtClean="0"/>
              <a:t>24.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Caption</a:t>
            </a:r>
            <a:r>
              <a:rPr lang="en-US" sz="2400"/>
              <a:t> text point size should be at least </a:t>
            </a:r>
            <a:r>
              <a:rPr lang="en-US" sz="2400" smtClean="0"/>
              <a:t>16.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Feel</a:t>
            </a:r>
            <a:r>
              <a:rPr lang="en-US" sz="2400"/>
              <a:t> free </a:t>
            </a:r>
            <a:r>
              <a:rPr lang="en-US" sz="2400" smtClean="0"/>
              <a:t>to rename, move, and </a:t>
            </a:r>
            <a:r>
              <a:rPr lang="en-US" sz="2400" dirty="0"/>
              <a:t>resize</a:t>
            </a:r>
            <a:r>
              <a:rPr lang="en-US" sz="2400"/>
              <a:t> sections as </a:t>
            </a:r>
            <a:r>
              <a:rPr lang="en-US" sz="2400" smtClean="0"/>
              <a:t>needed.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0150958" y="6249132"/>
            <a:ext cx="7679842" cy="200750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sz="2400" dirty="0" smtClean="0"/>
              <a:t>To monitor </a:t>
            </a:r>
            <a:r>
              <a:rPr lang="en-US" sz="2400" dirty="0"/>
              <a:t>agricultural lands under the change of environmental </a:t>
            </a:r>
            <a:r>
              <a:rPr lang="en-US" sz="2400" dirty="0" smtClean="0"/>
              <a:t>variables</a:t>
            </a:r>
            <a:endParaRPr lang="en-US" sz="2400" dirty="0"/>
          </a:p>
          <a:p>
            <a:pPr marL="347663" indent="-347663"/>
            <a:r>
              <a:rPr lang="en-US" sz="2400" dirty="0" smtClean="0"/>
              <a:t>To improve </a:t>
            </a:r>
            <a:r>
              <a:rPr lang="en-US" sz="2400" dirty="0"/>
              <a:t>the understanding of agricultural lands under changing climate </a:t>
            </a:r>
            <a:r>
              <a:rPr lang="en-US" sz="2400" dirty="0" smtClean="0"/>
              <a:t>patterns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868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50958" y="5510709"/>
            <a:ext cx="8098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0123" y="16640328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50957" y="8317114"/>
            <a:ext cx="8098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11178" y="2876622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406196" y="5510709"/>
            <a:ext cx="8111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49899" y="2090847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097499" y="2876622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097498" y="2670966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1147" y="2876622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Tim Klug (Project Lead), Arom Boekfah, </a:t>
            </a:r>
            <a:r>
              <a:rPr lang="en-US" dirty="0"/>
              <a:t>Chayanit </a:t>
            </a:r>
            <a:r>
              <a:rPr lang="en-US" dirty="0" smtClean="0"/>
              <a:t>Choonwattana, </a:t>
            </a:r>
            <a:r>
              <a:rPr lang="en-US" dirty="0"/>
              <a:t>Komsan </a:t>
            </a:r>
            <a:r>
              <a:rPr lang="en-US" dirty="0" smtClean="0"/>
              <a:t>Rattanakijsuntorn, Watanyoo Suksa-ngiam, Atipat Wattanuntachai</a:t>
            </a:r>
          </a:p>
          <a:p>
            <a:r>
              <a:rPr lang="en-US" sz="2400" dirty="0" smtClean="0"/>
              <a:t>NASA DEVELOP National Program</a:t>
            </a:r>
            <a:endParaRPr lang="en-US" sz="2400" dirty="0"/>
          </a:p>
        </p:txBody>
      </p:sp>
      <p:pic>
        <p:nvPicPr>
          <p:cNvPr id="4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22" y="29709832"/>
            <a:ext cx="1924848" cy="1859633"/>
          </a:xfrm>
          <a:prstGeom prst="rect">
            <a:avLst/>
          </a:prstGeom>
        </p:spPr>
      </p:pic>
      <p:sp>
        <p:nvSpPr>
          <p:cNvPr id="41" name="TextBox 16"/>
          <p:cNvSpPr txBox="1"/>
          <p:nvPr/>
        </p:nvSpPr>
        <p:spPr>
          <a:xfrm>
            <a:off x="9385390" y="31581361"/>
            <a:ext cx="191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Landsat 5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2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664" y="30123017"/>
            <a:ext cx="2200274" cy="1311928"/>
          </a:xfrm>
          <a:prstGeom prst="rect">
            <a:avLst/>
          </a:prstGeom>
        </p:spPr>
      </p:pic>
      <p:sp>
        <p:nvSpPr>
          <p:cNvPr id="43" name="TextBox 18"/>
          <p:cNvSpPr txBox="1"/>
          <p:nvPr/>
        </p:nvSpPr>
        <p:spPr>
          <a:xfrm>
            <a:off x="11520710" y="31569465"/>
            <a:ext cx="169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Landsat 7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4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275" y="30067118"/>
            <a:ext cx="1866326" cy="1525344"/>
          </a:xfrm>
          <a:prstGeom prst="rect">
            <a:avLst/>
          </a:prstGeom>
        </p:spPr>
      </p:pic>
      <p:pic>
        <p:nvPicPr>
          <p:cNvPr id="45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855" y="32440506"/>
            <a:ext cx="1862183" cy="1587511"/>
          </a:xfrm>
          <a:prstGeom prst="rect">
            <a:avLst/>
          </a:prstGeom>
        </p:spPr>
      </p:pic>
      <p:sp>
        <p:nvSpPr>
          <p:cNvPr id="46" name="TextBox 21"/>
          <p:cNvSpPr txBox="1"/>
          <p:nvPr/>
        </p:nvSpPr>
        <p:spPr>
          <a:xfrm>
            <a:off x="13764681" y="31581361"/>
            <a:ext cx="175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Landsat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8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7" name="TextBox 32"/>
          <p:cNvSpPr txBox="1"/>
          <p:nvPr/>
        </p:nvSpPr>
        <p:spPr>
          <a:xfrm>
            <a:off x="11725810" y="34028018"/>
            <a:ext cx="1283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TRMM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8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096" y="32588100"/>
            <a:ext cx="1741129" cy="1310683"/>
          </a:xfrm>
          <a:prstGeom prst="rect">
            <a:avLst/>
          </a:prstGeom>
        </p:spPr>
      </p:pic>
      <p:pic>
        <p:nvPicPr>
          <p:cNvPr id="49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203" y="32839308"/>
            <a:ext cx="2188348" cy="1146450"/>
          </a:xfrm>
          <a:prstGeom prst="rect">
            <a:avLst/>
          </a:prstGeom>
        </p:spPr>
      </p:pic>
      <p:pic>
        <p:nvPicPr>
          <p:cNvPr id="50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464" y="29970156"/>
            <a:ext cx="2294154" cy="1416004"/>
          </a:xfrm>
          <a:prstGeom prst="rect">
            <a:avLst/>
          </a:prstGeom>
        </p:spPr>
      </p:pic>
      <p:pic>
        <p:nvPicPr>
          <p:cNvPr id="51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99" y="32532832"/>
            <a:ext cx="2073743" cy="1110550"/>
          </a:xfrm>
          <a:prstGeom prst="rect">
            <a:avLst/>
          </a:prstGeom>
        </p:spPr>
      </p:pic>
      <p:sp>
        <p:nvSpPr>
          <p:cNvPr id="52" name="TextBox 37"/>
          <p:cNvSpPr txBox="1"/>
          <p:nvPr/>
        </p:nvSpPr>
        <p:spPr>
          <a:xfrm>
            <a:off x="9944886" y="34028018"/>
            <a:ext cx="108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GPM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3" name="TextBox 38"/>
          <p:cNvSpPr txBox="1"/>
          <p:nvPr/>
        </p:nvSpPr>
        <p:spPr>
          <a:xfrm>
            <a:off x="16162527" y="34028018"/>
            <a:ext cx="1373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Aqua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6" name="TextBox 53"/>
          <p:cNvSpPr txBox="1"/>
          <p:nvPr/>
        </p:nvSpPr>
        <p:spPr>
          <a:xfrm>
            <a:off x="15881909" y="31598309"/>
            <a:ext cx="2071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Suomi NPP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7" name="TextBox 54"/>
          <p:cNvSpPr txBox="1"/>
          <p:nvPr/>
        </p:nvSpPr>
        <p:spPr>
          <a:xfrm>
            <a:off x="13981310" y="33992707"/>
            <a:ext cx="103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Terra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502" y="10753694"/>
            <a:ext cx="5238753" cy="6779563"/>
          </a:xfrm>
          <a:prstGeom prst="rect">
            <a:avLst/>
          </a:prstGeom>
        </p:spPr>
      </p:pic>
      <p:sp>
        <p:nvSpPr>
          <p:cNvPr id="54" name="Text Placeholder 16"/>
          <p:cNvSpPr txBox="1">
            <a:spLocks/>
          </p:cNvSpPr>
          <p:nvPr/>
        </p:nvSpPr>
        <p:spPr>
          <a:xfrm>
            <a:off x="10219739" y="9167773"/>
            <a:ext cx="7611061" cy="1585921"/>
          </a:xfrm>
          <a:prstGeom prst="rect">
            <a:avLst/>
          </a:prstGeom>
        </p:spPr>
        <p:txBody>
          <a:bodyPr numCol="1" spcCol="640080"/>
          <a:lstStyle>
            <a:defPPr>
              <a:defRPr lang="en-US"/>
            </a:defPPr>
            <a:lvl1pPr marL="347663" indent="-347663" defTabSz="27432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baseline="0"/>
            </a:lvl1pPr>
            <a:lvl2pPr marL="20574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/>
            </a:lvl2pPr>
            <a:lvl3pPr marL="34290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/>
            </a:lvl3pPr>
            <a:lvl4pPr marL="48006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/>
            </a:lvl4pPr>
            <a:lvl5pPr marL="61722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/>
            </a:lvl5pPr>
            <a:lvl6pPr marL="75438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/>
            </a:lvl6pPr>
            <a:lvl7pPr marL="89154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/>
            </a:lvl7pPr>
            <a:lvl8pPr marL="102870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/>
            </a:lvl8pPr>
            <a:lvl9pPr marL="116586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/>
            </a:lvl9pPr>
          </a:lstStyle>
          <a:p>
            <a:r>
              <a:rPr lang="en-US" dirty="0"/>
              <a:t>Paddy field in </a:t>
            </a:r>
            <a:r>
              <a:rPr lang="en-US" dirty="0" err="1"/>
              <a:t>Roi</a:t>
            </a:r>
            <a:r>
              <a:rPr lang="en-US" dirty="0"/>
              <a:t> Et, a province in Northeastern Thailand. </a:t>
            </a:r>
            <a:endParaRPr lang="en-US" dirty="0" smtClean="0"/>
          </a:p>
          <a:p>
            <a:r>
              <a:rPr lang="en-US" dirty="0" smtClean="0"/>
              <a:t>Study from Jan 2000 to present</a:t>
            </a:r>
            <a:endParaRPr lang="en-US" dirty="0"/>
          </a:p>
        </p:txBody>
      </p:sp>
      <p:sp>
        <p:nvSpPr>
          <p:cNvPr id="7" name="TextBox 17"/>
          <p:cNvSpPr txBox="1"/>
          <p:nvPr/>
        </p:nvSpPr>
        <p:spPr>
          <a:xfrm>
            <a:off x="1770559" y="17430831"/>
            <a:ext cx="2428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Data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51935" y="17307906"/>
            <a:ext cx="1261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1</a:t>
            </a:r>
            <a:endParaRPr lang="en-US" sz="7200" b="1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8" name="TextBox 19"/>
          <p:cNvSpPr txBox="1"/>
          <p:nvPr/>
        </p:nvSpPr>
        <p:spPr>
          <a:xfrm>
            <a:off x="1789609" y="18106283"/>
            <a:ext cx="6377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Landsat 5, 7, 8 (Land Cover and Temperature)</a:t>
            </a:r>
          </a:p>
          <a:p>
            <a:r>
              <a:rPr lang="en-US" sz="2400" dirty="0" smtClean="0"/>
              <a:t>MODIS, VIIRS (Temperature)</a:t>
            </a:r>
          </a:p>
          <a:p>
            <a:r>
              <a:rPr lang="en-US" sz="2400" dirty="0" smtClean="0"/>
              <a:t>TRMM and GPM (Precipitation)</a:t>
            </a:r>
            <a:endParaRPr lang="en-US" sz="2400" dirty="0"/>
          </a:p>
        </p:txBody>
      </p:sp>
      <p:sp>
        <p:nvSpPr>
          <p:cNvPr id="19" name="Rectangle 32"/>
          <p:cNvSpPr/>
          <p:nvPr/>
        </p:nvSpPr>
        <p:spPr>
          <a:xfrm>
            <a:off x="8355765" y="17250756"/>
            <a:ext cx="873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</a:t>
            </a:r>
            <a:endParaRPr lang="en-US" sz="7200" b="1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448799" y="17430831"/>
            <a:ext cx="2990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Processing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601199" y="18191676"/>
            <a:ext cx="6377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Atmospheric Correction (dnppy)</a:t>
            </a:r>
          </a:p>
          <a:p>
            <a:r>
              <a:rPr lang="en-US" sz="2400" dirty="0" smtClean="0"/>
              <a:t>Supervised Land Cover Classification</a:t>
            </a:r>
          </a:p>
          <a:p>
            <a:r>
              <a:rPr lang="en-US" sz="2400" dirty="0" smtClean="0"/>
              <a:t>NDVI, NMDI</a:t>
            </a:r>
          </a:p>
          <a:p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914400" y="23379115"/>
            <a:ext cx="1261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3</a:t>
            </a:r>
            <a:endParaRPr lang="en-US" sz="7200" b="1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75876" y="23673198"/>
            <a:ext cx="2428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Analysis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5" name="TextBox 19"/>
          <p:cNvSpPr txBox="1"/>
          <p:nvPr/>
        </p:nvSpPr>
        <p:spPr>
          <a:xfrm>
            <a:off x="2175876" y="24689902"/>
            <a:ext cx="637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[TBD]</a:t>
            </a:r>
            <a:endParaRPr lang="en-US" sz="2400" dirty="0"/>
          </a:p>
        </p:txBody>
      </p:sp>
      <p:pic>
        <p:nvPicPr>
          <p:cNvPr id="17" name="Picture 3" descr="D:\Klug\Deliverables\Poster\photos\atipa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34" y="29740662"/>
            <a:ext cx="2353793" cy="25823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Klug\Deliverables\Poster\photos\msfc_team_crop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9740662"/>
            <a:ext cx="5510633" cy="37012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23" y="19449472"/>
            <a:ext cx="4946050" cy="6400801"/>
          </a:xfrm>
          <a:prstGeom prst="rect">
            <a:avLst/>
          </a:prstGeom>
        </p:spPr>
      </p:pic>
      <p:pic>
        <p:nvPicPr>
          <p:cNvPr id="59" name="Picture 58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280" y="26067203"/>
            <a:ext cx="193357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396" y="6681537"/>
            <a:ext cx="4682404" cy="60595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996" y="12741119"/>
            <a:ext cx="1958255" cy="121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griculture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7EB761"/>
      </a:accent1>
      <a:accent2>
        <a:srgbClr val="638E7C"/>
      </a:accent2>
      <a:accent3>
        <a:srgbClr val="4E6A89"/>
      </a:accent3>
      <a:accent4>
        <a:srgbClr val="D2AB70"/>
      </a:accent4>
      <a:accent5>
        <a:srgbClr val="CA8978"/>
      </a:accent5>
      <a:accent6>
        <a:srgbClr val="C3677B"/>
      </a:accent6>
      <a:hlink>
        <a:srgbClr val="7EB761"/>
      </a:hlink>
      <a:folHlink>
        <a:srgbClr val="7EB761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2848</TotalTime>
  <Words>303</Words>
  <Application>Microsoft Office PowerPoint</Application>
  <PresentationFormat>Custom</PresentationFormat>
  <Paragraphs>52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Timothy Klug</cp:lastModifiedBy>
  <cp:revision>149</cp:revision>
  <dcterms:created xsi:type="dcterms:W3CDTF">2015-06-02T14:58:58Z</dcterms:created>
  <dcterms:modified xsi:type="dcterms:W3CDTF">2015-07-02T18:34:56Z</dcterms:modified>
</cp:coreProperties>
</file>