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3E2D"/>
    <a:srgbClr val="4DAEB3"/>
    <a:srgbClr val="8A5A9A"/>
    <a:srgbClr val="9DB23F"/>
    <a:srgbClr val="67A478"/>
    <a:srgbClr val="BA3A50"/>
    <a:srgbClr val="5372B3"/>
    <a:srgbClr val="D2672B"/>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p:scale>
          <a:sx n="75" d="100"/>
          <a:sy n="75" d="100"/>
        </p:scale>
        <p:origin x="1836" y="384"/>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C13E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676901" cy="1991533"/>
          </a:xfrm>
        </p:spPr>
        <p:txBody>
          <a:bodyPr anchor="b" anchorCtr="0">
            <a:noAutofit/>
          </a:bodyPr>
          <a:lstStyle>
            <a:lvl1pPr>
              <a:defRPr sz="3600" b="1">
                <a:solidFill>
                  <a:srgbClr val="C13E2D"/>
                </a:solidFill>
                <a:effectLst/>
              </a:defRPr>
            </a:lvl1pPr>
          </a:lstStyle>
          <a:p>
            <a:r>
              <a:rPr lang="en-US" dirty="0"/>
              <a:t>Project Location</a:t>
            </a:r>
            <a:br>
              <a:rPr lang="en-US" dirty="0"/>
            </a:br>
            <a:r>
              <a:rPr lang="en-US" dirty="0"/>
              <a:t>Wildland Fires</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C13E2D"/>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534"/>
            <a:ext cx="909035" cy="908453"/>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628495" cy="877824"/>
          </a:xfrm>
        </p:spPr>
        <p:txBody>
          <a:bodyPr/>
          <a:lstStyle>
            <a:lvl1pPr marL="0" indent="0">
              <a:buNone/>
              <a:defRPr>
                <a:solidFill>
                  <a:srgbClr val="C13E2D"/>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C13E2D"/>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C13E2D"/>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C13E2D"/>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435"/>
            <a:ext cx="426656" cy="426383"/>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C13E2D"/>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C13E2D"/>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C13E2D"/>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435"/>
            <a:ext cx="426656" cy="426383"/>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C13E2D"/>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C13E2D"/>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C13E2D"/>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435"/>
            <a:ext cx="426656" cy="426383"/>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C13E2D"/>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C13E2D"/>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C13E2D"/>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435"/>
            <a:ext cx="426656" cy="426383"/>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C13E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C13E2D"/>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435"/>
            <a:ext cx="426656" cy="426383"/>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C13E2D"/>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Acknowledgements</a:t>
            </a:r>
            <a:endParaRPr lang="en-US" sz="3800" dirty="0">
              <a:solidFill>
                <a:srgbClr val="C13E2D"/>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671"/>
            <a:ext cx="751158" cy="750677"/>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4B1F-CD19-10ED-6787-3310FC736559}"/>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146F5684-89C8-D36D-CC78-5F0B672D275E}"/>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580617CC-33AE-3994-5FBE-7BB13840A682}"/>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005E30C9-1D09-7040-D732-EB1ACD6EC305}"/>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879F0F91-4347-8CE2-42B8-C4DDAF919AAA}"/>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60038DBA-AFAE-0778-74CD-8B14DE6B6178}"/>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1F5C48CC-7D32-D39F-E466-404379A7B677}"/>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A8519BA0-731C-3651-156B-2EEB3D77F759}"/>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136A255F-35EF-C1F6-E2D8-26AAB49C4004}"/>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C13E2D"/>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C13E2D"/>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13E2D"/>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C13E2D"/>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C13E2D"/>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C13E2D"/>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13E2D"/>
              </a:buClr>
              <a:buFont typeface="Arial" panose="020B0604020202020204" pitchFamily="34" charset="0"/>
              <a:buChar char="•"/>
            </a:pPr>
            <a:r>
              <a:rPr lang="en-US" sz="2000" dirty="0">
                <a:latin typeface="Century Gothic"/>
              </a:rPr>
              <a:t>Study Area</a:t>
            </a:r>
          </a:p>
          <a:p>
            <a:pPr marL="457200" indent="-457200">
              <a:buClr>
                <a:srgbClr val="C13E2D"/>
              </a:buClr>
              <a:buFont typeface="Arial" panose="020B0604020202020204" pitchFamily="34" charset="0"/>
              <a:buChar char="•"/>
            </a:pPr>
            <a:r>
              <a:rPr lang="en-US" sz="2000" dirty="0">
                <a:latin typeface="Century Gothic"/>
              </a:rPr>
              <a:t>Study Period</a:t>
            </a:r>
          </a:p>
          <a:p>
            <a:pPr marL="457200" indent="-457200">
              <a:buClr>
                <a:srgbClr val="C13E2D"/>
              </a:buClr>
              <a:buFont typeface="Arial" panose="020B0604020202020204" pitchFamily="34" charset="0"/>
              <a:buChar char="•"/>
            </a:pPr>
            <a:r>
              <a:rPr lang="en-US" sz="2000" dirty="0">
                <a:latin typeface="Century Gothic"/>
              </a:rPr>
              <a:t>Objectives</a:t>
            </a:r>
          </a:p>
          <a:p>
            <a:pPr marL="457200" indent="-457200">
              <a:buClr>
                <a:srgbClr val="C13E2D"/>
              </a:buClr>
              <a:buFont typeface="Arial" panose="020B0604020202020204" pitchFamily="34" charset="0"/>
              <a:buChar char="•"/>
            </a:pPr>
            <a:r>
              <a:rPr lang="en-US" sz="2000" dirty="0">
                <a:latin typeface="Century Gothic"/>
              </a:rPr>
              <a:t>Partners</a:t>
            </a:r>
          </a:p>
          <a:p>
            <a:pPr marL="457200" indent="-457200">
              <a:buClr>
                <a:srgbClr val="C13E2D"/>
              </a:buClr>
              <a:buFont typeface="Arial" panose="020B0604020202020204" pitchFamily="34" charset="0"/>
              <a:buChar char="•"/>
            </a:pPr>
            <a:r>
              <a:rPr lang="en-US" sz="2000" dirty="0">
                <a:latin typeface="Century Gothic"/>
              </a:rPr>
              <a:t>Community Concerns</a:t>
            </a:r>
          </a:p>
          <a:p>
            <a:pPr marL="457200" indent="-457200">
              <a:buClr>
                <a:srgbClr val="C13E2D"/>
              </a:buClr>
              <a:buFont typeface="Arial" panose="020B0604020202020204" pitchFamily="34" charset="0"/>
              <a:buChar char="•"/>
            </a:pPr>
            <a:r>
              <a:rPr lang="en-US" sz="2000" dirty="0">
                <a:latin typeface="Century Gothic"/>
              </a:rPr>
              <a:t>Earth Observations</a:t>
            </a:r>
          </a:p>
          <a:p>
            <a:pPr marL="457200" indent="-457200">
              <a:buClr>
                <a:srgbClr val="C13E2D"/>
              </a:buClr>
              <a:buFont typeface="Arial" panose="020B0604020202020204" pitchFamily="34" charset="0"/>
              <a:buChar char="•"/>
            </a:pPr>
            <a:r>
              <a:rPr lang="en-US" sz="2000" dirty="0">
                <a:latin typeface="Century Gothic"/>
              </a:rPr>
              <a:t>Methodology</a:t>
            </a:r>
          </a:p>
          <a:p>
            <a:pPr marL="457200" indent="-457200">
              <a:buClr>
                <a:srgbClr val="C13E2D"/>
              </a:buClr>
              <a:buFont typeface="Arial" panose="020B0604020202020204" pitchFamily="34" charset="0"/>
              <a:buChar char="•"/>
            </a:pPr>
            <a:r>
              <a:rPr lang="en-US" sz="2000" dirty="0">
                <a:latin typeface="Century Gothic"/>
              </a:rPr>
              <a:t>Results</a:t>
            </a:r>
          </a:p>
          <a:p>
            <a:pPr marL="457200" indent="-457200">
              <a:buClr>
                <a:srgbClr val="C13E2D"/>
              </a:buClr>
              <a:buFont typeface="Arial" panose="020B0604020202020204" pitchFamily="34" charset="0"/>
              <a:buChar char="•"/>
            </a:pPr>
            <a:r>
              <a:rPr lang="en-US" sz="2000" dirty="0">
                <a:latin typeface="Century Gothic"/>
              </a:rPr>
              <a:t>Errors &amp; Uncertainties</a:t>
            </a:r>
          </a:p>
          <a:p>
            <a:pPr marL="457200" indent="-457200">
              <a:buClr>
                <a:srgbClr val="C13E2D"/>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C13E2D"/>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C13E2D"/>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703" y="1252039"/>
            <a:ext cx="3162452" cy="179596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0518" y="1252039"/>
            <a:ext cx="3150239" cy="1795961"/>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3831" y="1252039"/>
            <a:ext cx="3162452"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93306"/>
            <a:ext cx="3153486" cy="1784931"/>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2399" y="3787792"/>
            <a:ext cx="3166477"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98205" y="3787792"/>
            <a:ext cx="3175467"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C13E2D"/>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C13E2D"/>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C13E2D"/>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C13E2D"/>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C13E2D"/>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C13E2D"/>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C13E2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C13E2D"/>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C13E2D"/>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C13E2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C13E2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C13E2D"/>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C13E2D"/>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13E2D"/>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C13E2D"/>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C13E2D"/>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C13E2D"/>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C13E2D"/>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C13E2D"/>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C13E2D"/>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C13E2D"/>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C13E2D"/>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C13E2D"/>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C13E2D"/>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53</cp:revision>
  <dcterms:created xsi:type="dcterms:W3CDTF">2025-01-23T19:40:13Z</dcterms:created>
  <dcterms:modified xsi:type="dcterms:W3CDTF">2025-01-29T16:33:33Z</dcterms:modified>
</cp:coreProperties>
</file>