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1D6"/>
    <a:srgbClr val="F1AB8B"/>
    <a:srgbClr val="E97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46" d="100"/>
          <a:sy n="46" d="100"/>
        </p:scale>
        <p:origin x="-1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0" cy="36576000"/>
          </a:xfrm>
          <a:prstGeom prst="rect">
            <a:avLst/>
          </a:prstGeom>
        </p:spPr>
      </p:pic>
      <p:sp>
        <p:nvSpPr>
          <p:cNvPr id="10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5170484" y="21966321"/>
            <a:ext cx="21421558" cy="231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Short Title [Title Case]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</p:spTree>
    <p:extLst>
      <p:ext uri="{BB962C8B-B14F-4D97-AF65-F5344CB8AC3E}">
        <p14:creationId xmlns:p14="http://schemas.microsoft.com/office/powerpoint/2010/main" val="3603808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15264" userDrawn="1">
          <p15:clr>
            <a:srgbClr val="FBAE40"/>
          </p15:clr>
        </p15:guide>
        <p15:guide id="2" pos="576" userDrawn="1">
          <p15:clr>
            <a:srgbClr val="FBAE40"/>
          </p15:clr>
        </p15:guide>
        <p15:guide id="3" pos="8640" userDrawn="1">
          <p15:clr>
            <a:srgbClr val="FBAE40"/>
          </p15:clr>
        </p15:guide>
        <p15:guide id="4" orient="horz" pos="2592" userDrawn="1">
          <p15:clr>
            <a:srgbClr val="FBAE40"/>
          </p15:clr>
        </p15:guide>
        <p15:guide id="5" orient="horz" pos="2880" userDrawn="1">
          <p15:clr>
            <a:srgbClr val="FBAE40"/>
          </p15:clr>
        </p15:guide>
        <p15:guide id="6" orient="horz" pos="22752" userDrawn="1">
          <p15:clr>
            <a:srgbClr val="FBAE40"/>
          </p15:clr>
        </p15:guide>
        <p15:guide id="7" orient="horz" pos="115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1947342"/>
            <a:ext cx="23660100" cy="706966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0" y="9736667"/>
            <a:ext cx="23660100" cy="23207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F00C7513-CD8D-4A65-AB75-B848C9FE59FB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BE0F9D96-84A8-4A8A-A70F-D35AB5186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6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31027" y="1947334"/>
            <a:ext cx="5915025" cy="30996469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2" y="1947334"/>
            <a:ext cx="17402175" cy="3099646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F00C7513-CD8D-4A65-AB75-B848C9FE59FB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BE0F9D96-84A8-4A8A-A70F-D35AB5186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0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1947342"/>
            <a:ext cx="23660100" cy="706966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9736667"/>
            <a:ext cx="23660100" cy="232071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F00C7513-CD8D-4A65-AB75-B848C9FE59FB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BE0F9D96-84A8-4A8A-A70F-D35AB5186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3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4" y="9118611"/>
            <a:ext cx="23660100" cy="15214597"/>
          </a:xfrm>
          <a:prstGeom prst="rect">
            <a:avLst/>
          </a:prstGeom>
        </p:spPr>
        <p:txBody>
          <a:bodyPr anchor="b"/>
          <a:lstStyle>
            <a:lvl1pPr>
              <a:defRPr sz="1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664" y="24477144"/>
            <a:ext cx="23660100" cy="80009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>
                <a:solidFill>
                  <a:schemeClr val="tx1"/>
                </a:solidFill>
              </a:defRPr>
            </a:lvl1pPr>
            <a:lvl2pPr marL="137160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2pPr>
            <a:lvl3pPr marL="27432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114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54864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68580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82296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96012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0972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F00C7513-CD8D-4A65-AB75-B848C9FE59FB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BE0F9D96-84A8-4A8A-A70F-D35AB5186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95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1947342"/>
            <a:ext cx="23660100" cy="706966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9736667"/>
            <a:ext cx="11658600" cy="232071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7450" y="9736667"/>
            <a:ext cx="11658600" cy="232071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F00C7513-CD8D-4A65-AB75-B848C9FE59FB}" type="datetimeFigureOut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BE0F9D96-84A8-4A8A-A70F-D35AB5186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3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1947342"/>
            <a:ext cx="23660100" cy="706966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526" y="8966203"/>
            <a:ext cx="11605020" cy="43941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526" y="13360400"/>
            <a:ext cx="11605020" cy="196511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87452" y="8966203"/>
            <a:ext cx="11662173" cy="43941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87452" y="13360400"/>
            <a:ext cx="11662173" cy="196511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F00C7513-CD8D-4A65-AB75-B848C9FE59FB}" type="datetimeFigureOut">
              <a:rPr lang="en-US" smtClean="0"/>
              <a:t>9/5/17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BE0F9D96-84A8-4A8A-A70F-D35AB5186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4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1947342"/>
            <a:ext cx="23660100" cy="706966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F00C7513-CD8D-4A65-AB75-B848C9FE59FB}" type="datetimeFigureOut">
              <a:rPr lang="en-US" smtClean="0"/>
              <a:t>9/5/17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BE0F9D96-84A8-4A8A-A70F-D35AB5186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7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F00C7513-CD8D-4A65-AB75-B848C9FE59FB}" type="datetimeFigureOut">
              <a:rPr lang="en-US" smtClean="0"/>
              <a:t>9/5/17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BE0F9D96-84A8-4A8A-A70F-D35AB5186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9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2438400"/>
            <a:ext cx="8847534" cy="8534400"/>
          </a:xfrm>
          <a:prstGeom prst="rect">
            <a:avLst/>
          </a:prstGeom>
        </p:spPr>
        <p:txBody>
          <a:bodyPr anchor="b"/>
          <a:lstStyle>
            <a:lvl1pPr>
              <a:defRPr sz="9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173" y="5266275"/>
            <a:ext cx="13887450" cy="25992667"/>
          </a:xfrm>
          <a:prstGeom prst="rect">
            <a:avLst/>
          </a:prstGeo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10972800"/>
            <a:ext cx="8847534" cy="20328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F00C7513-CD8D-4A65-AB75-B848C9FE59FB}" type="datetimeFigureOut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BE0F9D96-84A8-4A8A-A70F-D35AB5186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6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2438400"/>
            <a:ext cx="8847534" cy="8534400"/>
          </a:xfrm>
          <a:prstGeom prst="rect">
            <a:avLst/>
          </a:prstGeom>
        </p:spPr>
        <p:txBody>
          <a:bodyPr anchor="b"/>
          <a:lstStyle>
            <a:lvl1pPr>
              <a:defRPr sz="9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62173" y="5266275"/>
            <a:ext cx="13887450" cy="2599266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600"/>
            </a:lvl1pPr>
            <a:lvl2pPr marL="1371600" indent="0">
              <a:buNone/>
              <a:defRPr sz="8400"/>
            </a:lvl2pPr>
            <a:lvl3pPr marL="2743200" indent="0">
              <a:buNone/>
              <a:defRPr sz="7200"/>
            </a:lvl3pPr>
            <a:lvl4pPr marL="4114800" indent="0">
              <a:buNone/>
              <a:defRPr sz="6000"/>
            </a:lvl4pPr>
            <a:lvl5pPr marL="5486400" indent="0">
              <a:buNone/>
              <a:defRPr sz="6000"/>
            </a:lvl5pPr>
            <a:lvl6pPr marL="6858000" indent="0">
              <a:buNone/>
              <a:defRPr sz="6000"/>
            </a:lvl6pPr>
            <a:lvl7pPr marL="8229600" indent="0">
              <a:buNone/>
              <a:defRPr sz="6000"/>
            </a:lvl7pPr>
            <a:lvl8pPr marL="9601200" indent="0">
              <a:buNone/>
              <a:defRPr sz="6000"/>
            </a:lvl8pPr>
            <a:lvl9pPr marL="10972800" indent="0">
              <a:buNone/>
              <a:defRPr sz="6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10972800"/>
            <a:ext cx="8847534" cy="20328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F00C7513-CD8D-4A65-AB75-B848C9FE59FB}" type="datetimeFigureOut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BE0F9D96-84A8-4A8A-A70F-D35AB5186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0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5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support.office.com/en-us/article/Crop-a-picture-to-fit-in-a-shape-1CE8CF89-6A19-4EE4-82CA-4F8E81469590" TargetMode="Externa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hyperlink" Target="https://support.office.com/en-us/article/Crop-a-picture-to-fit-in-a-shape-1CE8CF89-6A19-4EE4-82CA-4F8E8146959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support.office.com/en-us/article/Crop-a-picture-to-fit-in-a-shape-1CE8CF89-6A19-4EE4-82CA-4F8E81469590" TargetMode="Externa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2859181" y="12062448"/>
            <a:ext cx="10502101" cy="4111762"/>
          </a:xfrm>
          <a:prstGeom prst="rect">
            <a:avLst/>
          </a:prstGeom>
          <a:solidFill>
            <a:srgbClr val="F1AB8B"/>
          </a:solidFill>
          <a:ln>
            <a:solidFill>
              <a:srgbClr val="E97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FAE1D6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FAE1D6"/>
                </a:solidFill>
              </a:rPr>
              <a:t>DO NOT PLACE IMAGES IN A BOX.</a:t>
            </a:r>
            <a:endParaRPr lang="en-US" sz="3800" b="1" dirty="0">
              <a:solidFill>
                <a:srgbClr val="FAE1D6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4399" y="19648481"/>
            <a:ext cx="22913446" cy="7547546"/>
          </a:xfrm>
          <a:prstGeom prst="rect">
            <a:avLst/>
          </a:prstGeom>
          <a:solidFill>
            <a:srgbClr val="F1AB8B"/>
          </a:solidFill>
          <a:ln>
            <a:solidFill>
              <a:srgbClr val="E97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0" b="1" dirty="0" smtClean="0">
              <a:solidFill>
                <a:srgbClr val="FAE1D6"/>
              </a:solidFill>
            </a:endParaRPr>
          </a:p>
          <a:p>
            <a:pPr algn="ctr"/>
            <a:r>
              <a:rPr lang="en-US" sz="9000" b="1" dirty="0" smtClean="0">
                <a:solidFill>
                  <a:srgbClr val="FAE1D6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FAE1D6"/>
                </a:solidFill>
              </a:rPr>
              <a:t>DO NOT PLACE IMAGES IN A BOX.</a:t>
            </a:r>
            <a:endParaRPr lang="en-US" sz="9000" b="1" dirty="0">
              <a:solidFill>
                <a:srgbClr val="FAE1D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099" y="18832935"/>
            <a:ext cx="22984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2839699" y="17562916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7514" y="1115251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17485" y="1116081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666127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399" y="1534032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1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/>
              <a:t>Study Area </a:t>
            </a:r>
            <a:r>
              <a:rPr lang="en-US" sz="14000" dirty="0" smtClean="0"/>
              <a:t>App Area</a:t>
            </a:r>
            <a:endParaRPr lang="en-US" sz="14000" dirty="0"/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E97845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E97845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/>
              <a:t>Node Location </a:t>
            </a:r>
            <a:r>
              <a:rPr lang="en-US" sz="4800" b="0" dirty="0" smtClean="0"/>
              <a:t>– Term Year</a:t>
            </a:r>
            <a:endParaRPr lang="en-US" sz="4800" b="0" dirty="0" smtClean="0"/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Start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Ensure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Do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Best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The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12839699" y="12068000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914399" y="19714871"/>
            <a:ext cx="22917151" cy="708847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887514" y="11971922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935195" y="16155865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871424" y="28386302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6" name="Text Placeholder 16"/>
          <p:cNvSpPr txBox="1">
            <a:spLocks/>
          </p:cNvSpPr>
          <p:nvPr/>
        </p:nvSpPr>
        <p:spPr>
          <a:xfrm>
            <a:off x="822593" y="33492380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47" name="Text Placeholder 16"/>
          <p:cNvSpPr txBox="1">
            <a:spLocks/>
          </p:cNvSpPr>
          <p:nvPr/>
        </p:nvSpPr>
        <p:spPr>
          <a:xfrm>
            <a:off x="3371852" y="33492379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48" name="Text Placeholder 16"/>
          <p:cNvSpPr txBox="1">
            <a:spLocks/>
          </p:cNvSpPr>
          <p:nvPr/>
        </p:nvSpPr>
        <p:spPr>
          <a:xfrm>
            <a:off x="5807410" y="33492380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16" y="31226765"/>
            <a:ext cx="2057404" cy="208178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275" y="31226765"/>
            <a:ext cx="2057404" cy="208178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88" y="31226765"/>
            <a:ext cx="2057404" cy="2081788"/>
          </a:xfrm>
          <a:prstGeom prst="rect">
            <a:avLst/>
          </a:prstGeom>
        </p:spPr>
      </p:pic>
      <p:sp>
        <p:nvSpPr>
          <p:cNvPr id="52" name="Text Placeholder 16"/>
          <p:cNvSpPr txBox="1">
            <a:spLocks/>
          </p:cNvSpPr>
          <p:nvPr/>
        </p:nvSpPr>
        <p:spPr>
          <a:xfrm>
            <a:off x="8359896" y="33492380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274" y="31226765"/>
            <a:ext cx="2057404" cy="20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81905" y="16345591"/>
            <a:ext cx="10502101" cy="4111762"/>
          </a:xfrm>
          <a:prstGeom prst="rect">
            <a:avLst/>
          </a:prstGeom>
          <a:solidFill>
            <a:srgbClr val="F1AB8B"/>
          </a:solidFill>
          <a:ln>
            <a:solidFill>
              <a:srgbClr val="E97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FAE1D6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FAE1D6"/>
                </a:solidFill>
              </a:rPr>
              <a:t>DO NOT PLACE IMAGES IN A BOX.</a:t>
            </a:r>
            <a:endParaRPr lang="en-US" sz="3800" b="1" dirty="0">
              <a:solidFill>
                <a:srgbClr val="FAE1D6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839699" y="13044073"/>
            <a:ext cx="10543108" cy="14151954"/>
          </a:xfrm>
          <a:prstGeom prst="rect">
            <a:avLst/>
          </a:prstGeom>
          <a:solidFill>
            <a:srgbClr val="F1AB8B"/>
          </a:solidFill>
          <a:ln>
            <a:solidFill>
              <a:srgbClr val="E97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9000" b="1" dirty="0" smtClean="0">
                <a:solidFill>
                  <a:srgbClr val="FAE1D6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FAE1D6"/>
                </a:solidFill>
              </a:rPr>
              <a:t>DO NOT PLACE IMAGES IN A BOX.</a:t>
            </a:r>
            <a:endParaRPr lang="en-US" sz="9000" b="1" dirty="0">
              <a:solidFill>
                <a:srgbClr val="FAE1D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17485" y="12025794"/>
            <a:ext cx="1101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767175" y="29375243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822145" y="21639944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146" y="906135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60185" y="4488830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9931" y="1543840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146" y="2073830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87070" y="86766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111" y="23270481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24" name="Text Placeholder 16"/>
          <p:cNvSpPr txBox="1">
            <a:spLocks/>
          </p:cNvSpPr>
          <p:nvPr/>
        </p:nvSpPr>
        <p:spPr>
          <a:xfrm>
            <a:off x="3371852" y="29375242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25" name="Text Placeholder 16"/>
          <p:cNvSpPr txBox="1">
            <a:spLocks/>
          </p:cNvSpPr>
          <p:nvPr/>
        </p:nvSpPr>
        <p:spPr>
          <a:xfrm>
            <a:off x="5918246" y="29375243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98" y="27109628"/>
            <a:ext cx="2057404" cy="20817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275" y="27109628"/>
            <a:ext cx="2057404" cy="20817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624" y="27109628"/>
            <a:ext cx="2057404" cy="2081788"/>
          </a:xfrm>
          <a:prstGeom prst="rect">
            <a:avLst/>
          </a:prstGeom>
        </p:spPr>
      </p:pic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E97845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E97845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/>
              <a:t>Node Location – </a:t>
            </a:r>
            <a:r>
              <a:rPr lang="en-US" sz="4800" b="0" dirty="0" smtClean="0"/>
              <a:t>Term Year</a:t>
            </a:r>
            <a:endParaRPr lang="en-US" sz="4800" b="0" dirty="0" smtClean="0"/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8526150" y="29375243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28" y="27109628"/>
            <a:ext cx="2057404" cy="2081788"/>
          </a:xfrm>
          <a:prstGeom prst="rect">
            <a:avLst/>
          </a:prstGeom>
        </p:spPr>
      </p:pic>
      <p:sp>
        <p:nvSpPr>
          <p:cNvPr id="36" name="Text Placeholder 16"/>
          <p:cNvSpPr txBox="1">
            <a:spLocks/>
          </p:cNvSpPr>
          <p:nvPr/>
        </p:nvSpPr>
        <p:spPr>
          <a:xfrm>
            <a:off x="914400" y="5447353"/>
            <a:ext cx="11380829" cy="334266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822145" y="997261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Start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Ensure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Do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Best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The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12907866" y="13105364"/>
            <a:ext cx="10474942" cy="1409795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883218" y="16410308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4" name="Text Placeholder 16"/>
          <p:cNvSpPr txBox="1">
            <a:spLocks/>
          </p:cNvSpPr>
          <p:nvPr/>
        </p:nvSpPr>
        <p:spPr>
          <a:xfrm>
            <a:off x="12887070" y="5282565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12881394" y="9638242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6" name="Text Placeholder 16"/>
          <p:cNvSpPr txBox="1">
            <a:spLocks/>
          </p:cNvSpPr>
          <p:nvPr/>
        </p:nvSpPr>
        <p:spPr>
          <a:xfrm>
            <a:off x="871424" y="24160638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3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/>
              <a:t>Study Area </a:t>
            </a:r>
            <a:r>
              <a:rPr lang="en-US" sz="14000" dirty="0" smtClean="0"/>
              <a:t>App Area</a:t>
            </a:r>
            <a:endParaRPr lang="en-US" sz="14000" dirty="0"/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</p:spTree>
    <p:extLst>
      <p:ext uri="{BB962C8B-B14F-4D97-AF65-F5344CB8AC3E}">
        <p14:creationId xmlns:p14="http://schemas.microsoft.com/office/powerpoint/2010/main" val="18859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6"/>
          <p:cNvSpPr txBox="1">
            <a:spLocks/>
          </p:cNvSpPr>
          <p:nvPr/>
        </p:nvSpPr>
        <p:spPr>
          <a:xfrm>
            <a:off x="12839700" y="24802870"/>
            <a:ext cx="109728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12839700" y="20479174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E97845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E97845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12839699" y="17128081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1251763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17485" y="1238025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39700" y="1622644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099" y="21861885"/>
            <a:ext cx="11550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957198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18904" y="2389568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09391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0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  <p:sp>
        <p:nvSpPr>
          <p:cNvPr id="31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/>
              <a:t>Node Location </a:t>
            </a:r>
            <a:r>
              <a:rPr lang="en-US" sz="4800" b="0" dirty="0" smtClean="0"/>
              <a:t>– Term Year</a:t>
            </a:r>
            <a:endParaRPr lang="en-US" sz="4800" b="0" dirty="0" smtClean="0"/>
          </a:p>
        </p:txBody>
      </p:sp>
      <p:sp>
        <p:nvSpPr>
          <p:cNvPr id="32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3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Start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Ensure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Do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Best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The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12839699" y="13153659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study period is optional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887514" y="13287080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22631326"/>
            <a:ext cx="10474942" cy="442362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bullets.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12881394" y="30994909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914400" y="28162640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794884" y="33492380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40" name="Text Placeholder 16"/>
          <p:cNvSpPr txBox="1">
            <a:spLocks/>
          </p:cNvSpPr>
          <p:nvPr/>
        </p:nvSpPr>
        <p:spPr>
          <a:xfrm>
            <a:off x="3399561" y="33492379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5890537" y="33492380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07" y="31226765"/>
            <a:ext cx="2057404" cy="20817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84" y="31226765"/>
            <a:ext cx="2057404" cy="208178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915" y="31226765"/>
            <a:ext cx="2057404" cy="2081788"/>
          </a:xfrm>
          <a:prstGeom prst="rect">
            <a:avLst/>
          </a:prstGeom>
        </p:spPr>
      </p:pic>
      <p:sp>
        <p:nvSpPr>
          <p:cNvPr id="45" name="Text Placeholder 16"/>
          <p:cNvSpPr txBox="1">
            <a:spLocks/>
          </p:cNvSpPr>
          <p:nvPr/>
        </p:nvSpPr>
        <p:spPr>
          <a:xfrm>
            <a:off x="8415314" y="33492380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692" y="31226765"/>
            <a:ext cx="2057404" cy="2081788"/>
          </a:xfrm>
          <a:prstGeom prst="rect">
            <a:avLst/>
          </a:prstGeom>
        </p:spPr>
      </p:pic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/>
              <a:t>Study Area </a:t>
            </a:r>
            <a:r>
              <a:rPr lang="en-US" sz="14000" dirty="0" smtClean="0"/>
              <a:t>App Area</a:t>
            </a:r>
            <a:endParaRPr lang="en-US" sz="14000" dirty="0"/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</p:spTree>
    <p:extLst>
      <p:ext uri="{BB962C8B-B14F-4D97-AF65-F5344CB8AC3E}">
        <p14:creationId xmlns:p14="http://schemas.microsoft.com/office/powerpoint/2010/main" val="22037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</TotalTime>
  <Words>1872</Words>
  <Application>Microsoft Macintosh PowerPoint</Application>
  <PresentationFormat>Custom</PresentationFormat>
  <Paragraphs>174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Century Gothic</vt:lpstr>
      <vt:lpstr>Garamond</vt:lpstr>
      <vt:lpstr>Webdings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Amanda Clayton</cp:lastModifiedBy>
  <cp:revision>35</cp:revision>
  <dcterms:created xsi:type="dcterms:W3CDTF">2017-06-02T16:06:25Z</dcterms:created>
  <dcterms:modified xsi:type="dcterms:W3CDTF">2017-09-05T19:34:00Z</dcterms:modified>
</cp:coreProperties>
</file>