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7023100" cy="93091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Sinclair" initials="WS" lastIdx="9" clrIdx="0">
    <p:extLst/>
  </p:cmAuthor>
  <p:cmAuthor id="2" name="Emma Baghel" initials="EB" lastIdx="2" clrIdx="1"/>
  <p:cmAuthor id="3" name="Fenn, Teresa E. (LARC-E3)[SSAI DEVELOP]" initials="FTE(D"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94A3D3"/>
    <a:srgbClr val="73A9DB"/>
    <a:srgbClr val="2F8AB4"/>
    <a:srgbClr val="C15442"/>
    <a:srgbClr val="52B37B"/>
    <a:srgbClr val="218754"/>
    <a:srgbClr val="586991"/>
    <a:srgbClr val="EA7845"/>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772" autoAdjust="0"/>
    <p:restoredTop sz="94660"/>
  </p:normalViewPr>
  <p:slideViewPr>
    <p:cSldViewPr snapToGrid="0">
      <p:cViewPr>
        <p:scale>
          <a:sx n="21" d="100"/>
          <a:sy n="21" d="100"/>
        </p:scale>
        <p:origin x="3426" y="390"/>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FF385-7471-4B4E-9162-6B5CAF89E62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17FAC2A-9F5E-454C-AEAD-7A63F3DFEECE}">
      <dgm:prSet phldrT="[Text]" custT="1"/>
      <dgm:spPr>
        <a:solidFill>
          <a:srgbClr val="7DB862"/>
        </a:solidFill>
      </dgm:spPr>
      <dgm:t>
        <a:bodyPr/>
        <a:lstStyle/>
        <a:p>
          <a:r>
            <a:rPr lang="en-US" sz="3300" dirty="0"/>
            <a:t>ADIM</a:t>
          </a:r>
        </a:p>
      </dgm:t>
    </dgm:pt>
    <dgm:pt modelId="{DA6D7F09-A5A2-4F2B-ABF9-FF50D7CD10F8}" type="parTrans" cxnId="{15A29F14-1F18-47CF-B053-DD5BC129FB27}">
      <dgm:prSet/>
      <dgm:spPr/>
      <dgm:t>
        <a:bodyPr/>
        <a:lstStyle/>
        <a:p>
          <a:endParaRPr lang="en-US"/>
        </a:p>
      </dgm:t>
    </dgm:pt>
    <dgm:pt modelId="{B3F6508A-75EF-49D7-B274-8B425CB5726D}" type="sibTrans" cxnId="{15A29F14-1F18-47CF-B053-DD5BC129FB27}">
      <dgm:prSet/>
      <dgm:spPr/>
      <dgm:t>
        <a:bodyPr/>
        <a:lstStyle/>
        <a:p>
          <a:endParaRPr lang="en-US"/>
        </a:p>
      </dgm:t>
    </dgm:pt>
    <dgm:pt modelId="{5E9A5756-46A6-4665-89ED-B8742DE28643}">
      <dgm:prSet phldrT="[Text]" custT="1"/>
      <dgm:spPr>
        <a:solidFill>
          <a:srgbClr val="7DB862"/>
        </a:solidFill>
      </dgm:spPr>
      <dgm:t>
        <a:bodyPr/>
        <a:lstStyle/>
        <a:p>
          <a:r>
            <a:rPr lang="en-US" sz="3300" dirty="0"/>
            <a:t>Near Real-Time Monitoring</a:t>
          </a:r>
        </a:p>
      </dgm:t>
    </dgm:pt>
    <dgm:pt modelId="{14DDFE1C-508A-4A43-9925-CF50A7CE00BA}" type="parTrans" cxnId="{DC81FF34-B9A7-4E16-913C-0D0A3F76D3F2}">
      <dgm:prSet/>
      <dgm:spPr/>
      <dgm:t>
        <a:bodyPr/>
        <a:lstStyle/>
        <a:p>
          <a:endParaRPr lang="en-US"/>
        </a:p>
      </dgm:t>
    </dgm:pt>
    <dgm:pt modelId="{08C90BA6-1970-4C09-BF2C-2DE4A28F38E3}" type="sibTrans" cxnId="{DC81FF34-B9A7-4E16-913C-0D0A3F76D3F2}">
      <dgm:prSet/>
      <dgm:spPr/>
      <dgm:t>
        <a:bodyPr/>
        <a:lstStyle/>
        <a:p>
          <a:endParaRPr lang="en-US"/>
        </a:p>
      </dgm:t>
    </dgm:pt>
    <dgm:pt modelId="{423F7DB0-203B-4DC5-A80B-9590460E41F8}">
      <dgm:prSet phldrT="[Text]" custT="1"/>
      <dgm:spPr>
        <a:solidFill>
          <a:srgbClr val="7DB862"/>
        </a:solidFill>
      </dgm:spPr>
      <dgm:t>
        <a:bodyPr/>
        <a:lstStyle/>
        <a:p>
          <a:r>
            <a:rPr lang="en-US" sz="3300" dirty="0"/>
            <a:t>Time Series</a:t>
          </a:r>
        </a:p>
      </dgm:t>
    </dgm:pt>
    <dgm:pt modelId="{35EBE712-E5CE-4D8C-B940-45FA6C8458ED}" type="parTrans" cxnId="{B9828D11-913F-4116-A286-47A8143F2C44}">
      <dgm:prSet/>
      <dgm:spPr/>
      <dgm:t>
        <a:bodyPr/>
        <a:lstStyle/>
        <a:p>
          <a:endParaRPr lang="en-US"/>
        </a:p>
      </dgm:t>
    </dgm:pt>
    <dgm:pt modelId="{460230D8-2538-4E85-A180-09FF254D584B}" type="sibTrans" cxnId="{B9828D11-913F-4116-A286-47A8143F2C44}">
      <dgm:prSet/>
      <dgm:spPr/>
      <dgm:t>
        <a:bodyPr/>
        <a:lstStyle/>
        <a:p>
          <a:endParaRPr lang="en-US"/>
        </a:p>
      </dgm:t>
    </dgm:pt>
    <dgm:pt modelId="{612E7EE4-D024-49FD-BF65-AB6B3C94A632}">
      <dgm:prSet phldrT="[Text]"/>
      <dgm:spPr>
        <a:solidFill>
          <a:srgbClr val="7DB862">
            <a:alpha val="46000"/>
          </a:srgbClr>
        </a:solidFill>
      </dgm:spPr>
      <dgm:t>
        <a:bodyPr/>
        <a:lstStyle/>
        <a:p>
          <a:r>
            <a:rPr lang="en-US" dirty="0">
              <a:solidFill>
                <a:schemeClr val="tx1">
                  <a:lumMod val="75000"/>
                </a:schemeClr>
              </a:solidFill>
            </a:rPr>
            <a:t>Agricultural Drought Index Monitoring Tool </a:t>
          </a:r>
        </a:p>
      </dgm:t>
    </dgm:pt>
    <dgm:pt modelId="{504F16AD-2D83-4D2D-BD3E-6CD568D50BDE}" type="parTrans" cxnId="{229A5635-A9EC-47CB-8C52-67D6192CD26C}">
      <dgm:prSet/>
      <dgm:spPr/>
      <dgm:t>
        <a:bodyPr/>
        <a:lstStyle/>
        <a:p>
          <a:endParaRPr lang="en-US"/>
        </a:p>
      </dgm:t>
    </dgm:pt>
    <dgm:pt modelId="{CF2BA270-8AF9-460C-AF5F-4C3FC89A051D}" type="sibTrans" cxnId="{229A5635-A9EC-47CB-8C52-67D6192CD26C}">
      <dgm:prSet/>
      <dgm:spPr/>
      <dgm:t>
        <a:bodyPr/>
        <a:lstStyle/>
        <a:p>
          <a:endParaRPr lang="en-US"/>
        </a:p>
      </dgm:t>
    </dgm:pt>
    <dgm:pt modelId="{6193E05D-A0ED-46BE-8D7C-20633F239913}">
      <dgm:prSet phldrT="[Text]"/>
      <dgm:spPr>
        <a:solidFill>
          <a:srgbClr val="7DB862">
            <a:alpha val="46000"/>
          </a:srgbClr>
        </a:solidFill>
      </dgm:spPr>
      <dgm:t>
        <a:bodyPr/>
        <a:lstStyle/>
        <a:p>
          <a:r>
            <a:rPr lang="en-US" dirty="0">
              <a:solidFill>
                <a:schemeClr val="tx1">
                  <a:lumMod val="75000"/>
                </a:schemeClr>
              </a:solidFill>
            </a:rPr>
            <a:t>Scaled Drought Condition Index</a:t>
          </a:r>
        </a:p>
      </dgm:t>
    </dgm:pt>
    <dgm:pt modelId="{289F39E8-5068-40F6-8907-071688E83887}" type="parTrans" cxnId="{65F4177C-216F-42D4-A36A-8B7304A122DE}">
      <dgm:prSet/>
      <dgm:spPr/>
      <dgm:t>
        <a:bodyPr/>
        <a:lstStyle/>
        <a:p>
          <a:endParaRPr lang="en-US"/>
        </a:p>
      </dgm:t>
    </dgm:pt>
    <dgm:pt modelId="{03C9DF48-57C4-48C8-84A1-8EAC87E9A92E}" type="sibTrans" cxnId="{65F4177C-216F-42D4-A36A-8B7304A122DE}">
      <dgm:prSet/>
      <dgm:spPr/>
      <dgm:t>
        <a:bodyPr/>
        <a:lstStyle/>
        <a:p>
          <a:endParaRPr lang="en-US"/>
        </a:p>
      </dgm:t>
    </dgm:pt>
    <dgm:pt modelId="{DAAF9463-EC72-484B-902E-3FA39BFEAC3D}">
      <dgm:prSet phldrT="[Text]"/>
      <dgm:spPr>
        <a:solidFill>
          <a:srgbClr val="7DB862">
            <a:alpha val="46000"/>
          </a:srgbClr>
        </a:solidFill>
      </dgm:spPr>
      <dgm:t>
        <a:bodyPr/>
        <a:lstStyle/>
        <a:p>
          <a:r>
            <a:rPr lang="en-US" dirty="0">
              <a:solidFill>
                <a:schemeClr val="tx1">
                  <a:lumMod val="75000"/>
                </a:schemeClr>
              </a:solidFill>
            </a:rPr>
            <a:t>NDVI, LST, and Precipitation</a:t>
          </a:r>
        </a:p>
      </dgm:t>
    </dgm:pt>
    <dgm:pt modelId="{B977A3A9-77C0-42AE-B9B0-1A591E017591}" type="parTrans" cxnId="{FB78D11C-504D-4B1D-B266-940182B90E0E}">
      <dgm:prSet/>
      <dgm:spPr/>
      <dgm:t>
        <a:bodyPr/>
        <a:lstStyle/>
        <a:p>
          <a:endParaRPr lang="en-US"/>
        </a:p>
      </dgm:t>
    </dgm:pt>
    <dgm:pt modelId="{66C3676E-2224-482F-89CB-07EE6698E959}" type="sibTrans" cxnId="{FB78D11C-504D-4B1D-B266-940182B90E0E}">
      <dgm:prSet/>
      <dgm:spPr/>
      <dgm:t>
        <a:bodyPr/>
        <a:lstStyle/>
        <a:p>
          <a:endParaRPr lang="en-US"/>
        </a:p>
      </dgm:t>
    </dgm:pt>
    <dgm:pt modelId="{E2394E02-D0C5-461C-848A-E45F41628120}">
      <dgm:prSet/>
      <dgm:spPr>
        <a:solidFill>
          <a:srgbClr val="7DB862">
            <a:alpha val="46000"/>
          </a:srgbClr>
        </a:solidFill>
      </dgm:spPr>
      <dgm:t>
        <a:bodyPr/>
        <a:lstStyle/>
        <a:p>
          <a:r>
            <a:rPr lang="en-US" dirty="0">
              <a:solidFill>
                <a:schemeClr val="tx1">
                  <a:lumMod val="75000"/>
                </a:schemeClr>
              </a:solidFill>
            </a:rPr>
            <a:t>User specified option </a:t>
          </a:r>
        </a:p>
      </dgm:t>
    </dgm:pt>
    <dgm:pt modelId="{A31B6B4B-49A1-42DF-B0B3-0600BAAA2DEB}" type="parTrans" cxnId="{6E186A28-6454-4FDA-B381-8137467CEDD4}">
      <dgm:prSet/>
      <dgm:spPr/>
      <dgm:t>
        <a:bodyPr/>
        <a:lstStyle/>
        <a:p>
          <a:endParaRPr lang="en-US"/>
        </a:p>
      </dgm:t>
    </dgm:pt>
    <dgm:pt modelId="{3E3BC894-322E-4D66-B01B-AD754CD0CC4D}" type="sibTrans" cxnId="{6E186A28-6454-4FDA-B381-8137467CEDD4}">
      <dgm:prSet/>
      <dgm:spPr/>
      <dgm:t>
        <a:bodyPr/>
        <a:lstStyle/>
        <a:p>
          <a:endParaRPr lang="en-US"/>
        </a:p>
      </dgm:t>
    </dgm:pt>
    <dgm:pt modelId="{472FC40D-2365-4488-B004-815F5F16C62A}">
      <dgm:prSet custT="1"/>
      <dgm:spPr>
        <a:solidFill>
          <a:srgbClr val="7DB862"/>
        </a:solidFill>
      </dgm:spPr>
      <dgm:t>
        <a:bodyPr/>
        <a:lstStyle/>
        <a:p>
          <a:r>
            <a:rPr lang="en-US" sz="3300" dirty="0"/>
            <a:t>SDCI</a:t>
          </a:r>
        </a:p>
      </dgm:t>
    </dgm:pt>
    <dgm:pt modelId="{AA68BF51-2D21-49E1-8534-59F02828E861}" type="parTrans" cxnId="{A4215E84-3D2F-43CD-99D0-4CF72FD9B854}">
      <dgm:prSet/>
      <dgm:spPr/>
      <dgm:t>
        <a:bodyPr/>
        <a:lstStyle/>
        <a:p>
          <a:endParaRPr lang="en-US"/>
        </a:p>
      </dgm:t>
    </dgm:pt>
    <dgm:pt modelId="{3BFA2B81-E6C0-4AFB-805F-33C521A866A7}" type="sibTrans" cxnId="{A4215E84-3D2F-43CD-99D0-4CF72FD9B854}">
      <dgm:prSet/>
      <dgm:spPr/>
      <dgm:t>
        <a:bodyPr/>
        <a:lstStyle/>
        <a:p>
          <a:endParaRPr lang="en-US"/>
        </a:p>
      </dgm:t>
    </dgm:pt>
    <dgm:pt modelId="{D716DE49-749A-4661-B8CC-40E83C469CD8}">
      <dgm:prSet phldrT="[Text]" custT="1"/>
      <dgm:spPr>
        <a:solidFill>
          <a:srgbClr val="7DB862"/>
        </a:solidFill>
      </dgm:spPr>
      <dgm:t>
        <a:bodyPr/>
        <a:lstStyle/>
        <a:p>
          <a:r>
            <a:rPr lang="en-US" sz="3300" dirty="0"/>
            <a:t>SDCI</a:t>
          </a:r>
        </a:p>
      </dgm:t>
    </dgm:pt>
    <dgm:pt modelId="{7CB200F8-B5F8-4F23-8FD5-C8BF9CA3F081}" type="parTrans" cxnId="{ECC71D6B-7E45-4AD5-B6B9-D72F9FCB790A}">
      <dgm:prSet/>
      <dgm:spPr/>
      <dgm:t>
        <a:bodyPr/>
        <a:lstStyle/>
        <a:p>
          <a:endParaRPr lang="en-US"/>
        </a:p>
      </dgm:t>
    </dgm:pt>
    <dgm:pt modelId="{1EF451E3-1DF3-4CFD-9390-FFCACA2EDDE3}" type="sibTrans" cxnId="{ECC71D6B-7E45-4AD5-B6B9-D72F9FCB790A}">
      <dgm:prSet/>
      <dgm:spPr/>
      <dgm:t>
        <a:bodyPr/>
        <a:lstStyle/>
        <a:p>
          <a:endParaRPr lang="en-US"/>
        </a:p>
      </dgm:t>
    </dgm:pt>
    <dgm:pt modelId="{8494141A-5880-4EFB-A2B5-D5F8CABC8889}">
      <dgm:prSet custT="1"/>
      <dgm:spPr>
        <a:solidFill>
          <a:srgbClr val="7DB862"/>
        </a:solidFill>
      </dgm:spPr>
      <dgm:t>
        <a:bodyPr/>
        <a:lstStyle/>
        <a:p>
          <a:r>
            <a:rPr lang="en-US" sz="3300" dirty="0"/>
            <a:t>Scaled, Monthly Datasets</a:t>
          </a:r>
        </a:p>
      </dgm:t>
    </dgm:pt>
    <dgm:pt modelId="{D621ED1F-936C-4AC7-B0F9-FE5AA5A62054}" type="parTrans" cxnId="{74A1D2E1-D28E-41F2-9900-D6EE81F89E54}">
      <dgm:prSet/>
      <dgm:spPr/>
      <dgm:t>
        <a:bodyPr/>
        <a:lstStyle/>
        <a:p>
          <a:endParaRPr lang="en-US"/>
        </a:p>
      </dgm:t>
    </dgm:pt>
    <dgm:pt modelId="{DA756276-A545-4D3E-8746-25654892EF2F}" type="sibTrans" cxnId="{74A1D2E1-D28E-41F2-9900-D6EE81F89E54}">
      <dgm:prSet/>
      <dgm:spPr/>
      <dgm:t>
        <a:bodyPr/>
        <a:lstStyle/>
        <a:p>
          <a:endParaRPr lang="en-US"/>
        </a:p>
      </dgm:t>
    </dgm:pt>
    <dgm:pt modelId="{6AF4E8D3-E7A1-4DF8-8342-71AA9090CB3C}">
      <dgm:prSet phldrT="[Text]" custT="1"/>
      <dgm:spPr>
        <a:solidFill>
          <a:srgbClr val="7DB862"/>
        </a:solidFill>
      </dgm:spPr>
      <dgm:t>
        <a:bodyPr/>
        <a:lstStyle/>
        <a:p>
          <a:r>
            <a:rPr lang="en-US" sz="3300" dirty="0"/>
            <a:t>Scaled, Monthly Datasets</a:t>
          </a:r>
        </a:p>
      </dgm:t>
    </dgm:pt>
    <dgm:pt modelId="{EE125284-760F-4324-B7B2-71968DFAFD46}" type="parTrans" cxnId="{AA0C1FEC-C43B-40B9-9A06-236D572FFD59}">
      <dgm:prSet/>
      <dgm:spPr/>
      <dgm:t>
        <a:bodyPr/>
        <a:lstStyle/>
        <a:p>
          <a:endParaRPr lang="en-US"/>
        </a:p>
      </dgm:t>
    </dgm:pt>
    <dgm:pt modelId="{302C2FF8-9A3B-461F-900D-0D530C1268B1}" type="sibTrans" cxnId="{AA0C1FEC-C43B-40B9-9A06-236D572FFD59}">
      <dgm:prSet/>
      <dgm:spPr/>
      <dgm:t>
        <a:bodyPr/>
        <a:lstStyle/>
        <a:p>
          <a:endParaRPr lang="en-US"/>
        </a:p>
      </dgm:t>
    </dgm:pt>
    <dgm:pt modelId="{96A24E6D-7BE5-4BD6-BEC6-CEA129E4B8CF}" type="pres">
      <dgm:prSet presAssocID="{FCBFF385-7471-4B4E-9162-6B5CAF89E62D}" presName="mainComposite" presStyleCnt="0">
        <dgm:presLayoutVars>
          <dgm:chPref val="1"/>
          <dgm:dir/>
          <dgm:animOne val="branch"/>
          <dgm:animLvl val="lvl"/>
          <dgm:resizeHandles val="exact"/>
        </dgm:presLayoutVars>
      </dgm:prSet>
      <dgm:spPr/>
      <dgm:t>
        <a:bodyPr/>
        <a:lstStyle/>
        <a:p>
          <a:endParaRPr lang="en-US"/>
        </a:p>
      </dgm:t>
    </dgm:pt>
    <dgm:pt modelId="{C6257D3E-15DB-4B59-B4C8-C9A6F1F9D68C}" type="pres">
      <dgm:prSet presAssocID="{FCBFF385-7471-4B4E-9162-6B5CAF89E62D}" presName="hierFlow" presStyleCnt="0"/>
      <dgm:spPr/>
    </dgm:pt>
    <dgm:pt modelId="{9E6FFA9D-6477-4717-822C-4A47FAA452A8}" type="pres">
      <dgm:prSet presAssocID="{FCBFF385-7471-4B4E-9162-6B5CAF89E62D}" presName="firstBuf" presStyleCnt="0"/>
      <dgm:spPr/>
    </dgm:pt>
    <dgm:pt modelId="{C31CFBFA-B19C-4ABD-A512-3575665E4DCE}" type="pres">
      <dgm:prSet presAssocID="{FCBFF385-7471-4B4E-9162-6B5CAF89E62D}" presName="hierChild1" presStyleCnt="0">
        <dgm:presLayoutVars>
          <dgm:chPref val="1"/>
          <dgm:animOne val="branch"/>
          <dgm:animLvl val="lvl"/>
        </dgm:presLayoutVars>
      </dgm:prSet>
      <dgm:spPr/>
    </dgm:pt>
    <dgm:pt modelId="{E409684F-D2C9-4918-BE44-411EBB2D2516}" type="pres">
      <dgm:prSet presAssocID="{017FAC2A-9F5E-454C-AEAD-7A63F3DFEECE}" presName="Name14" presStyleCnt="0"/>
      <dgm:spPr/>
    </dgm:pt>
    <dgm:pt modelId="{AF95DCF9-5763-4E3C-8F79-B6DB580C0FD3}" type="pres">
      <dgm:prSet presAssocID="{017FAC2A-9F5E-454C-AEAD-7A63F3DFEECE}" presName="level1Shape" presStyleLbl="node0" presStyleIdx="0" presStyleCnt="1">
        <dgm:presLayoutVars>
          <dgm:chPref val="3"/>
        </dgm:presLayoutVars>
      </dgm:prSet>
      <dgm:spPr/>
      <dgm:t>
        <a:bodyPr/>
        <a:lstStyle/>
        <a:p>
          <a:endParaRPr lang="en-US"/>
        </a:p>
      </dgm:t>
    </dgm:pt>
    <dgm:pt modelId="{D181F137-1896-47AB-AC07-893E7A22F7A9}" type="pres">
      <dgm:prSet presAssocID="{017FAC2A-9F5E-454C-AEAD-7A63F3DFEECE}" presName="hierChild2" presStyleCnt="0"/>
      <dgm:spPr/>
    </dgm:pt>
    <dgm:pt modelId="{9BF79B0E-BAA6-4276-B2B6-0089CC488DEE}" type="pres">
      <dgm:prSet presAssocID="{14DDFE1C-508A-4A43-9925-CF50A7CE00BA}" presName="Name19" presStyleLbl="parChTrans1D2" presStyleIdx="0" presStyleCnt="2"/>
      <dgm:spPr/>
      <dgm:t>
        <a:bodyPr/>
        <a:lstStyle/>
        <a:p>
          <a:endParaRPr lang="en-US"/>
        </a:p>
      </dgm:t>
    </dgm:pt>
    <dgm:pt modelId="{543780D8-454B-42A9-8FDC-0BCDD3AB31B0}" type="pres">
      <dgm:prSet presAssocID="{5E9A5756-46A6-4665-89ED-B8742DE28643}" presName="Name21" presStyleCnt="0"/>
      <dgm:spPr/>
    </dgm:pt>
    <dgm:pt modelId="{CD69820E-FA5D-4001-8401-3CD367A632F3}" type="pres">
      <dgm:prSet presAssocID="{5E9A5756-46A6-4665-89ED-B8742DE28643}" presName="level2Shape" presStyleLbl="node2" presStyleIdx="0" presStyleCnt="2"/>
      <dgm:spPr/>
      <dgm:t>
        <a:bodyPr/>
        <a:lstStyle/>
        <a:p>
          <a:endParaRPr lang="en-US"/>
        </a:p>
      </dgm:t>
    </dgm:pt>
    <dgm:pt modelId="{A9BB5EAC-623A-4ECF-92D2-03D01A03F1F9}" type="pres">
      <dgm:prSet presAssocID="{5E9A5756-46A6-4665-89ED-B8742DE28643}" presName="hierChild3" presStyleCnt="0"/>
      <dgm:spPr/>
    </dgm:pt>
    <dgm:pt modelId="{46B038B1-B0F1-463E-A59E-4BB6E26842AF}" type="pres">
      <dgm:prSet presAssocID="{7CB200F8-B5F8-4F23-8FD5-C8BF9CA3F081}" presName="Name19" presStyleLbl="parChTrans1D3" presStyleIdx="0" presStyleCnt="2"/>
      <dgm:spPr/>
      <dgm:t>
        <a:bodyPr/>
        <a:lstStyle/>
        <a:p>
          <a:endParaRPr lang="en-US"/>
        </a:p>
      </dgm:t>
    </dgm:pt>
    <dgm:pt modelId="{89803191-CD1D-4729-B83A-A95B29694A5D}" type="pres">
      <dgm:prSet presAssocID="{D716DE49-749A-4661-B8CC-40E83C469CD8}" presName="Name21" presStyleCnt="0"/>
      <dgm:spPr/>
    </dgm:pt>
    <dgm:pt modelId="{C6368D49-6F15-4EC5-B9CE-13B67F9D4E81}" type="pres">
      <dgm:prSet presAssocID="{D716DE49-749A-4661-B8CC-40E83C469CD8}" presName="level2Shape" presStyleLbl="node3" presStyleIdx="0" presStyleCnt="2"/>
      <dgm:spPr/>
      <dgm:t>
        <a:bodyPr/>
        <a:lstStyle/>
        <a:p>
          <a:endParaRPr lang="en-US"/>
        </a:p>
      </dgm:t>
    </dgm:pt>
    <dgm:pt modelId="{866149E1-AF87-4CD1-A23D-63680C210E4B}" type="pres">
      <dgm:prSet presAssocID="{D716DE49-749A-4661-B8CC-40E83C469CD8}" presName="hierChild3" presStyleCnt="0"/>
      <dgm:spPr/>
    </dgm:pt>
    <dgm:pt modelId="{4CCF09D5-640F-410B-B8EA-EEF8793A3D37}" type="pres">
      <dgm:prSet presAssocID="{EE125284-760F-4324-B7B2-71968DFAFD46}" presName="Name19" presStyleLbl="parChTrans1D4" presStyleIdx="0" presStyleCnt="2"/>
      <dgm:spPr/>
      <dgm:t>
        <a:bodyPr/>
        <a:lstStyle/>
        <a:p>
          <a:endParaRPr lang="en-US"/>
        </a:p>
      </dgm:t>
    </dgm:pt>
    <dgm:pt modelId="{D428CCA8-7F99-4D50-8C9B-D4656E604323}" type="pres">
      <dgm:prSet presAssocID="{6AF4E8D3-E7A1-4DF8-8342-71AA9090CB3C}" presName="Name21" presStyleCnt="0"/>
      <dgm:spPr/>
    </dgm:pt>
    <dgm:pt modelId="{36C65744-F33C-449B-A796-C7DA85E8C0C9}" type="pres">
      <dgm:prSet presAssocID="{6AF4E8D3-E7A1-4DF8-8342-71AA9090CB3C}" presName="level2Shape" presStyleLbl="node4" presStyleIdx="0" presStyleCnt="2"/>
      <dgm:spPr/>
      <dgm:t>
        <a:bodyPr/>
        <a:lstStyle/>
        <a:p>
          <a:endParaRPr lang="en-US"/>
        </a:p>
      </dgm:t>
    </dgm:pt>
    <dgm:pt modelId="{3A3A35FA-5F44-4DD0-9E17-2126AFAC27CA}" type="pres">
      <dgm:prSet presAssocID="{6AF4E8D3-E7A1-4DF8-8342-71AA9090CB3C}" presName="hierChild3" presStyleCnt="0"/>
      <dgm:spPr/>
    </dgm:pt>
    <dgm:pt modelId="{5973503B-8B79-4C06-9DCB-666598C21808}" type="pres">
      <dgm:prSet presAssocID="{35EBE712-E5CE-4D8C-B940-45FA6C8458ED}" presName="Name19" presStyleLbl="parChTrans1D2" presStyleIdx="1" presStyleCnt="2"/>
      <dgm:spPr/>
      <dgm:t>
        <a:bodyPr/>
        <a:lstStyle/>
        <a:p>
          <a:endParaRPr lang="en-US"/>
        </a:p>
      </dgm:t>
    </dgm:pt>
    <dgm:pt modelId="{1ECF33CA-E5A6-41FC-9DE3-DF7A72B96301}" type="pres">
      <dgm:prSet presAssocID="{423F7DB0-203B-4DC5-A80B-9590460E41F8}" presName="Name21" presStyleCnt="0"/>
      <dgm:spPr/>
    </dgm:pt>
    <dgm:pt modelId="{F5D29F94-ED72-405C-B1B6-FAA697108C19}" type="pres">
      <dgm:prSet presAssocID="{423F7DB0-203B-4DC5-A80B-9590460E41F8}" presName="level2Shape" presStyleLbl="node2" presStyleIdx="1" presStyleCnt="2"/>
      <dgm:spPr/>
      <dgm:t>
        <a:bodyPr/>
        <a:lstStyle/>
        <a:p>
          <a:endParaRPr lang="en-US"/>
        </a:p>
      </dgm:t>
    </dgm:pt>
    <dgm:pt modelId="{96387665-D890-4E57-8D46-339DDB5B0551}" type="pres">
      <dgm:prSet presAssocID="{423F7DB0-203B-4DC5-A80B-9590460E41F8}" presName="hierChild3" presStyleCnt="0"/>
      <dgm:spPr/>
    </dgm:pt>
    <dgm:pt modelId="{FF6B2461-857C-4480-BED0-FBF02ED9BD3F}" type="pres">
      <dgm:prSet presAssocID="{AA68BF51-2D21-49E1-8534-59F02828E861}" presName="Name19" presStyleLbl="parChTrans1D3" presStyleIdx="1" presStyleCnt="2"/>
      <dgm:spPr/>
      <dgm:t>
        <a:bodyPr/>
        <a:lstStyle/>
        <a:p>
          <a:endParaRPr lang="en-US"/>
        </a:p>
      </dgm:t>
    </dgm:pt>
    <dgm:pt modelId="{66AA61B6-8B44-405B-B4B2-93B64170A2EA}" type="pres">
      <dgm:prSet presAssocID="{472FC40D-2365-4488-B004-815F5F16C62A}" presName="Name21" presStyleCnt="0"/>
      <dgm:spPr/>
    </dgm:pt>
    <dgm:pt modelId="{F8A99C57-E977-48AB-B7FA-72BC426E2F8B}" type="pres">
      <dgm:prSet presAssocID="{472FC40D-2365-4488-B004-815F5F16C62A}" presName="level2Shape" presStyleLbl="node3" presStyleIdx="1" presStyleCnt="2"/>
      <dgm:spPr/>
      <dgm:t>
        <a:bodyPr/>
        <a:lstStyle/>
        <a:p>
          <a:endParaRPr lang="en-US"/>
        </a:p>
      </dgm:t>
    </dgm:pt>
    <dgm:pt modelId="{5AD24D60-8D0A-4E1A-B5F5-CC7C5AD76F3C}" type="pres">
      <dgm:prSet presAssocID="{472FC40D-2365-4488-B004-815F5F16C62A}" presName="hierChild3" presStyleCnt="0"/>
      <dgm:spPr/>
    </dgm:pt>
    <dgm:pt modelId="{94915D7D-B90E-42C8-8206-4E1BC2A1D0F5}" type="pres">
      <dgm:prSet presAssocID="{D621ED1F-936C-4AC7-B0F9-FE5AA5A62054}" presName="Name19" presStyleLbl="parChTrans1D4" presStyleIdx="1" presStyleCnt="2"/>
      <dgm:spPr/>
      <dgm:t>
        <a:bodyPr/>
        <a:lstStyle/>
        <a:p>
          <a:endParaRPr lang="en-US"/>
        </a:p>
      </dgm:t>
    </dgm:pt>
    <dgm:pt modelId="{FC40CCC4-23FE-41C1-AF96-F1F3431885D0}" type="pres">
      <dgm:prSet presAssocID="{8494141A-5880-4EFB-A2B5-D5F8CABC8889}" presName="Name21" presStyleCnt="0"/>
      <dgm:spPr/>
    </dgm:pt>
    <dgm:pt modelId="{0047B587-8CFA-4759-9CC9-F398BA032DF1}" type="pres">
      <dgm:prSet presAssocID="{8494141A-5880-4EFB-A2B5-D5F8CABC8889}" presName="level2Shape" presStyleLbl="node4" presStyleIdx="1" presStyleCnt="2"/>
      <dgm:spPr/>
      <dgm:t>
        <a:bodyPr/>
        <a:lstStyle/>
        <a:p>
          <a:endParaRPr lang="en-US"/>
        </a:p>
      </dgm:t>
    </dgm:pt>
    <dgm:pt modelId="{06ADF12A-9D96-4BFC-A17E-DB20BC395C61}" type="pres">
      <dgm:prSet presAssocID="{8494141A-5880-4EFB-A2B5-D5F8CABC8889}" presName="hierChild3" presStyleCnt="0"/>
      <dgm:spPr/>
    </dgm:pt>
    <dgm:pt modelId="{6BFAF0B2-E19E-4E51-B80B-95743B07845D}" type="pres">
      <dgm:prSet presAssocID="{FCBFF385-7471-4B4E-9162-6B5CAF89E62D}" presName="bgShapesFlow" presStyleCnt="0"/>
      <dgm:spPr/>
    </dgm:pt>
    <dgm:pt modelId="{2DE4A303-71E5-4B6E-8297-0E0A591F0AD7}" type="pres">
      <dgm:prSet presAssocID="{612E7EE4-D024-49FD-BF65-AB6B3C94A632}" presName="rectComp" presStyleCnt="0"/>
      <dgm:spPr/>
    </dgm:pt>
    <dgm:pt modelId="{E1E81D67-FA47-4A10-9AFD-A5B825816840}" type="pres">
      <dgm:prSet presAssocID="{612E7EE4-D024-49FD-BF65-AB6B3C94A632}" presName="bgRect" presStyleLbl="bgShp" presStyleIdx="0" presStyleCnt="4" custLinFactNeighborY="1289"/>
      <dgm:spPr/>
      <dgm:t>
        <a:bodyPr/>
        <a:lstStyle/>
        <a:p>
          <a:endParaRPr lang="en-US"/>
        </a:p>
      </dgm:t>
    </dgm:pt>
    <dgm:pt modelId="{0B5154B6-D045-43A5-BE3A-278E8A75DEE4}" type="pres">
      <dgm:prSet presAssocID="{612E7EE4-D024-49FD-BF65-AB6B3C94A632}" presName="bgRectTx" presStyleLbl="bgShp" presStyleIdx="0" presStyleCnt="4">
        <dgm:presLayoutVars>
          <dgm:bulletEnabled val="1"/>
        </dgm:presLayoutVars>
      </dgm:prSet>
      <dgm:spPr/>
      <dgm:t>
        <a:bodyPr/>
        <a:lstStyle/>
        <a:p>
          <a:endParaRPr lang="en-US"/>
        </a:p>
      </dgm:t>
    </dgm:pt>
    <dgm:pt modelId="{426EA496-466C-4CE5-ABED-1DA5CB32EDB4}" type="pres">
      <dgm:prSet presAssocID="{612E7EE4-D024-49FD-BF65-AB6B3C94A632}" presName="spComp" presStyleCnt="0"/>
      <dgm:spPr/>
    </dgm:pt>
    <dgm:pt modelId="{F92EA636-C399-4B4E-A17B-833963538380}" type="pres">
      <dgm:prSet presAssocID="{612E7EE4-D024-49FD-BF65-AB6B3C94A632}" presName="vSp" presStyleCnt="0"/>
      <dgm:spPr/>
    </dgm:pt>
    <dgm:pt modelId="{290ABF7E-796E-43A5-A8C4-627607F4ABE9}" type="pres">
      <dgm:prSet presAssocID="{E2394E02-D0C5-461C-848A-E45F41628120}" presName="rectComp" presStyleCnt="0"/>
      <dgm:spPr/>
    </dgm:pt>
    <dgm:pt modelId="{E36BCE3D-F662-464E-8825-C9C4CB86F3AB}" type="pres">
      <dgm:prSet presAssocID="{E2394E02-D0C5-461C-848A-E45F41628120}" presName="bgRect" presStyleLbl="bgShp" presStyleIdx="1" presStyleCnt="4"/>
      <dgm:spPr/>
      <dgm:t>
        <a:bodyPr/>
        <a:lstStyle/>
        <a:p>
          <a:endParaRPr lang="en-US"/>
        </a:p>
      </dgm:t>
    </dgm:pt>
    <dgm:pt modelId="{2368E368-81E1-452F-B4C1-399E5F9AFDF6}" type="pres">
      <dgm:prSet presAssocID="{E2394E02-D0C5-461C-848A-E45F41628120}" presName="bgRectTx" presStyleLbl="bgShp" presStyleIdx="1" presStyleCnt="4">
        <dgm:presLayoutVars>
          <dgm:bulletEnabled val="1"/>
        </dgm:presLayoutVars>
      </dgm:prSet>
      <dgm:spPr/>
      <dgm:t>
        <a:bodyPr/>
        <a:lstStyle/>
        <a:p>
          <a:endParaRPr lang="en-US"/>
        </a:p>
      </dgm:t>
    </dgm:pt>
    <dgm:pt modelId="{DAB06AE1-2F12-4848-99C6-D9CD82437AEA}" type="pres">
      <dgm:prSet presAssocID="{E2394E02-D0C5-461C-848A-E45F41628120}" presName="spComp" presStyleCnt="0"/>
      <dgm:spPr/>
    </dgm:pt>
    <dgm:pt modelId="{D9345549-E135-4ACA-A268-AA69429FFC51}" type="pres">
      <dgm:prSet presAssocID="{E2394E02-D0C5-461C-848A-E45F41628120}" presName="vSp" presStyleCnt="0"/>
      <dgm:spPr/>
    </dgm:pt>
    <dgm:pt modelId="{290C96C5-4B89-4B42-98B9-14CB053558E9}" type="pres">
      <dgm:prSet presAssocID="{6193E05D-A0ED-46BE-8D7C-20633F239913}" presName="rectComp" presStyleCnt="0"/>
      <dgm:spPr/>
    </dgm:pt>
    <dgm:pt modelId="{3C609E0F-708F-446E-B8EE-FE0F5B3235AF}" type="pres">
      <dgm:prSet presAssocID="{6193E05D-A0ED-46BE-8D7C-20633F239913}" presName="bgRect" presStyleLbl="bgShp" presStyleIdx="2" presStyleCnt="4"/>
      <dgm:spPr/>
      <dgm:t>
        <a:bodyPr/>
        <a:lstStyle/>
        <a:p>
          <a:endParaRPr lang="en-US"/>
        </a:p>
      </dgm:t>
    </dgm:pt>
    <dgm:pt modelId="{BBF4C58C-E42A-41B1-B3D1-9EF3F233385C}" type="pres">
      <dgm:prSet presAssocID="{6193E05D-A0ED-46BE-8D7C-20633F239913}" presName="bgRectTx" presStyleLbl="bgShp" presStyleIdx="2" presStyleCnt="4">
        <dgm:presLayoutVars>
          <dgm:bulletEnabled val="1"/>
        </dgm:presLayoutVars>
      </dgm:prSet>
      <dgm:spPr/>
      <dgm:t>
        <a:bodyPr/>
        <a:lstStyle/>
        <a:p>
          <a:endParaRPr lang="en-US"/>
        </a:p>
      </dgm:t>
    </dgm:pt>
    <dgm:pt modelId="{88C72C2A-4FBB-4242-B891-09EC09FDC128}" type="pres">
      <dgm:prSet presAssocID="{6193E05D-A0ED-46BE-8D7C-20633F239913}" presName="spComp" presStyleCnt="0"/>
      <dgm:spPr/>
    </dgm:pt>
    <dgm:pt modelId="{2E1DB692-101D-4F77-8DBD-850A8CD4366A}" type="pres">
      <dgm:prSet presAssocID="{6193E05D-A0ED-46BE-8D7C-20633F239913}" presName="vSp" presStyleCnt="0"/>
      <dgm:spPr/>
    </dgm:pt>
    <dgm:pt modelId="{B835110D-6EC3-4375-9960-BE8E0A79BD70}" type="pres">
      <dgm:prSet presAssocID="{DAAF9463-EC72-484B-902E-3FA39BFEAC3D}" presName="rectComp" presStyleCnt="0"/>
      <dgm:spPr/>
    </dgm:pt>
    <dgm:pt modelId="{239247AA-E8A3-4CC3-81E1-21BFC46FF1AE}" type="pres">
      <dgm:prSet presAssocID="{DAAF9463-EC72-484B-902E-3FA39BFEAC3D}" presName="bgRect" presStyleLbl="bgShp" presStyleIdx="3" presStyleCnt="4"/>
      <dgm:spPr/>
      <dgm:t>
        <a:bodyPr/>
        <a:lstStyle/>
        <a:p>
          <a:endParaRPr lang="en-US"/>
        </a:p>
      </dgm:t>
    </dgm:pt>
    <dgm:pt modelId="{26B4D073-1CBC-4BCA-9FD7-83B20EC7BFD3}" type="pres">
      <dgm:prSet presAssocID="{DAAF9463-EC72-484B-902E-3FA39BFEAC3D}" presName="bgRectTx" presStyleLbl="bgShp" presStyleIdx="3" presStyleCnt="4">
        <dgm:presLayoutVars>
          <dgm:bulletEnabled val="1"/>
        </dgm:presLayoutVars>
      </dgm:prSet>
      <dgm:spPr/>
      <dgm:t>
        <a:bodyPr/>
        <a:lstStyle/>
        <a:p>
          <a:endParaRPr lang="en-US"/>
        </a:p>
      </dgm:t>
    </dgm:pt>
  </dgm:ptLst>
  <dgm:cxnLst>
    <dgm:cxn modelId="{5A0C1C80-AB56-4A98-A828-9F240256ECFC}" type="presOf" srcId="{FCBFF385-7471-4B4E-9162-6B5CAF89E62D}" destId="{96A24E6D-7BE5-4BD6-BEC6-CEA129E4B8CF}" srcOrd="0" destOrd="0" presId="urn:microsoft.com/office/officeart/2005/8/layout/hierarchy6"/>
    <dgm:cxn modelId="{5EFFD344-2EEC-4685-8E2A-7CACA73046A1}" type="presOf" srcId="{E2394E02-D0C5-461C-848A-E45F41628120}" destId="{2368E368-81E1-452F-B4C1-399E5F9AFDF6}" srcOrd="1" destOrd="0" presId="urn:microsoft.com/office/officeart/2005/8/layout/hierarchy6"/>
    <dgm:cxn modelId="{229A5635-A9EC-47CB-8C52-67D6192CD26C}" srcId="{FCBFF385-7471-4B4E-9162-6B5CAF89E62D}" destId="{612E7EE4-D024-49FD-BF65-AB6B3C94A632}" srcOrd="1" destOrd="0" parTransId="{504F16AD-2D83-4D2D-BD3E-6CD568D50BDE}" sibTransId="{CF2BA270-8AF9-460C-AF5F-4C3FC89A051D}"/>
    <dgm:cxn modelId="{AA0C1FEC-C43B-40B9-9A06-236D572FFD59}" srcId="{D716DE49-749A-4661-B8CC-40E83C469CD8}" destId="{6AF4E8D3-E7A1-4DF8-8342-71AA9090CB3C}" srcOrd="0" destOrd="0" parTransId="{EE125284-760F-4324-B7B2-71968DFAFD46}" sibTransId="{302C2FF8-9A3B-461F-900D-0D530C1268B1}"/>
    <dgm:cxn modelId="{ECC71D6B-7E45-4AD5-B6B9-D72F9FCB790A}" srcId="{5E9A5756-46A6-4665-89ED-B8742DE28643}" destId="{D716DE49-749A-4661-B8CC-40E83C469CD8}" srcOrd="0" destOrd="0" parTransId="{7CB200F8-B5F8-4F23-8FD5-C8BF9CA3F081}" sibTransId="{1EF451E3-1DF3-4CFD-9390-FFCACA2EDDE3}"/>
    <dgm:cxn modelId="{6FB34ECA-84A8-4F73-9422-F189812BD802}" type="presOf" srcId="{6193E05D-A0ED-46BE-8D7C-20633F239913}" destId="{BBF4C58C-E42A-41B1-B3D1-9EF3F233385C}" srcOrd="1" destOrd="0" presId="urn:microsoft.com/office/officeart/2005/8/layout/hierarchy6"/>
    <dgm:cxn modelId="{08E38E5B-E1A9-43FD-B9E2-2A3567B001EF}" type="presOf" srcId="{612E7EE4-D024-49FD-BF65-AB6B3C94A632}" destId="{E1E81D67-FA47-4A10-9AFD-A5B825816840}" srcOrd="0" destOrd="0" presId="urn:microsoft.com/office/officeart/2005/8/layout/hierarchy6"/>
    <dgm:cxn modelId="{70436354-CB01-436E-8193-F7CEFE9E811A}" type="presOf" srcId="{D621ED1F-936C-4AC7-B0F9-FE5AA5A62054}" destId="{94915D7D-B90E-42C8-8206-4E1BC2A1D0F5}" srcOrd="0" destOrd="0" presId="urn:microsoft.com/office/officeart/2005/8/layout/hierarchy6"/>
    <dgm:cxn modelId="{ECB8F9DC-C8D7-4F3B-93DE-DD50D707ACB7}" type="presOf" srcId="{AA68BF51-2D21-49E1-8534-59F02828E861}" destId="{FF6B2461-857C-4480-BED0-FBF02ED9BD3F}" srcOrd="0" destOrd="0" presId="urn:microsoft.com/office/officeart/2005/8/layout/hierarchy6"/>
    <dgm:cxn modelId="{65F4177C-216F-42D4-A36A-8B7304A122DE}" srcId="{FCBFF385-7471-4B4E-9162-6B5CAF89E62D}" destId="{6193E05D-A0ED-46BE-8D7C-20633F239913}" srcOrd="3" destOrd="0" parTransId="{289F39E8-5068-40F6-8907-071688E83887}" sibTransId="{03C9DF48-57C4-48C8-84A1-8EAC87E9A92E}"/>
    <dgm:cxn modelId="{82E1A339-86C4-4098-9225-9535359E61F0}" type="presOf" srcId="{612E7EE4-D024-49FD-BF65-AB6B3C94A632}" destId="{0B5154B6-D045-43A5-BE3A-278E8A75DEE4}" srcOrd="1" destOrd="0" presId="urn:microsoft.com/office/officeart/2005/8/layout/hierarchy6"/>
    <dgm:cxn modelId="{58D86BEE-7288-4BAE-8FC9-44751EF94CF8}" type="presOf" srcId="{EE125284-760F-4324-B7B2-71968DFAFD46}" destId="{4CCF09D5-640F-410B-B8EA-EEF8793A3D37}" srcOrd="0" destOrd="0" presId="urn:microsoft.com/office/officeart/2005/8/layout/hierarchy6"/>
    <dgm:cxn modelId="{37783EE5-E662-435E-AF1A-100C2B0967AC}" type="presOf" srcId="{5E9A5756-46A6-4665-89ED-B8742DE28643}" destId="{CD69820E-FA5D-4001-8401-3CD367A632F3}" srcOrd="0" destOrd="0" presId="urn:microsoft.com/office/officeart/2005/8/layout/hierarchy6"/>
    <dgm:cxn modelId="{83287799-F295-427C-A815-C4CDCB5E1176}" type="presOf" srcId="{7CB200F8-B5F8-4F23-8FD5-C8BF9CA3F081}" destId="{46B038B1-B0F1-463E-A59E-4BB6E26842AF}" srcOrd="0" destOrd="0" presId="urn:microsoft.com/office/officeart/2005/8/layout/hierarchy6"/>
    <dgm:cxn modelId="{74A1D2E1-D28E-41F2-9900-D6EE81F89E54}" srcId="{472FC40D-2365-4488-B004-815F5F16C62A}" destId="{8494141A-5880-4EFB-A2B5-D5F8CABC8889}" srcOrd="0" destOrd="0" parTransId="{D621ED1F-936C-4AC7-B0F9-FE5AA5A62054}" sibTransId="{DA756276-A545-4D3E-8746-25654892EF2F}"/>
    <dgm:cxn modelId="{1790CFC2-9411-4EF5-BC71-F89EE65253B4}" type="presOf" srcId="{472FC40D-2365-4488-B004-815F5F16C62A}" destId="{F8A99C57-E977-48AB-B7FA-72BC426E2F8B}" srcOrd="0" destOrd="0" presId="urn:microsoft.com/office/officeart/2005/8/layout/hierarchy6"/>
    <dgm:cxn modelId="{06EE8154-3651-4A3B-B844-98F93C3BC01C}" type="presOf" srcId="{DAAF9463-EC72-484B-902E-3FA39BFEAC3D}" destId="{239247AA-E8A3-4CC3-81E1-21BFC46FF1AE}" srcOrd="0" destOrd="0" presId="urn:microsoft.com/office/officeart/2005/8/layout/hierarchy6"/>
    <dgm:cxn modelId="{DA27CDA2-5D7F-4D46-BA48-66B3E3A3AAE2}" type="presOf" srcId="{6AF4E8D3-E7A1-4DF8-8342-71AA9090CB3C}" destId="{36C65744-F33C-449B-A796-C7DA85E8C0C9}" srcOrd="0" destOrd="0" presId="urn:microsoft.com/office/officeart/2005/8/layout/hierarchy6"/>
    <dgm:cxn modelId="{9578AA87-C80B-45B2-BAAF-A2911A403EDB}" type="presOf" srcId="{423F7DB0-203B-4DC5-A80B-9590460E41F8}" destId="{F5D29F94-ED72-405C-B1B6-FAA697108C19}" srcOrd="0" destOrd="0" presId="urn:microsoft.com/office/officeart/2005/8/layout/hierarchy6"/>
    <dgm:cxn modelId="{A4215E84-3D2F-43CD-99D0-4CF72FD9B854}" srcId="{423F7DB0-203B-4DC5-A80B-9590460E41F8}" destId="{472FC40D-2365-4488-B004-815F5F16C62A}" srcOrd="0" destOrd="0" parTransId="{AA68BF51-2D21-49E1-8534-59F02828E861}" sibTransId="{3BFA2B81-E6C0-4AFB-805F-33C521A866A7}"/>
    <dgm:cxn modelId="{86E2D509-D243-440A-8FF3-E2AC54B9BB46}" type="presOf" srcId="{D716DE49-749A-4661-B8CC-40E83C469CD8}" destId="{C6368D49-6F15-4EC5-B9CE-13B67F9D4E81}" srcOrd="0" destOrd="0" presId="urn:microsoft.com/office/officeart/2005/8/layout/hierarchy6"/>
    <dgm:cxn modelId="{67695854-5DD3-4201-8305-225408EC6A78}" type="presOf" srcId="{8494141A-5880-4EFB-A2B5-D5F8CABC8889}" destId="{0047B587-8CFA-4759-9CC9-F398BA032DF1}" srcOrd="0" destOrd="0" presId="urn:microsoft.com/office/officeart/2005/8/layout/hierarchy6"/>
    <dgm:cxn modelId="{C1188675-0B0A-4461-9EE6-0AEB50A928AB}" type="presOf" srcId="{6193E05D-A0ED-46BE-8D7C-20633F239913}" destId="{3C609E0F-708F-446E-B8EE-FE0F5B3235AF}" srcOrd="0" destOrd="0" presId="urn:microsoft.com/office/officeart/2005/8/layout/hierarchy6"/>
    <dgm:cxn modelId="{DC81FF34-B9A7-4E16-913C-0D0A3F76D3F2}" srcId="{017FAC2A-9F5E-454C-AEAD-7A63F3DFEECE}" destId="{5E9A5756-46A6-4665-89ED-B8742DE28643}" srcOrd="0" destOrd="0" parTransId="{14DDFE1C-508A-4A43-9925-CF50A7CE00BA}" sibTransId="{08C90BA6-1970-4C09-BF2C-2DE4A28F38E3}"/>
    <dgm:cxn modelId="{B9828D11-913F-4116-A286-47A8143F2C44}" srcId="{017FAC2A-9F5E-454C-AEAD-7A63F3DFEECE}" destId="{423F7DB0-203B-4DC5-A80B-9590460E41F8}" srcOrd="1" destOrd="0" parTransId="{35EBE712-E5CE-4D8C-B940-45FA6C8458ED}" sibTransId="{460230D8-2538-4E85-A180-09FF254D584B}"/>
    <dgm:cxn modelId="{F33EF0A2-19C6-404B-B102-B9882C545991}" type="presOf" srcId="{35EBE712-E5CE-4D8C-B940-45FA6C8458ED}" destId="{5973503B-8B79-4C06-9DCB-666598C21808}" srcOrd="0" destOrd="0" presId="urn:microsoft.com/office/officeart/2005/8/layout/hierarchy6"/>
    <dgm:cxn modelId="{D52BDB93-0F77-49E8-AF28-EE3F9F6CA47A}" type="presOf" srcId="{DAAF9463-EC72-484B-902E-3FA39BFEAC3D}" destId="{26B4D073-1CBC-4BCA-9FD7-83B20EC7BFD3}" srcOrd="1" destOrd="0" presId="urn:microsoft.com/office/officeart/2005/8/layout/hierarchy6"/>
    <dgm:cxn modelId="{FB78D11C-504D-4B1D-B266-940182B90E0E}" srcId="{FCBFF385-7471-4B4E-9162-6B5CAF89E62D}" destId="{DAAF9463-EC72-484B-902E-3FA39BFEAC3D}" srcOrd="4" destOrd="0" parTransId="{B977A3A9-77C0-42AE-B9B0-1A591E017591}" sibTransId="{66C3676E-2224-482F-89CB-07EE6698E959}"/>
    <dgm:cxn modelId="{6E186A28-6454-4FDA-B381-8137467CEDD4}" srcId="{FCBFF385-7471-4B4E-9162-6B5CAF89E62D}" destId="{E2394E02-D0C5-461C-848A-E45F41628120}" srcOrd="2" destOrd="0" parTransId="{A31B6B4B-49A1-42DF-B0B3-0600BAAA2DEB}" sibTransId="{3E3BC894-322E-4D66-B01B-AD754CD0CC4D}"/>
    <dgm:cxn modelId="{24814A26-32E4-4073-92ED-CCCB19E22FC5}" type="presOf" srcId="{017FAC2A-9F5E-454C-AEAD-7A63F3DFEECE}" destId="{AF95DCF9-5763-4E3C-8F79-B6DB580C0FD3}" srcOrd="0" destOrd="0" presId="urn:microsoft.com/office/officeart/2005/8/layout/hierarchy6"/>
    <dgm:cxn modelId="{4FF9AA4B-CF6D-40C7-B962-10796F4ACD49}" type="presOf" srcId="{14DDFE1C-508A-4A43-9925-CF50A7CE00BA}" destId="{9BF79B0E-BAA6-4276-B2B6-0089CC488DEE}" srcOrd="0" destOrd="0" presId="urn:microsoft.com/office/officeart/2005/8/layout/hierarchy6"/>
    <dgm:cxn modelId="{B81AF3F2-7972-44E0-A252-C38423B0F040}" type="presOf" srcId="{E2394E02-D0C5-461C-848A-E45F41628120}" destId="{E36BCE3D-F662-464E-8825-C9C4CB86F3AB}" srcOrd="0" destOrd="0" presId="urn:microsoft.com/office/officeart/2005/8/layout/hierarchy6"/>
    <dgm:cxn modelId="{15A29F14-1F18-47CF-B053-DD5BC129FB27}" srcId="{FCBFF385-7471-4B4E-9162-6B5CAF89E62D}" destId="{017FAC2A-9F5E-454C-AEAD-7A63F3DFEECE}" srcOrd="0" destOrd="0" parTransId="{DA6D7F09-A5A2-4F2B-ABF9-FF50D7CD10F8}" sibTransId="{B3F6508A-75EF-49D7-B274-8B425CB5726D}"/>
    <dgm:cxn modelId="{2018094C-6129-4E22-8D18-8FE1654CFC1A}" type="presParOf" srcId="{96A24E6D-7BE5-4BD6-BEC6-CEA129E4B8CF}" destId="{C6257D3E-15DB-4B59-B4C8-C9A6F1F9D68C}" srcOrd="0" destOrd="0" presId="urn:microsoft.com/office/officeart/2005/8/layout/hierarchy6"/>
    <dgm:cxn modelId="{93815C3F-D704-44B8-8773-96700B9E4F08}" type="presParOf" srcId="{C6257D3E-15DB-4B59-B4C8-C9A6F1F9D68C}" destId="{9E6FFA9D-6477-4717-822C-4A47FAA452A8}" srcOrd="0" destOrd="0" presId="urn:microsoft.com/office/officeart/2005/8/layout/hierarchy6"/>
    <dgm:cxn modelId="{B2E069E6-C189-4E5D-A133-A063298EEE87}" type="presParOf" srcId="{C6257D3E-15DB-4B59-B4C8-C9A6F1F9D68C}" destId="{C31CFBFA-B19C-4ABD-A512-3575665E4DCE}" srcOrd="1" destOrd="0" presId="urn:microsoft.com/office/officeart/2005/8/layout/hierarchy6"/>
    <dgm:cxn modelId="{243274C4-9CD4-4BA6-9C1A-CF88EB16900B}" type="presParOf" srcId="{C31CFBFA-B19C-4ABD-A512-3575665E4DCE}" destId="{E409684F-D2C9-4918-BE44-411EBB2D2516}" srcOrd="0" destOrd="0" presId="urn:microsoft.com/office/officeart/2005/8/layout/hierarchy6"/>
    <dgm:cxn modelId="{F1CC0C00-8597-431C-A6B5-83C535CE40C9}" type="presParOf" srcId="{E409684F-D2C9-4918-BE44-411EBB2D2516}" destId="{AF95DCF9-5763-4E3C-8F79-B6DB580C0FD3}" srcOrd="0" destOrd="0" presId="urn:microsoft.com/office/officeart/2005/8/layout/hierarchy6"/>
    <dgm:cxn modelId="{1F53B0F8-A318-43FD-A2EE-4E407C1A1048}" type="presParOf" srcId="{E409684F-D2C9-4918-BE44-411EBB2D2516}" destId="{D181F137-1896-47AB-AC07-893E7A22F7A9}" srcOrd="1" destOrd="0" presId="urn:microsoft.com/office/officeart/2005/8/layout/hierarchy6"/>
    <dgm:cxn modelId="{AE879A69-90F6-4713-B2B6-E7B54935534A}" type="presParOf" srcId="{D181F137-1896-47AB-AC07-893E7A22F7A9}" destId="{9BF79B0E-BAA6-4276-B2B6-0089CC488DEE}" srcOrd="0" destOrd="0" presId="urn:microsoft.com/office/officeart/2005/8/layout/hierarchy6"/>
    <dgm:cxn modelId="{C02231AF-058E-4FDF-957F-08CB12B03539}" type="presParOf" srcId="{D181F137-1896-47AB-AC07-893E7A22F7A9}" destId="{543780D8-454B-42A9-8FDC-0BCDD3AB31B0}" srcOrd="1" destOrd="0" presId="urn:microsoft.com/office/officeart/2005/8/layout/hierarchy6"/>
    <dgm:cxn modelId="{2D9F414A-5F96-4AA3-BE53-F68B417D6B9D}" type="presParOf" srcId="{543780D8-454B-42A9-8FDC-0BCDD3AB31B0}" destId="{CD69820E-FA5D-4001-8401-3CD367A632F3}" srcOrd="0" destOrd="0" presId="urn:microsoft.com/office/officeart/2005/8/layout/hierarchy6"/>
    <dgm:cxn modelId="{1EE20CCC-9E24-40E1-9214-21529C3E2ECC}" type="presParOf" srcId="{543780D8-454B-42A9-8FDC-0BCDD3AB31B0}" destId="{A9BB5EAC-623A-4ECF-92D2-03D01A03F1F9}" srcOrd="1" destOrd="0" presId="urn:microsoft.com/office/officeart/2005/8/layout/hierarchy6"/>
    <dgm:cxn modelId="{F1323F44-FDD0-4537-81E0-A1A552D9712C}" type="presParOf" srcId="{A9BB5EAC-623A-4ECF-92D2-03D01A03F1F9}" destId="{46B038B1-B0F1-463E-A59E-4BB6E26842AF}" srcOrd="0" destOrd="0" presId="urn:microsoft.com/office/officeart/2005/8/layout/hierarchy6"/>
    <dgm:cxn modelId="{8CE46A8D-8D1E-4620-9928-9B8A3B5BB55E}" type="presParOf" srcId="{A9BB5EAC-623A-4ECF-92D2-03D01A03F1F9}" destId="{89803191-CD1D-4729-B83A-A95B29694A5D}" srcOrd="1" destOrd="0" presId="urn:microsoft.com/office/officeart/2005/8/layout/hierarchy6"/>
    <dgm:cxn modelId="{229F6063-59A5-4FB6-96EF-B158C9107BA1}" type="presParOf" srcId="{89803191-CD1D-4729-B83A-A95B29694A5D}" destId="{C6368D49-6F15-4EC5-B9CE-13B67F9D4E81}" srcOrd="0" destOrd="0" presId="urn:microsoft.com/office/officeart/2005/8/layout/hierarchy6"/>
    <dgm:cxn modelId="{27F352E8-D9A9-4BC4-8CE6-DF0A56F25948}" type="presParOf" srcId="{89803191-CD1D-4729-B83A-A95B29694A5D}" destId="{866149E1-AF87-4CD1-A23D-63680C210E4B}" srcOrd="1" destOrd="0" presId="urn:microsoft.com/office/officeart/2005/8/layout/hierarchy6"/>
    <dgm:cxn modelId="{497FC1BE-C197-4F70-B2CE-E190B5EB6C88}" type="presParOf" srcId="{866149E1-AF87-4CD1-A23D-63680C210E4B}" destId="{4CCF09D5-640F-410B-B8EA-EEF8793A3D37}" srcOrd="0" destOrd="0" presId="urn:microsoft.com/office/officeart/2005/8/layout/hierarchy6"/>
    <dgm:cxn modelId="{42532E8E-3DFC-41A5-8E12-C78479FDC885}" type="presParOf" srcId="{866149E1-AF87-4CD1-A23D-63680C210E4B}" destId="{D428CCA8-7F99-4D50-8C9B-D4656E604323}" srcOrd="1" destOrd="0" presId="urn:microsoft.com/office/officeart/2005/8/layout/hierarchy6"/>
    <dgm:cxn modelId="{BB16E4AF-D010-465A-A467-EDD8344A5E5A}" type="presParOf" srcId="{D428CCA8-7F99-4D50-8C9B-D4656E604323}" destId="{36C65744-F33C-449B-A796-C7DA85E8C0C9}" srcOrd="0" destOrd="0" presId="urn:microsoft.com/office/officeart/2005/8/layout/hierarchy6"/>
    <dgm:cxn modelId="{348A87FB-B03D-4DA0-A72F-053345EDA50A}" type="presParOf" srcId="{D428CCA8-7F99-4D50-8C9B-D4656E604323}" destId="{3A3A35FA-5F44-4DD0-9E17-2126AFAC27CA}" srcOrd="1" destOrd="0" presId="urn:microsoft.com/office/officeart/2005/8/layout/hierarchy6"/>
    <dgm:cxn modelId="{18715DFC-174C-472B-AFA8-3946A532EE41}" type="presParOf" srcId="{D181F137-1896-47AB-AC07-893E7A22F7A9}" destId="{5973503B-8B79-4C06-9DCB-666598C21808}" srcOrd="2" destOrd="0" presId="urn:microsoft.com/office/officeart/2005/8/layout/hierarchy6"/>
    <dgm:cxn modelId="{A64175AE-45DA-4796-B2BD-5BC253BA1C9F}" type="presParOf" srcId="{D181F137-1896-47AB-AC07-893E7A22F7A9}" destId="{1ECF33CA-E5A6-41FC-9DE3-DF7A72B96301}" srcOrd="3" destOrd="0" presId="urn:microsoft.com/office/officeart/2005/8/layout/hierarchy6"/>
    <dgm:cxn modelId="{09470033-1712-4D7F-8EE8-84B26C95C6D1}" type="presParOf" srcId="{1ECF33CA-E5A6-41FC-9DE3-DF7A72B96301}" destId="{F5D29F94-ED72-405C-B1B6-FAA697108C19}" srcOrd="0" destOrd="0" presId="urn:microsoft.com/office/officeart/2005/8/layout/hierarchy6"/>
    <dgm:cxn modelId="{7C9F7D9E-DD2C-4307-8B3B-CA48C0E21E4B}" type="presParOf" srcId="{1ECF33CA-E5A6-41FC-9DE3-DF7A72B96301}" destId="{96387665-D890-4E57-8D46-339DDB5B0551}" srcOrd="1" destOrd="0" presId="urn:microsoft.com/office/officeart/2005/8/layout/hierarchy6"/>
    <dgm:cxn modelId="{FF2232E3-9AA5-4AFD-945F-CAF020359C06}" type="presParOf" srcId="{96387665-D890-4E57-8D46-339DDB5B0551}" destId="{FF6B2461-857C-4480-BED0-FBF02ED9BD3F}" srcOrd="0" destOrd="0" presId="urn:microsoft.com/office/officeart/2005/8/layout/hierarchy6"/>
    <dgm:cxn modelId="{6875ABBB-3186-47C9-AFB0-E00021D58CEF}" type="presParOf" srcId="{96387665-D890-4E57-8D46-339DDB5B0551}" destId="{66AA61B6-8B44-405B-B4B2-93B64170A2EA}" srcOrd="1" destOrd="0" presId="urn:microsoft.com/office/officeart/2005/8/layout/hierarchy6"/>
    <dgm:cxn modelId="{E9AB3920-7011-4769-BBC8-9BC7A4F8BC64}" type="presParOf" srcId="{66AA61B6-8B44-405B-B4B2-93B64170A2EA}" destId="{F8A99C57-E977-48AB-B7FA-72BC426E2F8B}" srcOrd="0" destOrd="0" presId="urn:microsoft.com/office/officeart/2005/8/layout/hierarchy6"/>
    <dgm:cxn modelId="{A6C3CBCF-6DC9-47AD-8654-19611FCB3A02}" type="presParOf" srcId="{66AA61B6-8B44-405B-B4B2-93B64170A2EA}" destId="{5AD24D60-8D0A-4E1A-B5F5-CC7C5AD76F3C}" srcOrd="1" destOrd="0" presId="urn:microsoft.com/office/officeart/2005/8/layout/hierarchy6"/>
    <dgm:cxn modelId="{E4680328-0FC3-4630-8EDA-4D6BA2DD598F}" type="presParOf" srcId="{5AD24D60-8D0A-4E1A-B5F5-CC7C5AD76F3C}" destId="{94915D7D-B90E-42C8-8206-4E1BC2A1D0F5}" srcOrd="0" destOrd="0" presId="urn:microsoft.com/office/officeart/2005/8/layout/hierarchy6"/>
    <dgm:cxn modelId="{9E81B4D1-A42C-49A8-BE61-57CE1496A2C3}" type="presParOf" srcId="{5AD24D60-8D0A-4E1A-B5F5-CC7C5AD76F3C}" destId="{FC40CCC4-23FE-41C1-AF96-F1F3431885D0}" srcOrd="1" destOrd="0" presId="urn:microsoft.com/office/officeart/2005/8/layout/hierarchy6"/>
    <dgm:cxn modelId="{82201C50-B415-41D0-8653-B85E90DF5BBD}" type="presParOf" srcId="{FC40CCC4-23FE-41C1-AF96-F1F3431885D0}" destId="{0047B587-8CFA-4759-9CC9-F398BA032DF1}" srcOrd="0" destOrd="0" presId="urn:microsoft.com/office/officeart/2005/8/layout/hierarchy6"/>
    <dgm:cxn modelId="{4DADD32E-FD7B-41C1-A819-CDBD0B9A28CC}" type="presParOf" srcId="{FC40CCC4-23FE-41C1-AF96-F1F3431885D0}" destId="{06ADF12A-9D96-4BFC-A17E-DB20BC395C61}" srcOrd="1" destOrd="0" presId="urn:microsoft.com/office/officeart/2005/8/layout/hierarchy6"/>
    <dgm:cxn modelId="{DD61A5B6-1F3A-4AFB-94C8-0007AEA6A279}" type="presParOf" srcId="{96A24E6D-7BE5-4BD6-BEC6-CEA129E4B8CF}" destId="{6BFAF0B2-E19E-4E51-B80B-95743B07845D}" srcOrd="1" destOrd="0" presId="urn:microsoft.com/office/officeart/2005/8/layout/hierarchy6"/>
    <dgm:cxn modelId="{1BE2A9D9-C9C6-466D-9AAD-7725E291D83B}" type="presParOf" srcId="{6BFAF0B2-E19E-4E51-B80B-95743B07845D}" destId="{2DE4A303-71E5-4B6E-8297-0E0A591F0AD7}" srcOrd="0" destOrd="0" presId="urn:microsoft.com/office/officeart/2005/8/layout/hierarchy6"/>
    <dgm:cxn modelId="{26771301-3C6D-42DD-A378-465DCB618F19}" type="presParOf" srcId="{2DE4A303-71E5-4B6E-8297-0E0A591F0AD7}" destId="{E1E81D67-FA47-4A10-9AFD-A5B825816840}" srcOrd="0" destOrd="0" presId="urn:microsoft.com/office/officeart/2005/8/layout/hierarchy6"/>
    <dgm:cxn modelId="{19AB8916-FF00-4B80-922B-3D097062AD04}" type="presParOf" srcId="{2DE4A303-71E5-4B6E-8297-0E0A591F0AD7}" destId="{0B5154B6-D045-43A5-BE3A-278E8A75DEE4}" srcOrd="1" destOrd="0" presId="urn:microsoft.com/office/officeart/2005/8/layout/hierarchy6"/>
    <dgm:cxn modelId="{56EE5064-7580-4823-B80E-03AE74E382F0}" type="presParOf" srcId="{6BFAF0B2-E19E-4E51-B80B-95743B07845D}" destId="{426EA496-466C-4CE5-ABED-1DA5CB32EDB4}" srcOrd="1" destOrd="0" presId="urn:microsoft.com/office/officeart/2005/8/layout/hierarchy6"/>
    <dgm:cxn modelId="{2F299835-99D4-4869-B980-35C23E1902B4}" type="presParOf" srcId="{426EA496-466C-4CE5-ABED-1DA5CB32EDB4}" destId="{F92EA636-C399-4B4E-A17B-833963538380}" srcOrd="0" destOrd="0" presId="urn:microsoft.com/office/officeart/2005/8/layout/hierarchy6"/>
    <dgm:cxn modelId="{2C26A9F5-7ACA-4EA1-8D87-BB84BE843F56}" type="presParOf" srcId="{6BFAF0B2-E19E-4E51-B80B-95743B07845D}" destId="{290ABF7E-796E-43A5-A8C4-627607F4ABE9}" srcOrd="2" destOrd="0" presId="urn:microsoft.com/office/officeart/2005/8/layout/hierarchy6"/>
    <dgm:cxn modelId="{F1664DDC-C851-4178-B152-1B6CEFCCAB8F}" type="presParOf" srcId="{290ABF7E-796E-43A5-A8C4-627607F4ABE9}" destId="{E36BCE3D-F662-464E-8825-C9C4CB86F3AB}" srcOrd="0" destOrd="0" presId="urn:microsoft.com/office/officeart/2005/8/layout/hierarchy6"/>
    <dgm:cxn modelId="{78D69C1A-C1DC-40DC-9D54-72A06BE1ACA1}" type="presParOf" srcId="{290ABF7E-796E-43A5-A8C4-627607F4ABE9}" destId="{2368E368-81E1-452F-B4C1-399E5F9AFDF6}" srcOrd="1" destOrd="0" presId="urn:microsoft.com/office/officeart/2005/8/layout/hierarchy6"/>
    <dgm:cxn modelId="{52436F61-2CD5-406E-9746-273901297EFC}" type="presParOf" srcId="{6BFAF0B2-E19E-4E51-B80B-95743B07845D}" destId="{DAB06AE1-2F12-4848-99C6-D9CD82437AEA}" srcOrd="3" destOrd="0" presId="urn:microsoft.com/office/officeart/2005/8/layout/hierarchy6"/>
    <dgm:cxn modelId="{EEE658B7-820F-49F6-AC63-C4830C632617}" type="presParOf" srcId="{DAB06AE1-2F12-4848-99C6-D9CD82437AEA}" destId="{D9345549-E135-4ACA-A268-AA69429FFC51}" srcOrd="0" destOrd="0" presId="urn:microsoft.com/office/officeart/2005/8/layout/hierarchy6"/>
    <dgm:cxn modelId="{3F5EFE8E-0638-4058-B8AC-416F1D3EDCA9}" type="presParOf" srcId="{6BFAF0B2-E19E-4E51-B80B-95743B07845D}" destId="{290C96C5-4B89-4B42-98B9-14CB053558E9}" srcOrd="4" destOrd="0" presId="urn:microsoft.com/office/officeart/2005/8/layout/hierarchy6"/>
    <dgm:cxn modelId="{7926F393-54B5-4245-817E-B7FF0D5E91AD}" type="presParOf" srcId="{290C96C5-4B89-4B42-98B9-14CB053558E9}" destId="{3C609E0F-708F-446E-B8EE-FE0F5B3235AF}" srcOrd="0" destOrd="0" presId="urn:microsoft.com/office/officeart/2005/8/layout/hierarchy6"/>
    <dgm:cxn modelId="{D71B6FD2-8333-4131-9334-6DFF1BB8312F}" type="presParOf" srcId="{290C96C5-4B89-4B42-98B9-14CB053558E9}" destId="{BBF4C58C-E42A-41B1-B3D1-9EF3F233385C}" srcOrd="1" destOrd="0" presId="urn:microsoft.com/office/officeart/2005/8/layout/hierarchy6"/>
    <dgm:cxn modelId="{7A9E50F7-3DF1-4AD1-B0B9-E24AB694B348}" type="presParOf" srcId="{6BFAF0B2-E19E-4E51-B80B-95743B07845D}" destId="{88C72C2A-4FBB-4242-B891-09EC09FDC128}" srcOrd="5" destOrd="0" presId="urn:microsoft.com/office/officeart/2005/8/layout/hierarchy6"/>
    <dgm:cxn modelId="{63B9F5B6-F428-4AA1-9886-18153BE7E594}" type="presParOf" srcId="{88C72C2A-4FBB-4242-B891-09EC09FDC128}" destId="{2E1DB692-101D-4F77-8DBD-850A8CD4366A}" srcOrd="0" destOrd="0" presId="urn:microsoft.com/office/officeart/2005/8/layout/hierarchy6"/>
    <dgm:cxn modelId="{20155D68-C1C9-47BD-9A77-2A69A8E414A5}" type="presParOf" srcId="{6BFAF0B2-E19E-4E51-B80B-95743B07845D}" destId="{B835110D-6EC3-4375-9960-BE8E0A79BD70}" srcOrd="6" destOrd="0" presId="urn:microsoft.com/office/officeart/2005/8/layout/hierarchy6"/>
    <dgm:cxn modelId="{51D40A1F-82AF-489D-9F78-0547AA5125FC}" type="presParOf" srcId="{B835110D-6EC3-4375-9960-BE8E0A79BD70}" destId="{239247AA-E8A3-4CC3-81E1-21BFC46FF1AE}" srcOrd="0" destOrd="0" presId="urn:microsoft.com/office/officeart/2005/8/layout/hierarchy6"/>
    <dgm:cxn modelId="{D49EFD84-8A48-4227-A74B-51796E4835BF}" type="presParOf" srcId="{B835110D-6EC3-4375-9960-BE8E0A79BD70}" destId="{26B4D073-1CBC-4BCA-9FD7-83B20EC7BFD3}"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247AA-E8A3-4CC3-81E1-21BFC46FF1AE}">
      <dsp:nvSpPr>
        <dsp:cNvPr id="0" name=""/>
        <dsp:cNvSpPr/>
      </dsp:nvSpPr>
      <dsp:spPr>
        <a:xfrm>
          <a:off x="0" y="6265225"/>
          <a:ext cx="12251077" cy="1787412"/>
        </a:xfrm>
        <a:prstGeom prst="roundRect">
          <a:avLst>
            <a:gd name="adj" fmla="val 10000"/>
          </a:avLst>
        </a:prstGeom>
        <a:solidFill>
          <a:srgbClr val="7DB862">
            <a:alpha val="46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solidFill>
                <a:schemeClr val="tx1">
                  <a:lumMod val="75000"/>
                </a:schemeClr>
              </a:solidFill>
            </a:rPr>
            <a:t>NDVI, LST, and Precipitation</a:t>
          </a:r>
        </a:p>
      </dsp:txBody>
      <dsp:txXfrm>
        <a:off x="0" y="6265225"/>
        <a:ext cx="3675323" cy="1787412"/>
      </dsp:txXfrm>
    </dsp:sp>
    <dsp:sp modelId="{3C609E0F-708F-446E-B8EE-FE0F5B3235AF}">
      <dsp:nvSpPr>
        <dsp:cNvPr id="0" name=""/>
        <dsp:cNvSpPr/>
      </dsp:nvSpPr>
      <dsp:spPr>
        <a:xfrm>
          <a:off x="0" y="4179910"/>
          <a:ext cx="12251077" cy="1787412"/>
        </a:xfrm>
        <a:prstGeom prst="roundRect">
          <a:avLst>
            <a:gd name="adj" fmla="val 10000"/>
          </a:avLst>
        </a:prstGeom>
        <a:solidFill>
          <a:srgbClr val="7DB862">
            <a:alpha val="46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solidFill>
                <a:schemeClr val="tx1">
                  <a:lumMod val="75000"/>
                </a:schemeClr>
              </a:solidFill>
            </a:rPr>
            <a:t>Scaled Drought Condition Index</a:t>
          </a:r>
        </a:p>
      </dsp:txBody>
      <dsp:txXfrm>
        <a:off x="0" y="4179910"/>
        <a:ext cx="3675323" cy="1787412"/>
      </dsp:txXfrm>
    </dsp:sp>
    <dsp:sp modelId="{E36BCE3D-F662-464E-8825-C9C4CB86F3AB}">
      <dsp:nvSpPr>
        <dsp:cNvPr id="0" name=""/>
        <dsp:cNvSpPr/>
      </dsp:nvSpPr>
      <dsp:spPr>
        <a:xfrm>
          <a:off x="0" y="2094594"/>
          <a:ext cx="12251077" cy="1787412"/>
        </a:xfrm>
        <a:prstGeom prst="roundRect">
          <a:avLst>
            <a:gd name="adj" fmla="val 10000"/>
          </a:avLst>
        </a:prstGeom>
        <a:solidFill>
          <a:srgbClr val="7DB862">
            <a:alpha val="46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solidFill>
                <a:schemeClr val="tx1">
                  <a:lumMod val="75000"/>
                </a:schemeClr>
              </a:solidFill>
            </a:rPr>
            <a:t>User specified option </a:t>
          </a:r>
        </a:p>
      </dsp:txBody>
      <dsp:txXfrm>
        <a:off x="0" y="2094594"/>
        <a:ext cx="3675323" cy="1787412"/>
      </dsp:txXfrm>
    </dsp:sp>
    <dsp:sp modelId="{E1E81D67-FA47-4A10-9AFD-A5B825816840}">
      <dsp:nvSpPr>
        <dsp:cNvPr id="0" name=""/>
        <dsp:cNvSpPr/>
      </dsp:nvSpPr>
      <dsp:spPr>
        <a:xfrm>
          <a:off x="0" y="32319"/>
          <a:ext cx="12251077" cy="1787412"/>
        </a:xfrm>
        <a:prstGeom prst="roundRect">
          <a:avLst>
            <a:gd name="adj" fmla="val 10000"/>
          </a:avLst>
        </a:prstGeom>
        <a:solidFill>
          <a:srgbClr val="7DB862">
            <a:alpha val="46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solidFill>
                <a:schemeClr val="tx1">
                  <a:lumMod val="75000"/>
                </a:schemeClr>
              </a:solidFill>
            </a:rPr>
            <a:t>Agricultural Drought Index Monitoring Tool </a:t>
          </a:r>
        </a:p>
      </dsp:txBody>
      <dsp:txXfrm>
        <a:off x="0" y="32319"/>
        <a:ext cx="3675323" cy="1787412"/>
      </dsp:txXfrm>
    </dsp:sp>
    <dsp:sp modelId="{AF95DCF9-5763-4E3C-8F79-B6DB580C0FD3}">
      <dsp:nvSpPr>
        <dsp:cNvPr id="0" name=""/>
        <dsp:cNvSpPr/>
      </dsp:nvSpPr>
      <dsp:spPr>
        <a:xfrm>
          <a:off x="6723556" y="158230"/>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ADIM</a:t>
          </a:r>
        </a:p>
      </dsp:txBody>
      <dsp:txXfrm>
        <a:off x="6767182" y="201856"/>
        <a:ext cx="2147014" cy="1402258"/>
      </dsp:txXfrm>
    </dsp:sp>
    <dsp:sp modelId="{9BF79B0E-BAA6-4276-B2B6-0089CC488DEE}">
      <dsp:nvSpPr>
        <dsp:cNvPr id="0" name=""/>
        <dsp:cNvSpPr/>
      </dsp:nvSpPr>
      <dsp:spPr>
        <a:xfrm>
          <a:off x="6388416" y="1647741"/>
          <a:ext cx="1452273" cy="595804"/>
        </a:xfrm>
        <a:custGeom>
          <a:avLst/>
          <a:gdLst/>
          <a:ahLst/>
          <a:cxnLst/>
          <a:rect l="0" t="0" r="0" b="0"/>
          <a:pathLst>
            <a:path>
              <a:moveTo>
                <a:pt x="1452273" y="0"/>
              </a:moveTo>
              <a:lnTo>
                <a:pt x="1452273" y="297902"/>
              </a:lnTo>
              <a:lnTo>
                <a:pt x="0" y="297902"/>
              </a:lnTo>
              <a:lnTo>
                <a:pt x="0" y="595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9820E-FA5D-4001-8401-3CD367A632F3}">
      <dsp:nvSpPr>
        <dsp:cNvPr id="0" name=""/>
        <dsp:cNvSpPr/>
      </dsp:nvSpPr>
      <dsp:spPr>
        <a:xfrm>
          <a:off x="5271283" y="2243546"/>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Near Real-Time Monitoring</a:t>
          </a:r>
        </a:p>
      </dsp:txBody>
      <dsp:txXfrm>
        <a:off x="5314909" y="2287172"/>
        <a:ext cx="2147014" cy="1402258"/>
      </dsp:txXfrm>
    </dsp:sp>
    <dsp:sp modelId="{46B038B1-B0F1-463E-A59E-4BB6E26842AF}">
      <dsp:nvSpPr>
        <dsp:cNvPr id="0" name=""/>
        <dsp:cNvSpPr/>
      </dsp:nvSpPr>
      <dsp:spPr>
        <a:xfrm>
          <a:off x="6342696" y="3733056"/>
          <a:ext cx="91440" cy="595804"/>
        </a:xfrm>
        <a:custGeom>
          <a:avLst/>
          <a:gdLst/>
          <a:ahLst/>
          <a:cxnLst/>
          <a:rect l="0" t="0" r="0" b="0"/>
          <a:pathLst>
            <a:path>
              <a:moveTo>
                <a:pt x="45720" y="0"/>
              </a:moveTo>
              <a:lnTo>
                <a:pt x="45720" y="595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68D49-6F15-4EC5-B9CE-13B67F9D4E81}">
      <dsp:nvSpPr>
        <dsp:cNvPr id="0" name=""/>
        <dsp:cNvSpPr/>
      </dsp:nvSpPr>
      <dsp:spPr>
        <a:xfrm>
          <a:off x="5271283" y="4328861"/>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SDCI</a:t>
          </a:r>
        </a:p>
      </dsp:txBody>
      <dsp:txXfrm>
        <a:off x="5314909" y="4372487"/>
        <a:ext cx="2147014" cy="1402258"/>
      </dsp:txXfrm>
    </dsp:sp>
    <dsp:sp modelId="{4CCF09D5-640F-410B-B8EA-EEF8793A3D37}">
      <dsp:nvSpPr>
        <dsp:cNvPr id="0" name=""/>
        <dsp:cNvSpPr/>
      </dsp:nvSpPr>
      <dsp:spPr>
        <a:xfrm>
          <a:off x="6342696" y="5818371"/>
          <a:ext cx="91440" cy="595804"/>
        </a:xfrm>
        <a:custGeom>
          <a:avLst/>
          <a:gdLst/>
          <a:ahLst/>
          <a:cxnLst/>
          <a:rect l="0" t="0" r="0" b="0"/>
          <a:pathLst>
            <a:path>
              <a:moveTo>
                <a:pt x="45720" y="0"/>
              </a:moveTo>
              <a:lnTo>
                <a:pt x="45720" y="595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65744-F33C-449B-A796-C7DA85E8C0C9}">
      <dsp:nvSpPr>
        <dsp:cNvPr id="0" name=""/>
        <dsp:cNvSpPr/>
      </dsp:nvSpPr>
      <dsp:spPr>
        <a:xfrm>
          <a:off x="5271283" y="6414176"/>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Scaled, Monthly Datasets</a:t>
          </a:r>
        </a:p>
      </dsp:txBody>
      <dsp:txXfrm>
        <a:off x="5314909" y="6457802"/>
        <a:ext cx="2147014" cy="1402258"/>
      </dsp:txXfrm>
    </dsp:sp>
    <dsp:sp modelId="{5973503B-8B79-4C06-9DCB-666598C21808}">
      <dsp:nvSpPr>
        <dsp:cNvPr id="0" name=""/>
        <dsp:cNvSpPr/>
      </dsp:nvSpPr>
      <dsp:spPr>
        <a:xfrm>
          <a:off x="7840689" y="1647741"/>
          <a:ext cx="1452273" cy="595804"/>
        </a:xfrm>
        <a:custGeom>
          <a:avLst/>
          <a:gdLst/>
          <a:ahLst/>
          <a:cxnLst/>
          <a:rect l="0" t="0" r="0" b="0"/>
          <a:pathLst>
            <a:path>
              <a:moveTo>
                <a:pt x="0" y="0"/>
              </a:moveTo>
              <a:lnTo>
                <a:pt x="0" y="297902"/>
              </a:lnTo>
              <a:lnTo>
                <a:pt x="1452273" y="297902"/>
              </a:lnTo>
              <a:lnTo>
                <a:pt x="1452273" y="595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29F94-ED72-405C-B1B6-FAA697108C19}">
      <dsp:nvSpPr>
        <dsp:cNvPr id="0" name=""/>
        <dsp:cNvSpPr/>
      </dsp:nvSpPr>
      <dsp:spPr>
        <a:xfrm>
          <a:off x="8175829" y="2243546"/>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Time Series</a:t>
          </a:r>
        </a:p>
      </dsp:txBody>
      <dsp:txXfrm>
        <a:off x="8219455" y="2287172"/>
        <a:ext cx="2147014" cy="1402258"/>
      </dsp:txXfrm>
    </dsp:sp>
    <dsp:sp modelId="{FF6B2461-857C-4480-BED0-FBF02ED9BD3F}">
      <dsp:nvSpPr>
        <dsp:cNvPr id="0" name=""/>
        <dsp:cNvSpPr/>
      </dsp:nvSpPr>
      <dsp:spPr>
        <a:xfrm>
          <a:off x="9247242" y="3733056"/>
          <a:ext cx="91440" cy="595804"/>
        </a:xfrm>
        <a:custGeom>
          <a:avLst/>
          <a:gdLst/>
          <a:ahLst/>
          <a:cxnLst/>
          <a:rect l="0" t="0" r="0" b="0"/>
          <a:pathLst>
            <a:path>
              <a:moveTo>
                <a:pt x="45720" y="0"/>
              </a:moveTo>
              <a:lnTo>
                <a:pt x="45720" y="595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C57-E977-48AB-B7FA-72BC426E2F8B}">
      <dsp:nvSpPr>
        <dsp:cNvPr id="0" name=""/>
        <dsp:cNvSpPr/>
      </dsp:nvSpPr>
      <dsp:spPr>
        <a:xfrm>
          <a:off x="8175829" y="4328861"/>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SDCI</a:t>
          </a:r>
        </a:p>
      </dsp:txBody>
      <dsp:txXfrm>
        <a:off x="8219455" y="4372487"/>
        <a:ext cx="2147014" cy="1402258"/>
      </dsp:txXfrm>
    </dsp:sp>
    <dsp:sp modelId="{94915D7D-B90E-42C8-8206-4E1BC2A1D0F5}">
      <dsp:nvSpPr>
        <dsp:cNvPr id="0" name=""/>
        <dsp:cNvSpPr/>
      </dsp:nvSpPr>
      <dsp:spPr>
        <a:xfrm>
          <a:off x="9247242" y="5818371"/>
          <a:ext cx="91440" cy="595804"/>
        </a:xfrm>
        <a:custGeom>
          <a:avLst/>
          <a:gdLst/>
          <a:ahLst/>
          <a:cxnLst/>
          <a:rect l="0" t="0" r="0" b="0"/>
          <a:pathLst>
            <a:path>
              <a:moveTo>
                <a:pt x="45720" y="0"/>
              </a:moveTo>
              <a:lnTo>
                <a:pt x="45720" y="595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7B587-8CFA-4759-9CC9-F398BA032DF1}">
      <dsp:nvSpPr>
        <dsp:cNvPr id="0" name=""/>
        <dsp:cNvSpPr/>
      </dsp:nvSpPr>
      <dsp:spPr>
        <a:xfrm>
          <a:off x="8175829" y="6414176"/>
          <a:ext cx="2234266" cy="1489510"/>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Scaled, Monthly Datasets</a:t>
          </a:r>
        </a:p>
      </dsp:txBody>
      <dsp:txXfrm>
        <a:off x="8219455" y="6457802"/>
        <a:ext cx="2147014" cy="1402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3283" y="779182"/>
            <a:ext cx="2852040" cy="2362052"/>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9.jpeg"/><Relationship Id="rId18" Type="http://schemas.openxmlformats.org/officeDocument/2006/relationships/image" Target="../media/image34.png"/><Relationship Id="rId3" Type="http://schemas.openxmlformats.org/officeDocument/2006/relationships/image" Target="../media/image24.jpeg"/><Relationship Id="rId21" Type="http://schemas.openxmlformats.org/officeDocument/2006/relationships/image" Target="../media/image37.png"/><Relationship Id="rId7" Type="http://schemas.openxmlformats.org/officeDocument/2006/relationships/diagramData" Target="../diagrams/data1.xml"/><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23.jpeg"/><Relationship Id="rId16" Type="http://schemas.openxmlformats.org/officeDocument/2006/relationships/image" Target="../media/image32.jpe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7.jpeg"/><Relationship Id="rId11" Type="http://schemas.microsoft.com/office/2007/relationships/diagramDrawing" Target="../diagrams/drawing1.xml"/><Relationship Id="rId5" Type="http://schemas.openxmlformats.org/officeDocument/2006/relationships/image" Target="../media/image26.png"/><Relationship Id="rId15" Type="http://schemas.openxmlformats.org/officeDocument/2006/relationships/image" Target="../media/image31.jpeg"/><Relationship Id="rId10" Type="http://schemas.openxmlformats.org/officeDocument/2006/relationships/diagramColors" Target="../diagrams/colors1.xml"/><Relationship Id="rId19"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diagramQuickStyle" Target="../diagrams/quickStyle1.xml"/><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8" name="Picture 3617"/>
          <p:cNvPicPr>
            <a:picLocks noChangeAspect="1"/>
          </p:cNvPicPr>
          <p:nvPr/>
        </p:nvPicPr>
        <p:blipFill rotWithShape="1">
          <a:blip r:embed="rId2" cstate="print">
            <a:extLst>
              <a:ext uri="{28A0092B-C50C-407E-A947-70E740481C1C}">
                <a14:useLocalDpi xmlns:a14="http://schemas.microsoft.com/office/drawing/2010/main" val="0"/>
              </a:ext>
            </a:extLst>
          </a:blip>
          <a:srcRect l="64296" t="50000" r="8991" b="2819"/>
          <a:stretch/>
        </p:blipFill>
        <p:spPr>
          <a:xfrm>
            <a:off x="6589632" y="26774798"/>
            <a:ext cx="2686930" cy="2881302"/>
          </a:xfrm>
          <a:prstGeom prst="rect">
            <a:avLst/>
          </a:prstGeom>
        </p:spPr>
      </p:pic>
      <p:pic>
        <p:nvPicPr>
          <p:cNvPr id="3606" name="Picture 3605"/>
          <p:cNvPicPr>
            <a:picLocks noChangeAspect="1"/>
          </p:cNvPicPr>
          <p:nvPr/>
        </p:nvPicPr>
        <p:blipFill rotWithShape="1">
          <a:blip r:embed="rId2" cstate="print">
            <a:extLst>
              <a:ext uri="{28A0092B-C50C-407E-A947-70E740481C1C}">
                <a14:useLocalDpi xmlns:a14="http://schemas.microsoft.com/office/drawing/2010/main" val="0"/>
              </a:ext>
            </a:extLst>
          </a:blip>
          <a:srcRect l="36754" t="50000" r="35713" b="3097"/>
          <a:stretch/>
        </p:blipFill>
        <p:spPr>
          <a:xfrm>
            <a:off x="3741645" y="26764577"/>
            <a:ext cx="2769396" cy="2864333"/>
          </a:xfrm>
          <a:prstGeom prst="rect">
            <a:avLst/>
          </a:prstGeom>
        </p:spPr>
      </p:pic>
      <p:pic>
        <p:nvPicPr>
          <p:cNvPr id="3605" name="Picture 3604"/>
          <p:cNvPicPr>
            <a:picLocks noChangeAspect="1"/>
          </p:cNvPicPr>
          <p:nvPr/>
        </p:nvPicPr>
        <p:blipFill rotWithShape="1">
          <a:blip r:embed="rId2" cstate="print">
            <a:extLst>
              <a:ext uri="{28A0092B-C50C-407E-A947-70E740481C1C}">
                <a14:useLocalDpi xmlns:a14="http://schemas.microsoft.com/office/drawing/2010/main" val="0"/>
              </a:ext>
            </a:extLst>
          </a:blip>
          <a:srcRect l="9621" t="50000" r="63246" b="3431"/>
          <a:stretch/>
        </p:blipFill>
        <p:spPr>
          <a:xfrm>
            <a:off x="930793" y="26774798"/>
            <a:ext cx="2729133" cy="2843893"/>
          </a:xfrm>
          <a:prstGeom prst="rect">
            <a:avLst/>
          </a:prstGeom>
        </p:spPr>
      </p:pic>
      <p:pic>
        <p:nvPicPr>
          <p:cNvPr id="3604" name="Picture 3603"/>
          <p:cNvPicPr>
            <a:picLocks noChangeAspect="1"/>
          </p:cNvPicPr>
          <p:nvPr/>
        </p:nvPicPr>
        <p:blipFill rotWithShape="1">
          <a:blip r:embed="rId2" cstate="print">
            <a:extLst>
              <a:ext uri="{28A0092B-C50C-407E-A947-70E740481C1C}">
                <a14:useLocalDpi xmlns:a14="http://schemas.microsoft.com/office/drawing/2010/main" val="0"/>
              </a:ext>
            </a:extLst>
          </a:blip>
          <a:srcRect l="64277" t="2881" r="8296" b="50351"/>
          <a:stretch/>
        </p:blipFill>
        <p:spPr>
          <a:xfrm>
            <a:off x="6589632" y="23856762"/>
            <a:ext cx="2758726" cy="2856038"/>
          </a:xfrm>
          <a:prstGeom prst="rect">
            <a:avLst/>
          </a:prstGeom>
        </p:spPr>
      </p:pic>
      <p:pic>
        <p:nvPicPr>
          <p:cNvPr id="3603" name="Picture 3602"/>
          <p:cNvPicPr>
            <a:picLocks noChangeAspect="1"/>
          </p:cNvPicPr>
          <p:nvPr/>
        </p:nvPicPr>
        <p:blipFill rotWithShape="1">
          <a:blip r:embed="rId2" cstate="print">
            <a:extLst>
              <a:ext uri="{28A0092B-C50C-407E-A947-70E740481C1C}">
                <a14:useLocalDpi xmlns:a14="http://schemas.microsoft.com/office/drawing/2010/main" val="0"/>
              </a:ext>
            </a:extLst>
          </a:blip>
          <a:srcRect l="37092" t="3043" r="36055" b="50286"/>
          <a:stretch/>
        </p:blipFill>
        <p:spPr>
          <a:xfrm>
            <a:off x="3775845" y="23862589"/>
            <a:ext cx="2700997" cy="2850211"/>
          </a:xfrm>
          <a:prstGeom prst="rect">
            <a:avLst/>
          </a:prstGeom>
        </p:spPr>
      </p:pic>
      <p:pic>
        <p:nvPicPr>
          <p:cNvPr id="3602" name="Picture 3601"/>
          <p:cNvPicPr>
            <a:picLocks noChangeAspect="1"/>
          </p:cNvPicPr>
          <p:nvPr/>
        </p:nvPicPr>
        <p:blipFill rotWithShape="1">
          <a:blip r:embed="rId2" cstate="print">
            <a:extLst>
              <a:ext uri="{28A0092B-C50C-407E-A947-70E740481C1C}">
                <a14:useLocalDpi xmlns:a14="http://schemas.microsoft.com/office/drawing/2010/main" val="0"/>
              </a:ext>
            </a:extLst>
          </a:blip>
          <a:srcRect l="9751" t="1891" r="63653" b="49855"/>
          <a:stretch/>
        </p:blipFill>
        <p:spPr>
          <a:xfrm>
            <a:off x="927057" y="23807922"/>
            <a:ext cx="2675198" cy="294679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1860" t="25718" r="1674" b="31515"/>
          <a:stretch/>
        </p:blipFill>
        <p:spPr>
          <a:xfrm>
            <a:off x="21277622" y="10166888"/>
            <a:ext cx="2662107" cy="2611702"/>
          </a:xfrm>
          <a:prstGeom prst="rect">
            <a:avLst/>
          </a:prstGeom>
        </p:spPr>
      </p:pic>
      <p:sp>
        <p:nvSpPr>
          <p:cNvPr id="19" name="Text Placeholder 18"/>
          <p:cNvSpPr>
            <a:spLocks noGrp="1"/>
          </p:cNvSpPr>
          <p:nvPr>
            <p:ph type="body" sz="quarter" idx="11"/>
          </p:nvPr>
        </p:nvSpPr>
        <p:spPr>
          <a:xfrm>
            <a:off x="4009644" y="787399"/>
            <a:ext cx="19412712" cy="2518569"/>
          </a:xfrm>
        </p:spPr>
        <p:txBody>
          <a:bodyPr anchor="ctr"/>
          <a:lstStyle/>
          <a:p>
            <a:r>
              <a:rPr lang="en-US" dirty="0"/>
              <a:t>Utilizing NASA Earth Observations to Enhance Drought Management Decisions within the Mekong River Basin’s Agricultural Fields</a:t>
            </a:r>
          </a:p>
        </p:txBody>
      </p:sp>
      <p:sp>
        <p:nvSpPr>
          <p:cNvPr id="18" name="Text Placeholder 17"/>
          <p:cNvSpPr>
            <a:spLocks noGrp="1"/>
          </p:cNvSpPr>
          <p:nvPr>
            <p:ph type="body" sz="quarter" idx="10"/>
          </p:nvPr>
        </p:nvSpPr>
        <p:spPr>
          <a:xfrm rot="16200000">
            <a:off x="11085531" y="18120975"/>
            <a:ext cx="29058063" cy="2314074"/>
          </a:xfrm>
        </p:spPr>
        <p:txBody>
          <a:bodyPr/>
          <a:lstStyle/>
          <a:p>
            <a:r>
              <a:rPr lang="en-US" sz="15000" b="1" dirty="0"/>
              <a:t>Mekong River Basin </a:t>
            </a:r>
            <a:r>
              <a:rPr lang="en-US" sz="15000" dirty="0"/>
              <a:t>Agriculture</a:t>
            </a:r>
          </a:p>
        </p:txBody>
      </p:sp>
      <p:sp>
        <p:nvSpPr>
          <p:cNvPr id="9" name="Text Placeholder 16"/>
          <p:cNvSpPr txBox="1">
            <a:spLocks/>
          </p:cNvSpPr>
          <p:nvPr/>
        </p:nvSpPr>
        <p:spPr>
          <a:xfrm>
            <a:off x="675146" y="3303069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Daryl Ann </a:t>
            </a:r>
            <a:r>
              <a:rPr lang="en-US" dirty="0" err="1">
                <a:solidFill>
                  <a:schemeClr val="tx1">
                    <a:lumMod val="75000"/>
                  </a:schemeClr>
                </a:solidFill>
              </a:rPr>
              <a:t>Winstead</a:t>
            </a:r>
            <a:endParaRPr lang="en-US" dirty="0">
              <a:solidFill>
                <a:schemeClr val="tx1">
                  <a:lumMod val="75000"/>
                </a:schemeClr>
              </a:solidFill>
            </a:endParaRPr>
          </a:p>
          <a:p>
            <a:pPr algn="ctr">
              <a:lnSpc>
                <a:spcPct val="100000"/>
              </a:lnSpc>
              <a:spcBef>
                <a:spcPts val="0"/>
              </a:spcBef>
            </a:pPr>
            <a:r>
              <a:rPr lang="en-US" i="1" dirty="0" smtClean="0">
                <a:solidFill>
                  <a:schemeClr val="tx1">
                    <a:lumMod val="75000"/>
                  </a:schemeClr>
                </a:solidFill>
              </a:rPr>
              <a:t>Project </a:t>
            </a:r>
            <a:r>
              <a:rPr lang="en-US" i="1" dirty="0">
                <a:solidFill>
                  <a:schemeClr val="tx1">
                    <a:lumMod val="75000"/>
                  </a:schemeClr>
                </a:solidFill>
              </a:rPr>
              <a:t>Lead</a:t>
            </a:r>
          </a:p>
        </p:txBody>
      </p:sp>
      <p:sp>
        <p:nvSpPr>
          <p:cNvPr id="11" name="Text Placeholder 16"/>
          <p:cNvSpPr txBox="1">
            <a:spLocks/>
          </p:cNvSpPr>
          <p:nvPr/>
        </p:nvSpPr>
        <p:spPr>
          <a:xfrm>
            <a:off x="12267565" y="30609310"/>
            <a:ext cx="11683272" cy="382890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We would like to thank our science advisor, </a:t>
            </a:r>
            <a:r>
              <a:rPr lang="en-US" b="1" dirty="0">
                <a:solidFill>
                  <a:schemeClr val="tx1">
                    <a:lumMod val="75000"/>
                  </a:schemeClr>
                </a:solidFill>
              </a:rPr>
              <a:t>Dr. Jeffrey </a:t>
            </a:r>
            <a:r>
              <a:rPr lang="en-US" b="1" dirty="0" err="1">
                <a:solidFill>
                  <a:schemeClr val="tx1">
                    <a:lumMod val="75000"/>
                  </a:schemeClr>
                </a:solidFill>
              </a:rPr>
              <a:t>Luvall</a:t>
            </a:r>
            <a:r>
              <a:rPr lang="en-US" b="1" dirty="0">
                <a:solidFill>
                  <a:schemeClr val="tx1">
                    <a:lumMod val="75000"/>
                  </a:schemeClr>
                </a:solidFill>
              </a:rPr>
              <a:t> </a:t>
            </a:r>
            <a:r>
              <a:rPr lang="en-US" dirty="0">
                <a:solidFill>
                  <a:schemeClr val="tx1">
                    <a:lumMod val="75000"/>
                  </a:schemeClr>
                </a:solidFill>
              </a:rPr>
              <a:t>with NASA at NSSTC, our science mentor,  </a:t>
            </a:r>
            <a:r>
              <a:rPr lang="en-US" b="1" dirty="0">
                <a:solidFill>
                  <a:schemeClr val="tx1">
                    <a:lumMod val="75000"/>
                  </a:schemeClr>
                </a:solidFill>
              </a:rPr>
              <a:t>Dr. Robert Griffin </a:t>
            </a:r>
            <a:r>
              <a:rPr lang="en-US" dirty="0">
                <a:solidFill>
                  <a:schemeClr val="tx1">
                    <a:lumMod val="75000"/>
                  </a:schemeClr>
                </a:solidFill>
              </a:rPr>
              <a:t>with UAH, </a:t>
            </a:r>
            <a:r>
              <a:rPr lang="en-US" b="1" dirty="0">
                <a:solidFill>
                  <a:schemeClr val="tx1">
                    <a:lumMod val="75000"/>
                  </a:schemeClr>
                </a:solidFill>
              </a:rPr>
              <a:t>Leigh Sinclair </a:t>
            </a:r>
            <a:r>
              <a:rPr lang="en-US" dirty="0">
                <a:solidFill>
                  <a:schemeClr val="tx1">
                    <a:lumMod val="75000"/>
                  </a:schemeClr>
                </a:solidFill>
              </a:rPr>
              <a:t>with </a:t>
            </a:r>
            <a:r>
              <a:rPr lang="en-US" dirty="0" smtClean="0">
                <a:solidFill>
                  <a:schemeClr val="tx1">
                    <a:lumMod val="75000"/>
                  </a:schemeClr>
                </a:solidFill>
              </a:rPr>
              <a:t>ITSC, and </a:t>
            </a:r>
            <a:r>
              <a:rPr lang="en-US" b="1" dirty="0">
                <a:solidFill>
                  <a:schemeClr val="tx1">
                    <a:lumMod val="75000"/>
                  </a:schemeClr>
                </a:solidFill>
              </a:rPr>
              <a:t>Dan Irwin </a:t>
            </a:r>
            <a:r>
              <a:rPr lang="en-US" dirty="0" smtClean="0">
                <a:solidFill>
                  <a:schemeClr val="tx1">
                    <a:lumMod val="75000"/>
                  </a:schemeClr>
                </a:solidFill>
              </a:rPr>
              <a:t>and </a:t>
            </a:r>
            <a:r>
              <a:rPr lang="en-US" b="1" dirty="0" smtClean="0">
                <a:solidFill>
                  <a:schemeClr val="tx1">
                    <a:lumMod val="75000"/>
                  </a:schemeClr>
                </a:solidFill>
              </a:rPr>
              <a:t>Eric Anderson </a:t>
            </a:r>
            <a:r>
              <a:rPr lang="en-US" dirty="0" smtClean="0">
                <a:solidFill>
                  <a:schemeClr val="tx1">
                    <a:lumMod val="75000"/>
                  </a:schemeClr>
                </a:solidFill>
              </a:rPr>
              <a:t>with </a:t>
            </a:r>
            <a:r>
              <a:rPr lang="en-US" dirty="0">
                <a:solidFill>
                  <a:schemeClr val="tx1">
                    <a:lumMod val="75000"/>
                  </a:schemeClr>
                </a:solidFill>
              </a:rPr>
              <a:t>SERVIR.</a:t>
            </a:r>
          </a:p>
          <a:p>
            <a:r>
              <a:rPr lang="en-US" dirty="0">
                <a:solidFill>
                  <a:schemeClr val="tx1">
                    <a:lumMod val="75000"/>
                  </a:schemeClr>
                </a:solidFill>
              </a:rPr>
              <a:t>We would also like to thank the past </a:t>
            </a:r>
            <a:r>
              <a:rPr lang="en-US" dirty="0" smtClean="0">
                <a:solidFill>
                  <a:schemeClr val="tx1">
                    <a:lumMod val="75000"/>
                  </a:schemeClr>
                </a:solidFill>
              </a:rPr>
              <a:t>contributors </a:t>
            </a:r>
            <a:r>
              <a:rPr lang="en-US" dirty="0">
                <a:solidFill>
                  <a:schemeClr val="tx1">
                    <a:lumMod val="75000"/>
                  </a:schemeClr>
                </a:solidFill>
              </a:rPr>
              <a:t>to the project:  </a:t>
            </a:r>
            <a:r>
              <a:rPr lang="en-US" b="1" dirty="0">
                <a:solidFill>
                  <a:schemeClr val="tx1">
                    <a:lumMod val="75000"/>
                  </a:schemeClr>
                </a:solidFill>
              </a:rPr>
              <a:t>Sean McCartney</a:t>
            </a:r>
            <a:r>
              <a:rPr lang="en-US" dirty="0">
                <a:solidFill>
                  <a:schemeClr val="tx1">
                    <a:lumMod val="75000"/>
                  </a:schemeClr>
                </a:solidFill>
              </a:rPr>
              <a:t>, </a:t>
            </a:r>
            <a:r>
              <a:rPr lang="en-US" b="1" dirty="0" err="1">
                <a:solidFill>
                  <a:schemeClr val="tx1">
                    <a:lumMod val="75000"/>
                  </a:schemeClr>
                </a:solidFill>
              </a:rPr>
              <a:t>Nobphadon</a:t>
            </a:r>
            <a:r>
              <a:rPr lang="en-US" b="1" dirty="0">
                <a:solidFill>
                  <a:schemeClr val="tx1">
                    <a:lumMod val="75000"/>
                  </a:schemeClr>
                </a:solidFill>
              </a:rPr>
              <a:t> </a:t>
            </a:r>
            <a:r>
              <a:rPr lang="en-US" b="1" dirty="0" err="1">
                <a:solidFill>
                  <a:schemeClr val="tx1">
                    <a:lumMod val="75000"/>
                  </a:schemeClr>
                </a:solidFill>
              </a:rPr>
              <a:t>Suksangpanya</a:t>
            </a:r>
            <a:r>
              <a:rPr lang="en-US" dirty="0">
                <a:solidFill>
                  <a:schemeClr val="tx1">
                    <a:lumMod val="75000"/>
                  </a:schemeClr>
                </a:solidFill>
              </a:rPr>
              <a:t>, </a:t>
            </a:r>
            <a:r>
              <a:rPr lang="en-US" b="1" dirty="0" err="1">
                <a:solidFill>
                  <a:schemeClr val="tx1">
                    <a:lumMod val="75000"/>
                  </a:schemeClr>
                </a:solidFill>
              </a:rPr>
              <a:t>Chisaphat</a:t>
            </a:r>
            <a:r>
              <a:rPr lang="en-US" b="1" dirty="0">
                <a:solidFill>
                  <a:schemeClr val="tx1">
                    <a:lumMod val="75000"/>
                  </a:schemeClr>
                </a:solidFill>
              </a:rPr>
              <a:t> </a:t>
            </a:r>
            <a:r>
              <a:rPr lang="en-US" b="1" dirty="0" err="1">
                <a:solidFill>
                  <a:schemeClr val="tx1">
                    <a:lumMod val="75000"/>
                  </a:schemeClr>
                </a:solidFill>
              </a:rPr>
              <a:t>Supunyachotsakul</a:t>
            </a:r>
            <a:r>
              <a:rPr lang="en-US" dirty="0">
                <a:solidFill>
                  <a:schemeClr val="tx1">
                    <a:lumMod val="75000"/>
                  </a:schemeClr>
                </a:solidFill>
              </a:rPr>
              <a:t>, </a:t>
            </a:r>
            <a:r>
              <a:rPr lang="en-US" b="1" dirty="0" err="1">
                <a:solidFill>
                  <a:schemeClr val="tx1">
                    <a:lumMod val="75000"/>
                  </a:schemeClr>
                </a:solidFill>
              </a:rPr>
              <a:t>Srisunee</a:t>
            </a:r>
            <a:r>
              <a:rPr lang="en-US" b="1" dirty="0">
                <a:solidFill>
                  <a:schemeClr val="tx1">
                    <a:lumMod val="75000"/>
                  </a:schemeClr>
                </a:solidFill>
              </a:rPr>
              <a:t> </a:t>
            </a:r>
            <a:r>
              <a:rPr lang="en-US" b="1" dirty="0" err="1">
                <a:solidFill>
                  <a:schemeClr val="tx1">
                    <a:lumMod val="75000"/>
                  </a:schemeClr>
                </a:solidFill>
              </a:rPr>
              <a:t>Wuthiwongyothin</a:t>
            </a:r>
            <a:r>
              <a:rPr lang="en-US" dirty="0">
                <a:solidFill>
                  <a:schemeClr val="tx1">
                    <a:lumMod val="75000"/>
                  </a:schemeClr>
                </a:solidFill>
              </a:rPr>
              <a:t>, </a:t>
            </a:r>
            <a:r>
              <a:rPr lang="en-US" b="1" dirty="0" err="1">
                <a:solidFill>
                  <a:schemeClr val="tx1">
                    <a:lumMod val="75000"/>
                  </a:schemeClr>
                </a:solidFill>
              </a:rPr>
              <a:t>Sahakait</a:t>
            </a:r>
            <a:r>
              <a:rPr lang="en-US" b="1" dirty="0">
                <a:solidFill>
                  <a:schemeClr val="tx1">
                    <a:lumMod val="75000"/>
                  </a:schemeClr>
                </a:solidFill>
              </a:rPr>
              <a:t> </a:t>
            </a:r>
            <a:r>
              <a:rPr lang="en-US" b="1" dirty="0" err="1">
                <a:solidFill>
                  <a:schemeClr val="tx1">
                    <a:lumMod val="75000"/>
                  </a:schemeClr>
                </a:solidFill>
              </a:rPr>
              <a:t>Benyasut</a:t>
            </a:r>
            <a:r>
              <a:rPr lang="en-US" dirty="0">
                <a:solidFill>
                  <a:schemeClr val="tx1">
                    <a:lumMod val="75000"/>
                  </a:schemeClr>
                </a:solidFill>
              </a:rPr>
              <a:t>, </a:t>
            </a:r>
            <a:r>
              <a:rPr lang="en-US" b="1" dirty="0" err="1">
                <a:solidFill>
                  <a:schemeClr val="tx1">
                    <a:lumMod val="75000"/>
                  </a:schemeClr>
                </a:solidFill>
              </a:rPr>
              <a:t>Thanapat</a:t>
            </a:r>
            <a:r>
              <a:rPr lang="en-US" b="1" dirty="0">
                <a:solidFill>
                  <a:schemeClr val="tx1">
                    <a:lumMod val="75000"/>
                  </a:schemeClr>
                </a:solidFill>
              </a:rPr>
              <a:t> </a:t>
            </a:r>
            <a:r>
              <a:rPr lang="en-US" b="1" dirty="0" err="1">
                <a:solidFill>
                  <a:schemeClr val="tx1">
                    <a:lumMod val="75000"/>
                  </a:schemeClr>
                </a:solidFill>
              </a:rPr>
              <a:t>Vichienlux</a:t>
            </a:r>
            <a:r>
              <a:rPr lang="en-US" dirty="0">
                <a:solidFill>
                  <a:schemeClr val="tx1">
                    <a:lumMod val="75000"/>
                  </a:schemeClr>
                </a:solidFill>
              </a:rPr>
              <a:t>, </a:t>
            </a:r>
            <a:r>
              <a:rPr lang="en-US" b="1" dirty="0">
                <a:solidFill>
                  <a:schemeClr val="tx1">
                    <a:lumMod val="75000"/>
                  </a:schemeClr>
                </a:solidFill>
              </a:rPr>
              <a:t>Timothy Klug</a:t>
            </a:r>
            <a:r>
              <a:rPr lang="en-US" dirty="0">
                <a:solidFill>
                  <a:schemeClr val="tx1">
                    <a:lumMod val="75000"/>
                  </a:schemeClr>
                </a:solidFill>
              </a:rPr>
              <a:t>, </a:t>
            </a:r>
            <a:r>
              <a:rPr lang="en-US" b="1" dirty="0" err="1">
                <a:solidFill>
                  <a:schemeClr val="tx1">
                    <a:lumMod val="75000"/>
                  </a:schemeClr>
                </a:solidFill>
              </a:rPr>
              <a:t>Arom</a:t>
            </a:r>
            <a:r>
              <a:rPr lang="en-US" b="1" dirty="0">
                <a:solidFill>
                  <a:schemeClr val="tx1">
                    <a:lumMod val="75000"/>
                  </a:schemeClr>
                </a:solidFill>
              </a:rPr>
              <a:t> </a:t>
            </a:r>
            <a:r>
              <a:rPr lang="en-US" b="1" dirty="0" err="1">
                <a:solidFill>
                  <a:schemeClr val="tx1">
                    <a:lumMod val="75000"/>
                  </a:schemeClr>
                </a:solidFill>
              </a:rPr>
              <a:t>Boekfah</a:t>
            </a:r>
            <a:r>
              <a:rPr lang="en-US" dirty="0">
                <a:solidFill>
                  <a:schemeClr val="tx1">
                    <a:lumMod val="75000"/>
                  </a:schemeClr>
                </a:solidFill>
              </a:rPr>
              <a:t>, </a:t>
            </a:r>
            <a:r>
              <a:rPr lang="en-US" b="1" dirty="0" err="1">
                <a:solidFill>
                  <a:schemeClr val="tx1">
                    <a:lumMod val="75000"/>
                  </a:schemeClr>
                </a:solidFill>
              </a:rPr>
              <a:t>Chayanit</a:t>
            </a:r>
            <a:r>
              <a:rPr lang="en-US" b="1" dirty="0">
                <a:solidFill>
                  <a:schemeClr val="tx1">
                    <a:lumMod val="75000"/>
                  </a:schemeClr>
                </a:solidFill>
              </a:rPr>
              <a:t> </a:t>
            </a:r>
            <a:r>
              <a:rPr lang="en-US" b="1" dirty="0" err="1">
                <a:solidFill>
                  <a:schemeClr val="tx1">
                    <a:lumMod val="75000"/>
                  </a:schemeClr>
                </a:solidFill>
              </a:rPr>
              <a:t>Choomwattana</a:t>
            </a:r>
            <a:r>
              <a:rPr lang="en-US" dirty="0">
                <a:solidFill>
                  <a:schemeClr val="tx1">
                    <a:lumMod val="75000"/>
                  </a:schemeClr>
                </a:solidFill>
              </a:rPr>
              <a:t>, </a:t>
            </a:r>
            <a:r>
              <a:rPr lang="en-US" b="1" dirty="0" err="1">
                <a:solidFill>
                  <a:schemeClr val="tx1">
                    <a:lumMod val="75000"/>
                  </a:schemeClr>
                </a:solidFill>
              </a:rPr>
              <a:t>Komsan</a:t>
            </a:r>
            <a:r>
              <a:rPr lang="en-US" b="1" dirty="0">
                <a:solidFill>
                  <a:schemeClr val="tx1">
                    <a:lumMod val="75000"/>
                  </a:schemeClr>
                </a:solidFill>
              </a:rPr>
              <a:t> </a:t>
            </a:r>
            <a:r>
              <a:rPr lang="en-US" b="1" dirty="0" err="1">
                <a:solidFill>
                  <a:schemeClr val="tx1">
                    <a:lumMod val="75000"/>
                  </a:schemeClr>
                </a:solidFill>
              </a:rPr>
              <a:t>Rattanakijsuntorn</a:t>
            </a:r>
            <a:r>
              <a:rPr lang="en-US" dirty="0">
                <a:solidFill>
                  <a:schemeClr val="tx1">
                    <a:lumMod val="75000"/>
                  </a:schemeClr>
                </a:solidFill>
              </a:rPr>
              <a:t>, </a:t>
            </a:r>
            <a:r>
              <a:rPr lang="en-US" dirty="0" err="1">
                <a:solidFill>
                  <a:schemeClr val="tx1">
                    <a:lumMod val="75000"/>
                  </a:schemeClr>
                </a:solidFill>
              </a:rPr>
              <a:t>Wata</a:t>
            </a:r>
            <a:r>
              <a:rPr lang="en-US" b="1" dirty="0" err="1">
                <a:solidFill>
                  <a:schemeClr val="tx1">
                    <a:lumMod val="75000"/>
                  </a:schemeClr>
                </a:solidFill>
              </a:rPr>
              <a:t>nyoo</a:t>
            </a:r>
            <a:r>
              <a:rPr lang="en-US" b="1" dirty="0">
                <a:solidFill>
                  <a:schemeClr val="tx1">
                    <a:lumMod val="75000"/>
                  </a:schemeClr>
                </a:solidFill>
              </a:rPr>
              <a:t> </a:t>
            </a:r>
            <a:r>
              <a:rPr lang="en-US" b="1" dirty="0" err="1">
                <a:solidFill>
                  <a:schemeClr val="tx1">
                    <a:lumMod val="75000"/>
                  </a:schemeClr>
                </a:solidFill>
              </a:rPr>
              <a:t>Suksa-ngiam</a:t>
            </a:r>
            <a:r>
              <a:rPr lang="en-US" dirty="0">
                <a:solidFill>
                  <a:schemeClr val="tx1">
                    <a:lumMod val="75000"/>
                  </a:schemeClr>
                </a:solidFill>
              </a:rPr>
              <a:t>, </a:t>
            </a:r>
            <a:r>
              <a:rPr lang="en-US" b="1" dirty="0" err="1">
                <a:solidFill>
                  <a:schemeClr val="tx1">
                    <a:lumMod val="75000"/>
                  </a:schemeClr>
                </a:solidFill>
              </a:rPr>
              <a:t>Atipat</a:t>
            </a:r>
            <a:r>
              <a:rPr lang="en-US" b="1" dirty="0">
                <a:solidFill>
                  <a:schemeClr val="tx1">
                    <a:lumMod val="75000"/>
                  </a:schemeClr>
                </a:solidFill>
              </a:rPr>
              <a:t> </a:t>
            </a:r>
            <a:r>
              <a:rPr lang="en-US" b="1" dirty="0" err="1">
                <a:solidFill>
                  <a:schemeClr val="tx1">
                    <a:lumMod val="75000"/>
                  </a:schemeClr>
                </a:solidFill>
              </a:rPr>
              <a:t>Wattanuntachai</a:t>
            </a:r>
            <a:endParaRPr lang="en-US" b="1" dirty="0">
              <a:solidFill>
                <a:schemeClr val="tx1">
                  <a:lumMod val="75000"/>
                </a:schemeClr>
              </a:solidFill>
            </a:endParaRPr>
          </a:p>
          <a:p>
            <a:r>
              <a:rPr lang="en-US" sz="1400" i="1" dirty="0">
                <a:solidFill>
                  <a:schemeClr val="tx1">
                    <a:lumMod val="75000"/>
                  </a:schemeClr>
                </a:solidFill>
              </a:rPr>
              <a:t>Any opinions,  findings, and conclusions or recommendations expressed in this material are those of the author(s) and do not necessarily reflect the views of the National Aeronautics and Space Administration.</a:t>
            </a:r>
            <a:r>
              <a:rPr lang="en-US" sz="1400" i="1" dirty="0">
                <a:solidFill>
                  <a:schemeClr val="tx1">
                    <a:lumMod val="75000"/>
                  </a:schemeClr>
                </a:solidFill>
                <a:cs typeface="Arial" panose="020B0604020202020204" pitchFamily="34" charset="0"/>
                <a:sym typeface="Questrial"/>
              </a:rPr>
              <a:t> </a:t>
            </a:r>
            <a:r>
              <a:rPr lang="en-US" sz="1400" i="1" dirty="0" smtClean="0">
                <a:solidFill>
                  <a:schemeClr val="tx1">
                    <a:lumMod val="75000"/>
                  </a:schemeClr>
                </a:solidFill>
                <a:ea typeface="Questrial"/>
                <a:cs typeface="Arial" panose="020B0604020202020204" pitchFamily="34" charset="0"/>
                <a:sym typeface="Questrial"/>
              </a:rPr>
              <a:t>This </a:t>
            </a:r>
            <a:r>
              <a:rPr lang="en-US" sz="1400" i="1" dirty="0">
                <a:solidFill>
                  <a:schemeClr val="tx1">
                    <a:lumMod val="75000"/>
                  </a:schemeClr>
                </a:solidFill>
                <a:ea typeface="Questrial"/>
                <a:cs typeface="Arial" panose="020B0604020202020204" pitchFamily="34" charset="0"/>
                <a:sym typeface="Questrial"/>
              </a:rPr>
              <a:t>material is based upon work supported by NASA through contract NNL11AA00B and cooperative agreement NNX14AB60A</a:t>
            </a:r>
            <a:r>
              <a:rPr lang="en-US" sz="1400" i="1" dirty="0" smtClean="0">
                <a:solidFill>
                  <a:schemeClr val="tx1">
                    <a:lumMod val="75000"/>
                  </a:schemeClr>
                </a:solidFill>
                <a:ea typeface="Questrial"/>
                <a:cs typeface="Arial" panose="020B0604020202020204" pitchFamily="34" charset="0"/>
                <a:sym typeface="Questrial"/>
              </a:rPr>
              <a:t>.</a:t>
            </a:r>
            <a:endParaRPr lang="en-US" sz="1400" i="1" dirty="0">
              <a:solidFill>
                <a:schemeClr val="tx1">
                  <a:lumMod val="75000"/>
                </a:schemeClr>
              </a:solidFill>
            </a:endParaRPr>
          </a:p>
        </p:txBody>
      </p:sp>
      <p:sp>
        <p:nvSpPr>
          <p:cNvPr id="12" name="Text Placeholder 16"/>
          <p:cNvSpPr txBox="1">
            <a:spLocks/>
          </p:cNvSpPr>
          <p:nvPr/>
        </p:nvSpPr>
        <p:spPr>
          <a:xfrm>
            <a:off x="14418669" y="21026032"/>
            <a:ext cx="9393832" cy="43489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EB761"/>
              </a:buClr>
            </a:pPr>
            <a:r>
              <a:rPr lang="en-US" dirty="0" smtClean="0">
                <a:solidFill>
                  <a:schemeClr val="tx1">
                    <a:lumMod val="75000"/>
                  </a:schemeClr>
                </a:solidFill>
              </a:rPr>
              <a:t>Over time, the monthly SDCI outputs follow rain accumulation trends.</a:t>
            </a:r>
          </a:p>
          <a:p>
            <a:pPr marL="347663" indent="-347663">
              <a:buClr>
                <a:srgbClr val="7EB761"/>
              </a:buClr>
            </a:pPr>
            <a:r>
              <a:rPr lang="en-US" dirty="0" smtClean="0">
                <a:solidFill>
                  <a:schemeClr val="tx1">
                    <a:lumMod val="75000"/>
                  </a:schemeClr>
                </a:solidFill>
              </a:rPr>
              <a:t>Due to the nature of the index, overall accuracy of the SDCI is difficult to calculate.</a:t>
            </a:r>
          </a:p>
          <a:p>
            <a:pPr marL="347663" indent="-347663">
              <a:buClr>
                <a:srgbClr val="7EB761"/>
              </a:buClr>
            </a:pPr>
            <a:r>
              <a:rPr lang="en-US" dirty="0" smtClean="0">
                <a:solidFill>
                  <a:schemeClr val="tx1">
                    <a:lumMod val="75000"/>
                  </a:schemeClr>
                </a:solidFill>
              </a:rPr>
              <a:t>Higher resolution products will allow for a finer spatial resolution in the SDCI outputs which would better pinpoint locations experiencing agricultural drought.</a:t>
            </a:r>
          </a:p>
          <a:p>
            <a:pPr marL="347663" indent="-347663">
              <a:buClr>
                <a:srgbClr val="7EB761"/>
              </a:buClr>
            </a:pPr>
            <a:r>
              <a:rPr lang="en-US" dirty="0" smtClean="0">
                <a:solidFill>
                  <a:schemeClr val="tx1">
                    <a:lumMod val="75000"/>
                  </a:schemeClr>
                </a:solidFill>
              </a:rPr>
              <a:t>The ADIM allows for faster calculation of the SDCI for both time series and near real-time analysis for arid and humid climates.</a:t>
            </a:r>
          </a:p>
        </p:txBody>
      </p:sp>
      <p:sp>
        <p:nvSpPr>
          <p:cNvPr id="6" name="Text Placeholder 16"/>
          <p:cNvSpPr txBox="1">
            <a:spLocks/>
          </p:cNvSpPr>
          <p:nvPr/>
        </p:nvSpPr>
        <p:spPr>
          <a:xfrm>
            <a:off x="887514" y="5400091"/>
            <a:ext cx="12559426" cy="708949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schemeClr>
                </a:solidFill>
              </a:rPr>
              <a:t>The Mekong River Basin region is one of the world’s largest contributors in the global rice production market with rice paddies on over more than 10 million hectares of land. The production of these crops contributes significantly to the local economies and workforce within this region. The Mekong River Basin experiences seasonal flooding, as well as periods of drought, which affect the rice yield. The majority of the rice fields in the Mekong River Basin rely on rainwater for irrigation rather than using groundwater, which can be problematic during extended periods of drought.  The NASA SERVIR Coordination Office located at the Marshall Space Flight Center (MSFC) has partnered with the Asian Disaster Preparedness Center (ADPC) through the SERVIR Mekong Hub in order to improve on climate resilience in the Mekong River Basin region. This project focused on applying the Scaled Drought Condition Index (SDCI), an index used for agricultural </a:t>
            </a:r>
            <a:r>
              <a:rPr lang="en-US" dirty="0" smtClean="0">
                <a:solidFill>
                  <a:schemeClr val="tx1">
                    <a:lumMod val="75000"/>
                  </a:schemeClr>
                </a:solidFill>
              </a:rPr>
              <a:t>drought </a:t>
            </a:r>
            <a:r>
              <a:rPr lang="en-US" dirty="0">
                <a:solidFill>
                  <a:schemeClr val="tx1">
                    <a:lumMod val="75000"/>
                  </a:schemeClr>
                </a:solidFill>
              </a:rPr>
              <a:t>throughout Thailand, Myanmar, Laos, Vietnam, and Cambodia in the Mekong River Basin. This index was created by using precipitation data from Tropical Rainfall Measuring Mission (TRMM) and Global Precipitation Measurement (GPM), land surface temperature from the Moderate Resolution Imaging </a:t>
            </a:r>
            <a:r>
              <a:rPr lang="en-US" dirty="0" err="1">
                <a:solidFill>
                  <a:schemeClr val="tx1">
                    <a:lumMod val="75000"/>
                  </a:schemeClr>
                </a:solidFill>
              </a:rPr>
              <a:t>Spectroradiometer</a:t>
            </a:r>
            <a:r>
              <a:rPr lang="en-US" dirty="0">
                <a:solidFill>
                  <a:schemeClr val="tx1">
                    <a:lumMod val="75000"/>
                  </a:schemeClr>
                </a:solidFill>
              </a:rPr>
              <a:t> (MODIS), and Normalized Difference Vegetation Index (NDVI) data from MODIS. The SDCI was used in creating a time series and compiling a near real-time monitoring tool that aided in mitigation efforts against prolonged drought in the Mekong River Basin.</a:t>
            </a:r>
          </a:p>
        </p:txBody>
      </p:sp>
      <p:sp>
        <p:nvSpPr>
          <p:cNvPr id="15" name="Text Placeholder 16"/>
          <p:cNvSpPr txBox="1">
            <a:spLocks/>
          </p:cNvSpPr>
          <p:nvPr/>
        </p:nvSpPr>
        <p:spPr>
          <a:xfrm>
            <a:off x="14516340" y="5400090"/>
            <a:ext cx="9296160" cy="282950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EB761"/>
              </a:buClr>
            </a:pPr>
            <a:r>
              <a:rPr lang="en-US" b="1" dirty="0">
                <a:solidFill>
                  <a:srgbClr val="7DB862"/>
                </a:solidFill>
              </a:rPr>
              <a:t>Develop</a:t>
            </a:r>
            <a:r>
              <a:rPr lang="en-US" dirty="0">
                <a:solidFill>
                  <a:schemeClr val="tx1">
                    <a:lumMod val="75000"/>
                  </a:schemeClr>
                </a:solidFill>
              </a:rPr>
              <a:t> the Agricultural Drought Index Monitoring Tool (ADIM) to automate data download and processing for Scaled Drought Condition Index (SDCI)</a:t>
            </a:r>
          </a:p>
          <a:p>
            <a:pPr marL="347663" indent="-347663">
              <a:buClr>
                <a:srgbClr val="7EB761"/>
              </a:buClr>
            </a:pPr>
            <a:r>
              <a:rPr lang="en-US" b="1" dirty="0">
                <a:solidFill>
                  <a:srgbClr val="7DB862"/>
                </a:solidFill>
              </a:rPr>
              <a:t>Create</a:t>
            </a:r>
            <a:r>
              <a:rPr lang="en-US" dirty="0">
                <a:solidFill>
                  <a:schemeClr val="tx1">
                    <a:lumMod val="75000"/>
                  </a:schemeClr>
                </a:solidFill>
              </a:rPr>
              <a:t> and examine the Scaled Drought Condition Index (SDCI) from January 2000 to May 2016</a:t>
            </a: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Abstract</a:t>
            </a:r>
          </a:p>
        </p:txBody>
      </p:sp>
      <p:sp>
        <p:nvSpPr>
          <p:cNvPr id="23" name="TextBox 22"/>
          <p:cNvSpPr txBox="1"/>
          <p:nvPr/>
        </p:nvSpPr>
        <p:spPr>
          <a:xfrm>
            <a:off x="14537135" y="4488831"/>
            <a:ext cx="8229600"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Objectives</a:t>
            </a:r>
          </a:p>
        </p:txBody>
      </p:sp>
      <p:sp>
        <p:nvSpPr>
          <p:cNvPr id="24" name="TextBox 23"/>
          <p:cNvSpPr txBox="1"/>
          <p:nvPr/>
        </p:nvSpPr>
        <p:spPr>
          <a:xfrm>
            <a:off x="969993" y="12978867"/>
            <a:ext cx="11407715"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Methodology</a:t>
            </a:r>
          </a:p>
        </p:txBody>
      </p:sp>
      <p:sp>
        <p:nvSpPr>
          <p:cNvPr id="25" name="TextBox 24"/>
          <p:cNvSpPr txBox="1"/>
          <p:nvPr/>
        </p:nvSpPr>
        <p:spPr>
          <a:xfrm>
            <a:off x="14514920" y="8033149"/>
            <a:ext cx="8229600"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Study Area</a:t>
            </a:r>
          </a:p>
        </p:txBody>
      </p:sp>
      <p:sp>
        <p:nvSpPr>
          <p:cNvPr id="26" name="TextBox 25"/>
          <p:cNvSpPr txBox="1"/>
          <p:nvPr/>
        </p:nvSpPr>
        <p:spPr>
          <a:xfrm>
            <a:off x="14537135" y="14541098"/>
            <a:ext cx="8229600"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Earth Observations</a:t>
            </a:r>
          </a:p>
        </p:txBody>
      </p:sp>
      <p:sp>
        <p:nvSpPr>
          <p:cNvPr id="27" name="TextBox 26"/>
          <p:cNvSpPr txBox="1"/>
          <p:nvPr/>
        </p:nvSpPr>
        <p:spPr>
          <a:xfrm>
            <a:off x="843099" y="22506912"/>
            <a:ext cx="11550315"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Results</a:t>
            </a:r>
          </a:p>
        </p:txBody>
      </p:sp>
      <p:sp>
        <p:nvSpPr>
          <p:cNvPr id="28" name="TextBox 27"/>
          <p:cNvSpPr txBox="1"/>
          <p:nvPr/>
        </p:nvSpPr>
        <p:spPr>
          <a:xfrm>
            <a:off x="14516339" y="20118844"/>
            <a:ext cx="8229600"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Conclusions</a:t>
            </a:r>
          </a:p>
        </p:txBody>
      </p:sp>
      <p:sp>
        <p:nvSpPr>
          <p:cNvPr id="29" name="TextBox 28"/>
          <p:cNvSpPr txBox="1"/>
          <p:nvPr/>
        </p:nvSpPr>
        <p:spPr>
          <a:xfrm>
            <a:off x="12267565" y="29806536"/>
            <a:ext cx="8229600"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Acknowledgements</a:t>
            </a:r>
          </a:p>
        </p:txBody>
      </p:sp>
      <p:sp>
        <p:nvSpPr>
          <p:cNvPr id="30" name="TextBox 29"/>
          <p:cNvSpPr txBox="1"/>
          <p:nvPr/>
        </p:nvSpPr>
        <p:spPr>
          <a:xfrm>
            <a:off x="14516339" y="25713293"/>
            <a:ext cx="8229600"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Project Partners</a:t>
            </a:r>
          </a:p>
        </p:txBody>
      </p:sp>
      <p:sp>
        <p:nvSpPr>
          <p:cNvPr id="31" name="TextBox 30"/>
          <p:cNvSpPr txBox="1"/>
          <p:nvPr/>
        </p:nvSpPr>
        <p:spPr>
          <a:xfrm>
            <a:off x="843098" y="29806255"/>
            <a:ext cx="4542503" cy="769441"/>
          </a:xfrm>
          <a:prstGeom prst="rect">
            <a:avLst/>
          </a:prstGeom>
          <a:noFill/>
        </p:spPr>
        <p:txBody>
          <a:bodyPr wrap="square" rtlCol="0">
            <a:spAutoFit/>
          </a:bodyPr>
          <a:lstStyle/>
          <a:p>
            <a:r>
              <a:rPr lang="en-US" sz="4400" b="1" dirty="0">
                <a:solidFill>
                  <a:srgbClr val="7EB761"/>
                </a:solidFill>
                <a:latin typeface="Century Gothic" panose="020B0502020202020204" pitchFamily="34" charset="0"/>
              </a:rPr>
              <a:t>Team Members</a:t>
            </a:r>
          </a:p>
        </p:txBody>
      </p:sp>
      <p:sp>
        <p:nvSpPr>
          <p:cNvPr id="34" name="Text Placeholder 16"/>
          <p:cNvSpPr txBox="1">
            <a:spLocks/>
          </p:cNvSpPr>
          <p:nvPr/>
        </p:nvSpPr>
        <p:spPr>
          <a:xfrm>
            <a:off x="3581870" y="3303069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Allison </a:t>
            </a:r>
          </a:p>
          <a:p>
            <a:pPr algn="ctr">
              <a:lnSpc>
                <a:spcPct val="100000"/>
              </a:lnSpc>
              <a:spcBef>
                <a:spcPts val="0"/>
              </a:spcBef>
            </a:pPr>
            <a:r>
              <a:rPr lang="en-US" dirty="0" smtClean="0">
                <a:solidFill>
                  <a:schemeClr val="tx1">
                    <a:lumMod val="75000"/>
                  </a:schemeClr>
                </a:solidFill>
              </a:rPr>
              <a:t>Daniel</a:t>
            </a:r>
            <a:endParaRPr lang="en-US" dirty="0">
              <a:solidFill>
                <a:schemeClr val="tx1">
                  <a:lumMod val="75000"/>
                </a:schemeClr>
              </a:solidFill>
            </a:endParaRPr>
          </a:p>
        </p:txBody>
      </p:sp>
      <p:sp>
        <p:nvSpPr>
          <p:cNvPr id="36" name="Text Placeholder 16"/>
          <p:cNvSpPr txBox="1">
            <a:spLocks/>
          </p:cNvSpPr>
          <p:nvPr/>
        </p:nvSpPr>
        <p:spPr>
          <a:xfrm>
            <a:off x="6476842" y="3303069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schemeClr>
                </a:solidFill>
              </a:rPr>
              <a:t>Pumichat</a:t>
            </a:r>
            <a:r>
              <a:rPr lang="en-US" dirty="0">
                <a:solidFill>
                  <a:schemeClr val="tx1">
                    <a:lumMod val="75000"/>
                  </a:schemeClr>
                </a:solidFill>
              </a:rPr>
              <a:t> </a:t>
            </a:r>
            <a:r>
              <a:rPr lang="en-US" dirty="0" err="1">
                <a:solidFill>
                  <a:schemeClr val="tx1">
                    <a:lumMod val="75000"/>
                  </a:schemeClr>
                </a:solidFill>
              </a:rPr>
              <a:t>Raksaphaeng</a:t>
            </a:r>
            <a:endParaRPr lang="en-US" dirty="0">
              <a:solidFill>
                <a:schemeClr val="tx1">
                  <a:lumMod val="75000"/>
                </a:schemeClr>
              </a:solidFill>
            </a:endParaRPr>
          </a:p>
        </p:txBody>
      </p:sp>
      <p:sp>
        <p:nvSpPr>
          <p:cNvPr id="38" name="TextBox 37"/>
          <p:cNvSpPr txBox="1"/>
          <p:nvPr/>
        </p:nvSpPr>
        <p:spPr>
          <a:xfrm>
            <a:off x="843099" y="34712185"/>
            <a:ext cx="18035451" cy="873216"/>
          </a:xfrm>
          <a:prstGeom prst="rect">
            <a:avLst/>
          </a:prstGeom>
          <a:noFill/>
        </p:spPr>
        <p:txBody>
          <a:bodyPr wrap="square" rtlCol="0">
            <a:noAutofit/>
          </a:bodyPr>
          <a:lstStyle/>
          <a:p>
            <a:r>
              <a:rPr lang="en-US" sz="4800" dirty="0">
                <a:solidFill>
                  <a:schemeClr val="bg1"/>
                </a:solidFill>
                <a:latin typeface="+mj-lt"/>
              </a:rPr>
              <a:t>NASA Marshall Space Flight Center – Summer 2016</a:t>
            </a:r>
          </a:p>
        </p:txBody>
      </p:sp>
      <p:sp>
        <p:nvSpPr>
          <p:cNvPr id="37" name="Text Placeholder 16"/>
          <p:cNvSpPr txBox="1">
            <a:spLocks/>
          </p:cNvSpPr>
          <p:nvPr/>
        </p:nvSpPr>
        <p:spPr>
          <a:xfrm>
            <a:off x="14418668" y="26586245"/>
            <a:ext cx="10120982" cy="30660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spcAft>
                <a:spcPts val="2400"/>
              </a:spcAft>
              <a:buClr>
                <a:srgbClr val="7EB761"/>
              </a:buClr>
            </a:pPr>
            <a:r>
              <a:rPr lang="en-US" b="1" dirty="0">
                <a:solidFill>
                  <a:schemeClr val="tx1">
                    <a:lumMod val="75000"/>
                  </a:schemeClr>
                </a:solidFill>
              </a:rPr>
              <a:t>SERVIR Mekong </a:t>
            </a:r>
            <a:r>
              <a:rPr lang="en-US" b="1" dirty="0" smtClean="0">
                <a:solidFill>
                  <a:schemeClr val="tx1">
                    <a:lumMod val="75000"/>
                  </a:schemeClr>
                </a:solidFill>
              </a:rPr>
              <a:t>Hub </a:t>
            </a:r>
            <a:r>
              <a:rPr lang="en-US" dirty="0" smtClean="0">
                <a:solidFill>
                  <a:schemeClr val="tx1">
                    <a:lumMod val="75000"/>
                  </a:schemeClr>
                </a:solidFill>
              </a:rPr>
              <a:t>– Peter Cutter </a:t>
            </a:r>
          </a:p>
          <a:p>
            <a:pPr marL="347663" indent="-347663">
              <a:spcBef>
                <a:spcPts val="0"/>
              </a:spcBef>
              <a:spcAft>
                <a:spcPts val="2400"/>
              </a:spcAft>
              <a:buClr>
                <a:srgbClr val="7EB761"/>
              </a:buClr>
            </a:pPr>
            <a:r>
              <a:rPr lang="en-US" b="1" dirty="0">
                <a:solidFill>
                  <a:schemeClr val="tx1">
                    <a:lumMod val="75000"/>
                  </a:schemeClr>
                </a:solidFill>
              </a:rPr>
              <a:t>Asian Disaster Preparedness Center (</a:t>
            </a:r>
            <a:r>
              <a:rPr lang="en-US" b="1" dirty="0" smtClean="0">
                <a:solidFill>
                  <a:schemeClr val="tx1">
                    <a:lumMod val="75000"/>
                  </a:schemeClr>
                </a:solidFill>
              </a:rPr>
              <a:t>ADPC) </a:t>
            </a:r>
            <a:r>
              <a:rPr lang="en-US" dirty="0" smtClean="0">
                <a:solidFill>
                  <a:schemeClr val="tx1">
                    <a:lumMod val="75000"/>
                  </a:schemeClr>
                </a:solidFill>
              </a:rPr>
              <a:t>– </a:t>
            </a:r>
            <a:r>
              <a:rPr lang="en-US" dirty="0" err="1" smtClean="0">
                <a:solidFill>
                  <a:schemeClr val="tx1">
                    <a:lumMod val="75000"/>
                  </a:schemeClr>
                </a:solidFill>
              </a:rPr>
              <a:t>Rishiraj</a:t>
            </a:r>
            <a:r>
              <a:rPr lang="en-US" dirty="0" smtClean="0">
                <a:solidFill>
                  <a:schemeClr val="tx1">
                    <a:lumMod val="75000"/>
                  </a:schemeClr>
                </a:solidFill>
              </a:rPr>
              <a:t> Dutta </a:t>
            </a:r>
          </a:p>
          <a:p>
            <a:pPr marL="347663" indent="-347663">
              <a:spcBef>
                <a:spcPts val="0"/>
              </a:spcBef>
              <a:spcAft>
                <a:spcPts val="2400"/>
              </a:spcAft>
              <a:buClr>
                <a:srgbClr val="7EB761"/>
              </a:buClr>
            </a:pPr>
            <a:r>
              <a:rPr lang="en-US" b="1" dirty="0">
                <a:solidFill>
                  <a:schemeClr val="tx1">
                    <a:lumMod val="75000"/>
                  </a:schemeClr>
                </a:solidFill>
              </a:rPr>
              <a:t>NASA SERVIR Coordination </a:t>
            </a:r>
            <a:r>
              <a:rPr lang="en-US" b="1" dirty="0" smtClean="0">
                <a:solidFill>
                  <a:schemeClr val="tx1">
                    <a:lumMod val="75000"/>
                  </a:schemeClr>
                </a:solidFill>
              </a:rPr>
              <a:t>Office </a:t>
            </a:r>
            <a:r>
              <a:rPr lang="en-US" dirty="0" smtClean="0">
                <a:solidFill>
                  <a:schemeClr val="tx1">
                    <a:lumMod val="75000"/>
                  </a:schemeClr>
                </a:solidFill>
              </a:rPr>
              <a:t>– Eric Anderson &amp; Kel Markert</a:t>
            </a:r>
          </a:p>
          <a:p>
            <a:pPr marL="347663" indent="-347663">
              <a:spcBef>
                <a:spcPts val="0"/>
              </a:spcBef>
              <a:spcAft>
                <a:spcPts val="2400"/>
              </a:spcAft>
              <a:buClr>
                <a:srgbClr val="7EB761"/>
              </a:buClr>
            </a:pPr>
            <a:r>
              <a:rPr lang="en-US" b="1" dirty="0">
                <a:solidFill>
                  <a:schemeClr val="tx1">
                    <a:lumMod val="75000"/>
                  </a:schemeClr>
                </a:solidFill>
              </a:rPr>
              <a:t>Royal Thai Embassy </a:t>
            </a:r>
            <a:r>
              <a:rPr lang="en-US" dirty="0" smtClean="0">
                <a:solidFill>
                  <a:schemeClr val="tx1">
                    <a:lumMod val="75000"/>
                  </a:schemeClr>
                </a:solidFill>
              </a:rPr>
              <a:t>– </a:t>
            </a:r>
            <a:r>
              <a:rPr lang="en-US" dirty="0" err="1" smtClean="0">
                <a:solidFill>
                  <a:schemeClr val="tx1">
                    <a:lumMod val="75000"/>
                  </a:schemeClr>
                </a:solidFill>
              </a:rPr>
              <a:t>Bunyakiat</a:t>
            </a:r>
            <a:r>
              <a:rPr lang="en-US" dirty="0" smtClean="0">
                <a:solidFill>
                  <a:schemeClr val="tx1">
                    <a:lumMod val="75000"/>
                  </a:schemeClr>
                </a:solidFill>
              </a:rPr>
              <a:t> </a:t>
            </a:r>
            <a:r>
              <a:rPr lang="en-US" dirty="0" err="1" smtClean="0">
                <a:solidFill>
                  <a:schemeClr val="tx1">
                    <a:lumMod val="75000"/>
                  </a:schemeClr>
                </a:solidFill>
              </a:rPr>
              <a:t>Raksaphaeng</a:t>
            </a:r>
            <a:r>
              <a:rPr lang="en-US" dirty="0" smtClean="0">
                <a:solidFill>
                  <a:schemeClr val="tx1">
                    <a:lumMod val="75000"/>
                  </a:schemeClr>
                </a:solidFill>
              </a:rPr>
              <a:t> </a:t>
            </a:r>
            <a:endParaRPr lang="en-US" dirty="0">
              <a:solidFill>
                <a:schemeClr val="tx1">
                  <a:lumMod val="75000"/>
                </a:schemeClr>
              </a:solidFill>
            </a:endParaRPr>
          </a:p>
        </p:txBody>
      </p:sp>
      <p:pic>
        <p:nvPicPr>
          <p:cNvPr id="1028" name="Picture 4" descr="D:\Daryl_Ann_Winstead\ACL_MSFC\2016\Summer2016\Mekong\Images\06_Aqu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2397" y="17621280"/>
            <a:ext cx="3316279"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aryl_Ann_Winstead\ACL_MSFC\2016\Summer2016\Mekong\Images\08_G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79974" y="17574388"/>
            <a:ext cx="3470863" cy="173736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Placeholder 16"/>
          <p:cNvSpPr txBox="1">
            <a:spLocks/>
          </p:cNvSpPr>
          <p:nvPr/>
        </p:nvSpPr>
        <p:spPr>
          <a:xfrm>
            <a:off x="9395314" y="3299220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err="1">
                <a:solidFill>
                  <a:schemeClr val="tx1">
                    <a:lumMod val="75000"/>
                  </a:schemeClr>
                </a:solidFill>
              </a:rPr>
              <a:t>Waritchana</a:t>
            </a:r>
            <a:r>
              <a:rPr lang="en-US" dirty="0">
                <a:solidFill>
                  <a:schemeClr val="tx1">
                    <a:lumMod val="75000"/>
                  </a:schemeClr>
                </a:solidFill>
              </a:rPr>
              <a:t> </a:t>
            </a:r>
            <a:r>
              <a:rPr lang="en-US" dirty="0" err="1">
                <a:solidFill>
                  <a:schemeClr val="tx1">
                    <a:lumMod val="75000"/>
                  </a:schemeClr>
                </a:solidFill>
              </a:rPr>
              <a:t>Rakumthong</a:t>
            </a:r>
            <a:endParaRPr lang="en-US" dirty="0">
              <a:solidFill>
                <a:schemeClr val="tx1">
                  <a:lumMod val="75000"/>
                </a:schemeClr>
              </a:solidFill>
            </a:endParaRPr>
          </a:p>
        </p:txBody>
      </p:sp>
      <p:sp>
        <p:nvSpPr>
          <p:cNvPr id="2" name="TextBox 1"/>
          <p:cNvSpPr txBox="1"/>
          <p:nvPr/>
        </p:nvSpPr>
        <p:spPr>
          <a:xfrm>
            <a:off x="15014758" y="17138205"/>
            <a:ext cx="1689886" cy="507831"/>
          </a:xfrm>
          <a:prstGeom prst="rect">
            <a:avLst/>
          </a:prstGeom>
          <a:noFill/>
        </p:spPr>
        <p:txBody>
          <a:bodyPr wrap="none" rtlCol="0">
            <a:spAutoFit/>
          </a:bodyPr>
          <a:lstStyle/>
          <a:p>
            <a:r>
              <a:rPr lang="en-US" sz="2700" dirty="0">
                <a:solidFill>
                  <a:schemeClr val="tx1">
                    <a:lumMod val="75000"/>
                  </a:schemeClr>
                </a:solidFill>
              </a:rPr>
              <a:t>TRMM PR</a:t>
            </a:r>
          </a:p>
        </p:txBody>
      </p:sp>
      <p:sp>
        <p:nvSpPr>
          <p:cNvPr id="43" name="TextBox 42"/>
          <p:cNvSpPr txBox="1"/>
          <p:nvPr/>
        </p:nvSpPr>
        <p:spPr>
          <a:xfrm>
            <a:off x="16738613" y="19376376"/>
            <a:ext cx="2103846" cy="507831"/>
          </a:xfrm>
          <a:prstGeom prst="rect">
            <a:avLst/>
          </a:prstGeom>
          <a:noFill/>
        </p:spPr>
        <p:txBody>
          <a:bodyPr wrap="none" rtlCol="0">
            <a:spAutoFit/>
          </a:bodyPr>
          <a:lstStyle/>
          <a:p>
            <a:r>
              <a:rPr lang="en-US" sz="2700" dirty="0">
                <a:solidFill>
                  <a:schemeClr val="tx1">
                    <a:lumMod val="75000"/>
                  </a:schemeClr>
                </a:solidFill>
              </a:rPr>
              <a:t>Terra MODIS</a:t>
            </a:r>
          </a:p>
        </p:txBody>
      </p:sp>
      <p:sp>
        <p:nvSpPr>
          <p:cNvPr id="44" name="TextBox 43"/>
          <p:cNvSpPr txBox="1"/>
          <p:nvPr/>
        </p:nvSpPr>
        <p:spPr>
          <a:xfrm>
            <a:off x="19280682" y="17138204"/>
            <a:ext cx="2100255" cy="507831"/>
          </a:xfrm>
          <a:prstGeom prst="rect">
            <a:avLst/>
          </a:prstGeom>
          <a:noFill/>
        </p:spPr>
        <p:txBody>
          <a:bodyPr wrap="none" rtlCol="0">
            <a:spAutoFit/>
          </a:bodyPr>
          <a:lstStyle/>
          <a:p>
            <a:r>
              <a:rPr lang="en-US" sz="2700" dirty="0">
                <a:solidFill>
                  <a:schemeClr val="tx1">
                    <a:lumMod val="75000"/>
                  </a:schemeClr>
                </a:solidFill>
              </a:rPr>
              <a:t>Aqua MODIS</a:t>
            </a:r>
          </a:p>
        </p:txBody>
      </p:sp>
      <p:sp>
        <p:nvSpPr>
          <p:cNvPr id="45" name="TextBox 44"/>
          <p:cNvSpPr txBox="1"/>
          <p:nvPr/>
        </p:nvSpPr>
        <p:spPr>
          <a:xfrm>
            <a:off x="21148157" y="19382086"/>
            <a:ext cx="2134495" cy="507831"/>
          </a:xfrm>
          <a:prstGeom prst="rect">
            <a:avLst/>
          </a:prstGeom>
          <a:noFill/>
        </p:spPr>
        <p:txBody>
          <a:bodyPr wrap="none" rtlCol="0">
            <a:spAutoFit/>
          </a:bodyPr>
          <a:lstStyle/>
          <a:p>
            <a:r>
              <a:rPr lang="en-US" sz="2700" dirty="0">
                <a:solidFill>
                  <a:schemeClr val="tx1">
                    <a:lumMod val="75000"/>
                  </a:schemeClr>
                </a:solidFill>
              </a:rPr>
              <a:t>GPM IMERG</a:t>
            </a:r>
          </a:p>
        </p:txBody>
      </p:sp>
      <p:sp>
        <p:nvSpPr>
          <p:cNvPr id="5" name="Rectangle 4"/>
          <p:cNvSpPr/>
          <p:nvPr/>
        </p:nvSpPr>
        <p:spPr>
          <a:xfrm>
            <a:off x="22295824" y="11192821"/>
            <a:ext cx="607812" cy="559837"/>
          </a:xfrm>
          <a:prstGeom prst="rect">
            <a:avLst/>
          </a:prstGeom>
          <a:noFill/>
          <a:ln w="317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20759239" y="8954621"/>
            <a:ext cx="1536589" cy="2238202"/>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0759239" y="11752658"/>
            <a:ext cx="1536589" cy="2405867"/>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4" t="2678" r="31525" b="2327"/>
          <a:stretch/>
        </p:blipFill>
        <p:spPr bwMode="auto">
          <a:xfrm>
            <a:off x="14749092" y="8954621"/>
            <a:ext cx="6010147" cy="5203904"/>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5859701" y="10341569"/>
            <a:ext cx="1459054" cy="507831"/>
          </a:xfrm>
          <a:prstGeom prst="rect">
            <a:avLst/>
          </a:prstGeom>
          <a:noFill/>
        </p:spPr>
        <p:txBody>
          <a:bodyPr wrap="none" rtlCol="0">
            <a:spAutoFit/>
          </a:bodyPr>
          <a:lstStyle/>
          <a:p>
            <a:r>
              <a:rPr lang="en-US" sz="2700" dirty="0">
                <a:solidFill>
                  <a:schemeClr val="tx2">
                    <a:lumMod val="75000"/>
                  </a:schemeClr>
                </a:solidFill>
              </a:rPr>
              <a:t>Myanmar</a:t>
            </a:r>
          </a:p>
        </p:txBody>
      </p:sp>
      <p:sp>
        <p:nvSpPr>
          <p:cNvPr id="64" name="TextBox 63"/>
          <p:cNvSpPr txBox="1"/>
          <p:nvPr/>
        </p:nvSpPr>
        <p:spPr>
          <a:xfrm>
            <a:off x="18467883" y="9442076"/>
            <a:ext cx="1327608" cy="507831"/>
          </a:xfrm>
          <a:prstGeom prst="rect">
            <a:avLst/>
          </a:prstGeom>
          <a:noFill/>
        </p:spPr>
        <p:txBody>
          <a:bodyPr wrap="none" rtlCol="0">
            <a:spAutoFit/>
          </a:bodyPr>
          <a:lstStyle/>
          <a:p>
            <a:r>
              <a:rPr lang="en-US" sz="2700" dirty="0">
                <a:solidFill>
                  <a:schemeClr val="tx2">
                    <a:lumMod val="75000"/>
                  </a:schemeClr>
                </a:solidFill>
              </a:rPr>
              <a:t>Vietnam</a:t>
            </a:r>
          </a:p>
        </p:txBody>
      </p:sp>
      <p:cxnSp>
        <p:nvCxnSpPr>
          <p:cNvPr id="60" name="Straight Connector 59"/>
          <p:cNvCxnSpPr/>
          <p:nvPr/>
        </p:nvCxnSpPr>
        <p:spPr>
          <a:xfrm flipH="1">
            <a:off x="18648483" y="9846671"/>
            <a:ext cx="483204" cy="696436"/>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7440966" y="9720623"/>
            <a:ext cx="827471" cy="507831"/>
          </a:xfrm>
          <a:prstGeom prst="rect">
            <a:avLst/>
          </a:prstGeom>
          <a:noFill/>
        </p:spPr>
        <p:txBody>
          <a:bodyPr wrap="none" rtlCol="0">
            <a:spAutoFit/>
          </a:bodyPr>
          <a:lstStyle/>
          <a:p>
            <a:r>
              <a:rPr lang="en-US" sz="2700" dirty="0">
                <a:solidFill>
                  <a:schemeClr val="tx2">
                    <a:lumMod val="75000"/>
                  </a:schemeClr>
                </a:solidFill>
              </a:rPr>
              <a:t>Laos</a:t>
            </a:r>
          </a:p>
        </p:txBody>
      </p:sp>
      <p:cxnSp>
        <p:nvCxnSpPr>
          <p:cNvPr id="62" name="Straight Connector 61"/>
          <p:cNvCxnSpPr/>
          <p:nvPr/>
        </p:nvCxnSpPr>
        <p:spPr>
          <a:xfrm>
            <a:off x="17854701" y="10110470"/>
            <a:ext cx="154395" cy="86034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070099" y="11556573"/>
            <a:ext cx="1368131" cy="507831"/>
          </a:xfrm>
          <a:prstGeom prst="rect">
            <a:avLst/>
          </a:prstGeom>
          <a:noFill/>
        </p:spPr>
        <p:txBody>
          <a:bodyPr wrap="none" rtlCol="0">
            <a:spAutoFit/>
          </a:bodyPr>
          <a:lstStyle/>
          <a:p>
            <a:r>
              <a:rPr lang="en-US" sz="2700" dirty="0">
                <a:solidFill>
                  <a:schemeClr val="tx2">
                    <a:lumMod val="75000"/>
                  </a:schemeClr>
                </a:solidFill>
              </a:rPr>
              <a:t>Thailand</a:t>
            </a:r>
          </a:p>
        </p:txBody>
      </p:sp>
      <p:sp>
        <p:nvSpPr>
          <p:cNvPr id="72" name="TextBox 71"/>
          <p:cNvSpPr txBox="1"/>
          <p:nvPr/>
        </p:nvSpPr>
        <p:spPr>
          <a:xfrm>
            <a:off x="18855714" y="13269899"/>
            <a:ext cx="1558440" cy="507831"/>
          </a:xfrm>
          <a:prstGeom prst="rect">
            <a:avLst/>
          </a:prstGeom>
          <a:noFill/>
        </p:spPr>
        <p:txBody>
          <a:bodyPr wrap="none" rtlCol="0">
            <a:spAutoFit/>
          </a:bodyPr>
          <a:lstStyle/>
          <a:p>
            <a:r>
              <a:rPr lang="en-US" sz="2700" dirty="0">
                <a:solidFill>
                  <a:schemeClr val="tx2">
                    <a:lumMod val="75000"/>
                  </a:schemeClr>
                </a:solidFill>
              </a:rPr>
              <a:t>Cambodia</a:t>
            </a:r>
          </a:p>
        </p:txBody>
      </p:sp>
      <p:cxnSp>
        <p:nvCxnSpPr>
          <p:cNvPr id="66" name="Straight Connector 65"/>
          <p:cNvCxnSpPr/>
          <p:nvPr/>
        </p:nvCxnSpPr>
        <p:spPr>
          <a:xfrm flipH="1" flipV="1">
            <a:off x="18472532" y="12517640"/>
            <a:ext cx="1044951" cy="819402"/>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4" name="Diagram 73"/>
          <p:cNvGraphicFramePr/>
          <p:nvPr>
            <p:extLst>
              <p:ext uri="{D42A27DB-BD31-4B8C-83A1-F6EECF244321}">
                <p14:modId xmlns:p14="http://schemas.microsoft.com/office/powerpoint/2010/main" val="2944351608"/>
              </p:ext>
            </p:extLst>
          </p:nvPr>
        </p:nvGraphicFramePr>
        <p:xfrm>
          <a:off x="914400" y="13882248"/>
          <a:ext cx="12251077" cy="80619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8" name="Group 47"/>
          <p:cNvGrpSpPr/>
          <p:nvPr/>
        </p:nvGrpSpPr>
        <p:grpSpPr>
          <a:xfrm>
            <a:off x="6896019" y="30934806"/>
            <a:ext cx="2057400" cy="2057400"/>
            <a:chOff x="6896019" y="30934806"/>
            <a:chExt cx="2057400" cy="2057400"/>
          </a:xfrm>
        </p:grpSpPr>
        <p:pic>
          <p:nvPicPr>
            <p:cNvPr id="35" name="Picture 3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896019" y="30934806"/>
              <a:ext cx="2057400" cy="2057400"/>
            </a:xfrm>
            <a:prstGeom prst="rect">
              <a:avLst/>
            </a:prstGeom>
          </p:spPr>
        </p:pic>
        <p:pic>
          <p:nvPicPr>
            <p:cNvPr id="10" name="Picture 2" descr="C:\Users\dwinstea\Downloads\IMG_1253.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653" t="478" r="40525" b="49522"/>
            <a:stretch/>
          </p:blipFill>
          <p:spPr bwMode="auto">
            <a:xfrm rot="5400000">
              <a:off x="7108715" y="31140546"/>
              <a:ext cx="1632008" cy="164592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9802739" y="30934806"/>
            <a:ext cx="2057400" cy="2057400"/>
            <a:chOff x="9802739" y="30934806"/>
            <a:chExt cx="2057400" cy="2057400"/>
          </a:xfrm>
        </p:grpSpPr>
        <p:pic>
          <p:nvPicPr>
            <p:cNvPr id="40" name="Picture 39"/>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9802739" y="30934806"/>
              <a:ext cx="2057400" cy="2057400"/>
            </a:xfrm>
            <a:prstGeom prst="rect">
              <a:avLst/>
            </a:prstGeom>
          </p:spPr>
        </p:pic>
        <p:pic>
          <p:nvPicPr>
            <p:cNvPr id="1029" name="Picture 5" descr="C:\Users\dwinstea\Downloads\IMG_1256.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2058" t="12972" r="41389" b="49462"/>
            <a:stretch/>
          </p:blipFill>
          <p:spPr bwMode="auto">
            <a:xfrm rot="5400000">
              <a:off x="10011958" y="31140546"/>
              <a:ext cx="1638963" cy="164592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1082569" y="30934806"/>
            <a:ext cx="2057404" cy="2057400"/>
            <a:chOff x="1082569" y="30934806"/>
            <a:chExt cx="2057404" cy="2057400"/>
          </a:xfrm>
        </p:grpSpPr>
        <p:pic>
          <p:nvPicPr>
            <p:cNvPr id="22" name="Picture 21"/>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082569" y="30934806"/>
              <a:ext cx="2057404" cy="2057400"/>
            </a:xfrm>
            <a:prstGeom prst="rect">
              <a:avLst/>
            </a:prstGeom>
          </p:spPr>
        </p:pic>
        <p:pic>
          <p:nvPicPr>
            <p:cNvPr id="1030" name="Picture 6" descr="C:\Users\dwinstea\Downloads\IMG_1235.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6943" t="29861" r="55275" b="47555"/>
            <a:stretch/>
          </p:blipFill>
          <p:spPr bwMode="auto">
            <a:xfrm>
              <a:off x="1285153" y="31140546"/>
              <a:ext cx="1652237" cy="164592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3989294" y="30934806"/>
            <a:ext cx="2057404" cy="2057400"/>
            <a:chOff x="3989294" y="30934806"/>
            <a:chExt cx="2057404" cy="2057400"/>
          </a:xfrm>
        </p:grpSpPr>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3989294" y="30934806"/>
              <a:ext cx="2057404" cy="2057400"/>
            </a:xfrm>
            <a:prstGeom prst="rect">
              <a:avLst/>
            </a:prstGeom>
          </p:spPr>
        </p:pic>
        <p:pic>
          <p:nvPicPr>
            <p:cNvPr id="17" name="Picture 7" descr="C:\Users\dwinstea\Downloads\DSCF4169 (1).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9505" t="31064" r="67992" b="33241"/>
            <a:stretch/>
          </p:blipFill>
          <p:spPr bwMode="auto">
            <a:xfrm>
              <a:off x="4197864" y="31140546"/>
              <a:ext cx="1640264" cy="1645920"/>
            </a:xfrm>
            <a:prstGeom prst="ellipse">
              <a:avLst/>
            </a:prstGeom>
            <a:noFill/>
            <a:extLst>
              <a:ext uri="{909E8E84-426E-40DD-AFC4-6F175D3DCCD1}">
                <a14:hiddenFill xmlns:a14="http://schemas.microsoft.com/office/drawing/2010/main">
                  <a:solidFill>
                    <a:srgbClr val="FFFFFF"/>
                  </a:solidFill>
                </a14:hiddenFill>
              </a:ext>
            </a:extLst>
          </p:spPr>
        </p:pic>
      </p:grpSp>
      <p:pic>
        <p:nvPicPr>
          <p:cNvPr id="56" name="Picture 3" descr="D:\Daryl_Ann_Winstead\ACL_MSFC\2016\Summer2016\Mekong\Images\04_TRMM.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831098" y="15382616"/>
            <a:ext cx="2515768" cy="182766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 descr="D:\Daryl_Ann_Winstead\ACL_MSFC\2016\Summer2016\Mekong\Images\05_Terra.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67220" y="15355692"/>
            <a:ext cx="2307930" cy="1737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33504" y="23869924"/>
            <a:ext cx="1237839" cy="400110"/>
          </a:xfrm>
          <a:prstGeom prst="rect">
            <a:avLst/>
          </a:prstGeom>
          <a:noFill/>
        </p:spPr>
        <p:txBody>
          <a:bodyPr wrap="none" rtlCol="0">
            <a:spAutoFit/>
          </a:bodyPr>
          <a:lstStyle/>
          <a:p>
            <a:r>
              <a:rPr lang="en-US" sz="2000" dirty="0" smtClean="0"/>
              <a:t>April 2015</a:t>
            </a:r>
            <a:endParaRPr lang="en-US" sz="2000" dirty="0"/>
          </a:p>
        </p:txBody>
      </p:sp>
      <p:sp>
        <p:nvSpPr>
          <p:cNvPr id="14" name="TextBox 13"/>
          <p:cNvSpPr txBox="1"/>
          <p:nvPr/>
        </p:nvSpPr>
        <p:spPr>
          <a:xfrm>
            <a:off x="5276359" y="23869924"/>
            <a:ext cx="1151084" cy="400110"/>
          </a:xfrm>
          <a:prstGeom prst="rect">
            <a:avLst/>
          </a:prstGeom>
          <a:noFill/>
        </p:spPr>
        <p:txBody>
          <a:bodyPr wrap="none" rtlCol="0">
            <a:spAutoFit/>
          </a:bodyPr>
          <a:lstStyle/>
          <a:p>
            <a:r>
              <a:rPr lang="en-US" sz="2000" dirty="0" smtClean="0"/>
              <a:t>May 2015</a:t>
            </a:r>
            <a:endParaRPr lang="en-US" sz="2000" dirty="0"/>
          </a:p>
        </p:txBody>
      </p:sp>
      <p:sp>
        <p:nvSpPr>
          <p:cNvPr id="32" name="TextBox 31"/>
          <p:cNvSpPr txBox="1"/>
          <p:nvPr/>
        </p:nvSpPr>
        <p:spPr>
          <a:xfrm>
            <a:off x="8061021" y="23888329"/>
            <a:ext cx="1172116" cy="400110"/>
          </a:xfrm>
          <a:prstGeom prst="rect">
            <a:avLst/>
          </a:prstGeom>
          <a:noFill/>
        </p:spPr>
        <p:txBody>
          <a:bodyPr wrap="none" rtlCol="0">
            <a:spAutoFit/>
          </a:bodyPr>
          <a:lstStyle/>
          <a:p>
            <a:r>
              <a:rPr lang="en-US" sz="2000" dirty="0" smtClean="0"/>
              <a:t>June 2015</a:t>
            </a:r>
            <a:endParaRPr lang="en-US" sz="2000" dirty="0"/>
          </a:p>
        </p:txBody>
      </p:sp>
      <p:sp>
        <p:nvSpPr>
          <p:cNvPr id="42" name="TextBox 41"/>
          <p:cNvSpPr txBox="1"/>
          <p:nvPr/>
        </p:nvSpPr>
        <p:spPr>
          <a:xfrm>
            <a:off x="2333503" y="26824032"/>
            <a:ext cx="1237839" cy="400110"/>
          </a:xfrm>
          <a:prstGeom prst="rect">
            <a:avLst/>
          </a:prstGeom>
          <a:noFill/>
        </p:spPr>
        <p:txBody>
          <a:bodyPr wrap="none" rtlCol="0">
            <a:spAutoFit/>
          </a:bodyPr>
          <a:lstStyle/>
          <a:p>
            <a:r>
              <a:rPr lang="en-US" sz="2000" dirty="0" smtClean="0"/>
              <a:t>April 2016</a:t>
            </a:r>
            <a:endParaRPr lang="en-US" sz="2000" dirty="0"/>
          </a:p>
        </p:txBody>
      </p:sp>
      <p:sp>
        <p:nvSpPr>
          <p:cNvPr id="47" name="TextBox 46"/>
          <p:cNvSpPr txBox="1"/>
          <p:nvPr/>
        </p:nvSpPr>
        <p:spPr>
          <a:xfrm>
            <a:off x="5276359" y="26799920"/>
            <a:ext cx="1151084" cy="400110"/>
          </a:xfrm>
          <a:prstGeom prst="rect">
            <a:avLst/>
          </a:prstGeom>
          <a:noFill/>
        </p:spPr>
        <p:txBody>
          <a:bodyPr wrap="none" rtlCol="0">
            <a:spAutoFit/>
          </a:bodyPr>
          <a:lstStyle/>
          <a:p>
            <a:r>
              <a:rPr lang="en-US" sz="2000" dirty="0" smtClean="0"/>
              <a:t>May 2016</a:t>
            </a:r>
            <a:endParaRPr lang="en-US" sz="2000" dirty="0"/>
          </a:p>
        </p:txBody>
      </p:sp>
      <p:sp>
        <p:nvSpPr>
          <p:cNvPr id="49" name="TextBox 48"/>
          <p:cNvSpPr txBox="1"/>
          <p:nvPr/>
        </p:nvSpPr>
        <p:spPr>
          <a:xfrm>
            <a:off x="8061273" y="26774798"/>
            <a:ext cx="1172116" cy="400110"/>
          </a:xfrm>
          <a:prstGeom prst="rect">
            <a:avLst/>
          </a:prstGeom>
          <a:noFill/>
        </p:spPr>
        <p:txBody>
          <a:bodyPr wrap="none" rtlCol="0">
            <a:spAutoFit/>
          </a:bodyPr>
          <a:lstStyle/>
          <a:p>
            <a:r>
              <a:rPr lang="en-US" sz="2000" dirty="0" smtClean="0"/>
              <a:t>June 2016</a:t>
            </a:r>
            <a:endParaRPr lang="en-US" sz="2000" dirty="0"/>
          </a:p>
        </p:txBody>
      </p:sp>
      <p:sp>
        <p:nvSpPr>
          <p:cNvPr id="51" name="TextBox 50"/>
          <p:cNvSpPr txBox="1"/>
          <p:nvPr/>
        </p:nvSpPr>
        <p:spPr>
          <a:xfrm>
            <a:off x="930793" y="23331585"/>
            <a:ext cx="8641918" cy="507831"/>
          </a:xfrm>
          <a:prstGeom prst="rect">
            <a:avLst/>
          </a:prstGeom>
          <a:noFill/>
        </p:spPr>
        <p:txBody>
          <a:bodyPr wrap="none" rtlCol="0">
            <a:spAutoFit/>
          </a:bodyPr>
          <a:lstStyle/>
          <a:p>
            <a:r>
              <a:rPr lang="en-US" sz="2700" dirty="0" smtClean="0">
                <a:solidFill>
                  <a:schemeClr val="tx1">
                    <a:lumMod val="75000"/>
                  </a:schemeClr>
                </a:solidFill>
              </a:rPr>
              <a:t>Scaled Drought Condition Index, values &lt; 0.5 indicate drought</a:t>
            </a:r>
            <a:endParaRPr lang="en-US" sz="2700" dirty="0">
              <a:solidFill>
                <a:schemeClr val="tx1">
                  <a:lumMod val="75000"/>
                </a:schemeClr>
              </a:solidFill>
            </a:endParaRPr>
          </a:p>
        </p:txBody>
      </p:sp>
      <p:grpSp>
        <p:nvGrpSpPr>
          <p:cNvPr id="59" name="Group 7"/>
          <p:cNvGrpSpPr>
            <a:grpSpLocks noChangeAspect="1"/>
          </p:cNvGrpSpPr>
          <p:nvPr/>
        </p:nvGrpSpPr>
        <p:grpSpPr bwMode="auto">
          <a:xfrm>
            <a:off x="973933" y="23898008"/>
            <a:ext cx="422275" cy="573087"/>
            <a:chOff x="601" y="15139"/>
            <a:chExt cx="266" cy="361"/>
          </a:xfrm>
        </p:grpSpPr>
        <p:sp>
          <p:nvSpPr>
            <p:cNvPr id="61" name="AutoShape 6"/>
            <p:cNvSpPr>
              <a:spLocks noChangeAspect="1" noChangeArrowheads="1" noTextEdit="1"/>
            </p:cNvSpPr>
            <p:nvPr/>
          </p:nvSpPr>
          <p:spPr bwMode="auto">
            <a:xfrm>
              <a:off x="601" y="15139"/>
              <a:ext cx="266"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3" name="Group 208"/>
            <p:cNvGrpSpPr>
              <a:grpSpLocks/>
            </p:cNvGrpSpPr>
            <p:nvPr/>
          </p:nvGrpSpPr>
          <p:grpSpPr bwMode="auto">
            <a:xfrm>
              <a:off x="626" y="15193"/>
              <a:ext cx="133" cy="172"/>
              <a:chOff x="626" y="15193"/>
              <a:chExt cx="133" cy="172"/>
            </a:xfrm>
          </p:grpSpPr>
          <p:sp>
            <p:nvSpPr>
              <p:cNvPr id="81" name="Line 8"/>
              <p:cNvSpPr>
                <a:spLocks noChangeShapeType="1"/>
              </p:cNvSpPr>
              <p:nvPr/>
            </p:nvSpPr>
            <p:spPr bwMode="auto">
              <a:xfrm>
                <a:off x="749" y="15276"/>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9"/>
              <p:cNvSpPr>
                <a:spLocks noChangeArrowheads="1"/>
              </p:cNvSpPr>
              <p:nvPr/>
            </p:nvSpPr>
            <p:spPr bwMode="auto">
              <a:xfrm>
                <a:off x="626" y="15276"/>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10"/>
              <p:cNvSpPr>
                <a:spLocks noChangeArrowheads="1"/>
              </p:cNvSpPr>
              <p:nvPr/>
            </p:nvSpPr>
            <p:spPr bwMode="auto">
              <a:xfrm>
                <a:off x="626" y="15277"/>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1"/>
              <p:cNvSpPr>
                <a:spLocks noChangeArrowheads="1"/>
              </p:cNvSpPr>
              <p:nvPr/>
            </p:nvSpPr>
            <p:spPr bwMode="auto">
              <a:xfrm>
                <a:off x="626" y="15278"/>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2"/>
              <p:cNvSpPr>
                <a:spLocks noChangeArrowheads="1"/>
              </p:cNvSpPr>
              <p:nvPr/>
            </p:nvSpPr>
            <p:spPr bwMode="auto">
              <a:xfrm>
                <a:off x="626" y="15279"/>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
              <p:cNvSpPr>
                <a:spLocks noChangeArrowheads="1"/>
              </p:cNvSpPr>
              <p:nvPr/>
            </p:nvSpPr>
            <p:spPr bwMode="auto">
              <a:xfrm>
                <a:off x="626" y="15279"/>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4"/>
              <p:cNvSpPr>
                <a:spLocks noChangeArrowheads="1"/>
              </p:cNvSpPr>
              <p:nvPr/>
            </p:nvSpPr>
            <p:spPr bwMode="auto">
              <a:xfrm>
                <a:off x="626" y="15280"/>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15"/>
              <p:cNvSpPr>
                <a:spLocks noChangeArrowheads="1"/>
              </p:cNvSpPr>
              <p:nvPr/>
            </p:nvSpPr>
            <p:spPr bwMode="auto">
              <a:xfrm>
                <a:off x="626" y="15281"/>
                <a:ext cx="123" cy="1"/>
              </a:xfrm>
              <a:prstGeom prst="rect">
                <a:avLst/>
              </a:prstGeom>
              <a:solidFill>
                <a:srgbClr val="F2A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16"/>
              <p:cNvSpPr>
                <a:spLocks noChangeArrowheads="1"/>
              </p:cNvSpPr>
              <p:nvPr/>
            </p:nvSpPr>
            <p:spPr bwMode="auto">
              <a:xfrm>
                <a:off x="626" y="15282"/>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17"/>
              <p:cNvSpPr>
                <a:spLocks noChangeArrowheads="1"/>
              </p:cNvSpPr>
              <p:nvPr/>
            </p:nvSpPr>
            <p:spPr bwMode="auto">
              <a:xfrm>
                <a:off x="626" y="15283"/>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18"/>
              <p:cNvSpPr>
                <a:spLocks noChangeArrowheads="1"/>
              </p:cNvSpPr>
              <p:nvPr/>
            </p:nvSpPr>
            <p:spPr bwMode="auto">
              <a:xfrm>
                <a:off x="626" y="15284"/>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9"/>
              <p:cNvSpPr>
                <a:spLocks noChangeArrowheads="1"/>
              </p:cNvSpPr>
              <p:nvPr/>
            </p:nvSpPr>
            <p:spPr bwMode="auto">
              <a:xfrm>
                <a:off x="626" y="15285"/>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0"/>
              <p:cNvSpPr>
                <a:spLocks noChangeArrowheads="1"/>
              </p:cNvSpPr>
              <p:nvPr/>
            </p:nvSpPr>
            <p:spPr bwMode="auto">
              <a:xfrm>
                <a:off x="626" y="15286"/>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1"/>
              <p:cNvSpPr>
                <a:spLocks noChangeArrowheads="1"/>
              </p:cNvSpPr>
              <p:nvPr/>
            </p:nvSpPr>
            <p:spPr bwMode="auto">
              <a:xfrm>
                <a:off x="626" y="15286"/>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2"/>
              <p:cNvSpPr>
                <a:spLocks noChangeArrowheads="1"/>
              </p:cNvSpPr>
              <p:nvPr/>
            </p:nvSpPr>
            <p:spPr bwMode="auto">
              <a:xfrm>
                <a:off x="626" y="15287"/>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23"/>
              <p:cNvSpPr>
                <a:spLocks noChangeArrowheads="1"/>
              </p:cNvSpPr>
              <p:nvPr/>
            </p:nvSpPr>
            <p:spPr bwMode="auto">
              <a:xfrm>
                <a:off x="626" y="15288"/>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24"/>
              <p:cNvSpPr>
                <a:spLocks noChangeArrowheads="1"/>
              </p:cNvSpPr>
              <p:nvPr/>
            </p:nvSpPr>
            <p:spPr bwMode="auto">
              <a:xfrm>
                <a:off x="626" y="15289"/>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25"/>
              <p:cNvSpPr>
                <a:spLocks noChangeArrowheads="1"/>
              </p:cNvSpPr>
              <p:nvPr/>
            </p:nvSpPr>
            <p:spPr bwMode="auto">
              <a:xfrm>
                <a:off x="626" y="15290"/>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26"/>
              <p:cNvSpPr>
                <a:spLocks noChangeArrowheads="1"/>
              </p:cNvSpPr>
              <p:nvPr/>
            </p:nvSpPr>
            <p:spPr bwMode="auto">
              <a:xfrm>
                <a:off x="626" y="15291"/>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27"/>
              <p:cNvSpPr>
                <a:spLocks noChangeArrowheads="1"/>
              </p:cNvSpPr>
              <p:nvPr/>
            </p:nvSpPr>
            <p:spPr bwMode="auto">
              <a:xfrm>
                <a:off x="626" y="15292"/>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28"/>
              <p:cNvSpPr>
                <a:spLocks noChangeArrowheads="1"/>
              </p:cNvSpPr>
              <p:nvPr/>
            </p:nvSpPr>
            <p:spPr bwMode="auto">
              <a:xfrm>
                <a:off x="626" y="15292"/>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29"/>
              <p:cNvSpPr>
                <a:spLocks noChangeArrowheads="1"/>
              </p:cNvSpPr>
              <p:nvPr/>
            </p:nvSpPr>
            <p:spPr bwMode="auto">
              <a:xfrm>
                <a:off x="626" y="15293"/>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30"/>
              <p:cNvSpPr>
                <a:spLocks noChangeArrowheads="1"/>
              </p:cNvSpPr>
              <p:nvPr/>
            </p:nvSpPr>
            <p:spPr bwMode="auto">
              <a:xfrm>
                <a:off x="626" y="15294"/>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31"/>
              <p:cNvSpPr>
                <a:spLocks noChangeArrowheads="1"/>
              </p:cNvSpPr>
              <p:nvPr/>
            </p:nvSpPr>
            <p:spPr bwMode="auto">
              <a:xfrm>
                <a:off x="626" y="15295"/>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32"/>
              <p:cNvSpPr>
                <a:spLocks noChangeArrowheads="1"/>
              </p:cNvSpPr>
              <p:nvPr/>
            </p:nvSpPr>
            <p:spPr bwMode="auto">
              <a:xfrm>
                <a:off x="626" y="15296"/>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33"/>
              <p:cNvSpPr>
                <a:spLocks noChangeArrowheads="1"/>
              </p:cNvSpPr>
              <p:nvPr/>
            </p:nvSpPr>
            <p:spPr bwMode="auto">
              <a:xfrm>
                <a:off x="626" y="15297"/>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34"/>
              <p:cNvSpPr>
                <a:spLocks noChangeArrowheads="1"/>
              </p:cNvSpPr>
              <p:nvPr/>
            </p:nvSpPr>
            <p:spPr bwMode="auto">
              <a:xfrm>
                <a:off x="626" y="15298"/>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35"/>
              <p:cNvSpPr>
                <a:spLocks noChangeArrowheads="1"/>
              </p:cNvSpPr>
              <p:nvPr/>
            </p:nvSpPr>
            <p:spPr bwMode="auto">
              <a:xfrm>
                <a:off x="626" y="15298"/>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36"/>
              <p:cNvSpPr>
                <a:spLocks noChangeArrowheads="1"/>
              </p:cNvSpPr>
              <p:nvPr/>
            </p:nvSpPr>
            <p:spPr bwMode="auto">
              <a:xfrm>
                <a:off x="626" y="15299"/>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37"/>
              <p:cNvSpPr>
                <a:spLocks noChangeArrowheads="1"/>
              </p:cNvSpPr>
              <p:nvPr/>
            </p:nvSpPr>
            <p:spPr bwMode="auto">
              <a:xfrm>
                <a:off x="626" y="15300"/>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38"/>
              <p:cNvSpPr>
                <a:spLocks noChangeArrowheads="1"/>
              </p:cNvSpPr>
              <p:nvPr/>
            </p:nvSpPr>
            <p:spPr bwMode="auto">
              <a:xfrm>
                <a:off x="626" y="15301"/>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39"/>
              <p:cNvSpPr>
                <a:spLocks noChangeArrowheads="1"/>
              </p:cNvSpPr>
              <p:nvPr/>
            </p:nvSpPr>
            <p:spPr bwMode="auto">
              <a:xfrm>
                <a:off x="626" y="15302"/>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40"/>
              <p:cNvSpPr>
                <a:spLocks noChangeArrowheads="1"/>
              </p:cNvSpPr>
              <p:nvPr/>
            </p:nvSpPr>
            <p:spPr bwMode="auto">
              <a:xfrm>
                <a:off x="626" y="15303"/>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41"/>
              <p:cNvSpPr>
                <a:spLocks noChangeArrowheads="1"/>
              </p:cNvSpPr>
              <p:nvPr/>
            </p:nvSpPr>
            <p:spPr bwMode="auto">
              <a:xfrm>
                <a:off x="626" y="15304"/>
                <a:ext cx="123" cy="1"/>
              </a:xfrm>
              <a:prstGeom prst="rect">
                <a:avLst/>
              </a:prstGeom>
              <a:solidFill>
                <a:srgbClr val="F7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42"/>
              <p:cNvSpPr>
                <a:spLocks noChangeArrowheads="1"/>
              </p:cNvSpPr>
              <p:nvPr/>
            </p:nvSpPr>
            <p:spPr bwMode="auto">
              <a:xfrm>
                <a:off x="626" y="15304"/>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43"/>
              <p:cNvSpPr>
                <a:spLocks noChangeArrowheads="1"/>
              </p:cNvSpPr>
              <p:nvPr/>
            </p:nvSpPr>
            <p:spPr bwMode="auto">
              <a:xfrm>
                <a:off x="626" y="15305"/>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44"/>
              <p:cNvSpPr>
                <a:spLocks noChangeArrowheads="1"/>
              </p:cNvSpPr>
              <p:nvPr/>
            </p:nvSpPr>
            <p:spPr bwMode="auto">
              <a:xfrm>
                <a:off x="626" y="15306"/>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45"/>
              <p:cNvSpPr>
                <a:spLocks noChangeArrowheads="1"/>
              </p:cNvSpPr>
              <p:nvPr/>
            </p:nvSpPr>
            <p:spPr bwMode="auto">
              <a:xfrm>
                <a:off x="626" y="15307"/>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46"/>
              <p:cNvSpPr>
                <a:spLocks noChangeArrowheads="1"/>
              </p:cNvSpPr>
              <p:nvPr/>
            </p:nvSpPr>
            <p:spPr bwMode="auto">
              <a:xfrm>
                <a:off x="626" y="15308"/>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47"/>
              <p:cNvSpPr>
                <a:spLocks noChangeArrowheads="1"/>
              </p:cNvSpPr>
              <p:nvPr/>
            </p:nvSpPr>
            <p:spPr bwMode="auto">
              <a:xfrm>
                <a:off x="626" y="15309"/>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48"/>
              <p:cNvSpPr>
                <a:spLocks noChangeArrowheads="1"/>
              </p:cNvSpPr>
              <p:nvPr/>
            </p:nvSpPr>
            <p:spPr bwMode="auto">
              <a:xfrm>
                <a:off x="626" y="15310"/>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49"/>
              <p:cNvSpPr>
                <a:spLocks noChangeArrowheads="1"/>
              </p:cNvSpPr>
              <p:nvPr/>
            </p:nvSpPr>
            <p:spPr bwMode="auto">
              <a:xfrm>
                <a:off x="626" y="15311"/>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50"/>
              <p:cNvSpPr>
                <a:spLocks noChangeArrowheads="1"/>
              </p:cNvSpPr>
              <p:nvPr/>
            </p:nvSpPr>
            <p:spPr bwMode="auto">
              <a:xfrm>
                <a:off x="626" y="15311"/>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51"/>
              <p:cNvSpPr>
                <a:spLocks noChangeArrowheads="1"/>
              </p:cNvSpPr>
              <p:nvPr/>
            </p:nvSpPr>
            <p:spPr bwMode="auto">
              <a:xfrm>
                <a:off x="626" y="15312"/>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52"/>
              <p:cNvSpPr>
                <a:spLocks noChangeArrowheads="1"/>
              </p:cNvSpPr>
              <p:nvPr/>
            </p:nvSpPr>
            <p:spPr bwMode="auto">
              <a:xfrm>
                <a:off x="626" y="15313"/>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53"/>
              <p:cNvSpPr>
                <a:spLocks noChangeArrowheads="1"/>
              </p:cNvSpPr>
              <p:nvPr/>
            </p:nvSpPr>
            <p:spPr bwMode="auto">
              <a:xfrm>
                <a:off x="626" y="15314"/>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54"/>
              <p:cNvSpPr>
                <a:spLocks noChangeArrowheads="1"/>
              </p:cNvSpPr>
              <p:nvPr/>
            </p:nvSpPr>
            <p:spPr bwMode="auto">
              <a:xfrm>
                <a:off x="626" y="15315"/>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55"/>
              <p:cNvSpPr>
                <a:spLocks noChangeArrowheads="1"/>
              </p:cNvSpPr>
              <p:nvPr/>
            </p:nvSpPr>
            <p:spPr bwMode="auto">
              <a:xfrm>
                <a:off x="626" y="15316"/>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56"/>
              <p:cNvSpPr>
                <a:spLocks noChangeArrowheads="1"/>
              </p:cNvSpPr>
              <p:nvPr/>
            </p:nvSpPr>
            <p:spPr bwMode="auto">
              <a:xfrm>
                <a:off x="626" y="15317"/>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57"/>
              <p:cNvSpPr>
                <a:spLocks noChangeArrowheads="1"/>
              </p:cNvSpPr>
              <p:nvPr/>
            </p:nvSpPr>
            <p:spPr bwMode="auto">
              <a:xfrm>
                <a:off x="626" y="15317"/>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58"/>
              <p:cNvSpPr>
                <a:spLocks noChangeArrowheads="1"/>
              </p:cNvSpPr>
              <p:nvPr/>
            </p:nvSpPr>
            <p:spPr bwMode="auto">
              <a:xfrm>
                <a:off x="626" y="15318"/>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59"/>
              <p:cNvSpPr>
                <a:spLocks noChangeArrowheads="1"/>
              </p:cNvSpPr>
              <p:nvPr/>
            </p:nvSpPr>
            <p:spPr bwMode="auto">
              <a:xfrm>
                <a:off x="626" y="15319"/>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60"/>
              <p:cNvSpPr>
                <a:spLocks noChangeArrowheads="1"/>
              </p:cNvSpPr>
              <p:nvPr/>
            </p:nvSpPr>
            <p:spPr bwMode="auto">
              <a:xfrm>
                <a:off x="626" y="15320"/>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61"/>
              <p:cNvSpPr>
                <a:spLocks noChangeArrowheads="1"/>
              </p:cNvSpPr>
              <p:nvPr/>
            </p:nvSpPr>
            <p:spPr bwMode="auto">
              <a:xfrm>
                <a:off x="626" y="15321"/>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62"/>
              <p:cNvSpPr>
                <a:spLocks noChangeArrowheads="1"/>
              </p:cNvSpPr>
              <p:nvPr/>
            </p:nvSpPr>
            <p:spPr bwMode="auto">
              <a:xfrm>
                <a:off x="626" y="15322"/>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Rectangle 63"/>
              <p:cNvSpPr>
                <a:spLocks noChangeArrowheads="1"/>
              </p:cNvSpPr>
              <p:nvPr/>
            </p:nvSpPr>
            <p:spPr bwMode="auto">
              <a:xfrm>
                <a:off x="626" y="15323"/>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64"/>
              <p:cNvSpPr>
                <a:spLocks noChangeArrowheads="1"/>
              </p:cNvSpPr>
              <p:nvPr/>
            </p:nvSpPr>
            <p:spPr bwMode="auto">
              <a:xfrm>
                <a:off x="626" y="15323"/>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65"/>
              <p:cNvSpPr>
                <a:spLocks noChangeArrowheads="1"/>
              </p:cNvSpPr>
              <p:nvPr/>
            </p:nvSpPr>
            <p:spPr bwMode="auto">
              <a:xfrm>
                <a:off x="626" y="15324"/>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66"/>
              <p:cNvSpPr>
                <a:spLocks noChangeArrowheads="1"/>
              </p:cNvSpPr>
              <p:nvPr/>
            </p:nvSpPr>
            <p:spPr bwMode="auto">
              <a:xfrm>
                <a:off x="626" y="15325"/>
                <a:ext cx="123" cy="1"/>
              </a:xfrm>
              <a:prstGeom prst="rect">
                <a:avLst/>
              </a:prstGeom>
              <a:solidFill>
                <a:srgbClr val="FCD7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67"/>
              <p:cNvSpPr>
                <a:spLocks noChangeArrowheads="1"/>
              </p:cNvSpPr>
              <p:nvPr/>
            </p:nvSpPr>
            <p:spPr bwMode="auto">
              <a:xfrm>
                <a:off x="626" y="15326"/>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68"/>
              <p:cNvSpPr>
                <a:spLocks noChangeArrowheads="1"/>
              </p:cNvSpPr>
              <p:nvPr/>
            </p:nvSpPr>
            <p:spPr bwMode="auto">
              <a:xfrm>
                <a:off x="626" y="15327"/>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69"/>
              <p:cNvSpPr>
                <a:spLocks noChangeArrowheads="1"/>
              </p:cNvSpPr>
              <p:nvPr/>
            </p:nvSpPr>
            <p:spPr bwMode="auto">
              <a:xfrm>
                <a:off x="626" y="15328"/>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70"/>
              <p:cNvSpPr>
                <a:spLocks noChangeArrowheads="1"/>
              </p:cNvSpPr>
              <p:nvPr/>
            </p:nvSpPr>
            <p:spPr bwMode="auto">
              <a:xfrm>
                <a:off x="626" y="15329"/>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71"/>
              <p:cNvSpPr>
                <a:spLocks noChangeArrowheads="1"/>
              </p:cNvSpPr>
              <p:nvPr/>
            </p:nvSpPr>
            <p:spPr bwMode="auto">
              <a:xfrm>
                <a:off x="626" y="15329"/>
                <a:ext cx="123" cy="1"/>
              </a:xfrm>
              <a:prstGeom prst="rect">
                <a:avLst/>
              </a:prstGeom>
              <a:solidFill>
                <a:srgbClr val="FCD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72"/>
              <p:cNvSpPr>
                <a:spLocks noChangeArrowheads="1"/>
              </p:cNvSpPr>
              <p:nvPr/>
            </p:nvSpPr>
            <p:spPr bwMode="auto">
              <a:xfrm>
                <a:off x="626" y="15330"/>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73"/>
              <p:cNvSpPr>
                <a:spLocks noChangeArrowheads="1"/>
              </p:cNvSpPr>
              <p:nvPr/>
            </p:nvSpPr>
            <p:spPr bwMode="auto">
              <a:xfrm>
                <a:off x="626" y="15331"/>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74"/>
              <p:cNvSpPr>
                <a:spLocks noChangeArrowheads="1"/>
              </p:cNvSpPr>
              <p:nvPr/>
            </p:nvSpPr>
            <p:spPr bwMode="auto">
              <a:xfrm>
                <a:off x="626" y="15332"/>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75"/>
              <p:cNvSpPr>
                <a:spLocks noChangeArrowheads="1"/>
              </p:cNvSpPr>
              <p:nvPr/>
            </p:nvSpPr>
            <p:spPr bwMode="auto">
              <a:xfrm>
                <a:off x="626" y="15333"/>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76"/>
              <p:cNvSpPr>
                <a:spLocks noChangeArrowheads="1"/>
              </p:cNvSpPr>
              <p:nvPr/>
            </p:nvSpPr>
            <p:spPr bwMode="auto">
              <a:xfrm>
                <a:off x="626" y="15334"/>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77"/>
              <p:cNvSpPr>
                <a:spLocks noChangeArrowheads="1"/>
              </p:cNvSpPr>
              <p:nvPr/>
            </p:nvSpPr>
            <p:spPr bwMode="auto">
              <a:xfrm>
                <a:off x="626" y="15335"/>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78"/>
              <p:cNvSpPr>
                <a:spLocks noChangeArrowheads="1"/>
              </p:cNvSpPr>
              <p:nvPr/>
            </p:nvSpPr>
            <p:spPr bwMode="auto">
              <a:xfrm>
                <a:off x="626" y="15336"/>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79"/>
              <p:cNvSpPr>
                <a:spLocks noChangeArrowheads="1"/>
              </p:cNvSpPr>
              <p:nvPr/>
            </p:nvSpPr>
            <p:spPr bwMode="auto">
              <a:xfrm>
                <a:off x="626" y="15336"/>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80"/>
              <p:cNvSpPr>
                <a:spLocks noChangeArrowheads="1"/>
              </p:cNvSpPr>
              <p:nvPr/>
            </p:nvSpPr>
            <p:spPr bwMode="auto">
              <a:xfrm>
                <a:off x="626" y="15337"/>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81"/>
              <p:cNvSpPr>
                <a:spLocks noChangeArrowheads="1"/>
              </p:cNvSpPr>
              <p:nvPr/>
            </p:nvSpPr>
            <p:spPr bwMode="auto">
              <a:xfrm>
                <a:off x="626" y="15338"/>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82"/>
              <p:cNvSpPr>
                <a:spLocks noChangeArrowheads="1"/>
              </p:cNvSpPr>
              <p:nvPr/>
            </p:nvSpPr>
            <p:spPr bwMode="auto">
              <a:xfrm>
                <a:off x="626" y="15339"/>
                <a:ext cx="123" cy="1"/>
              </a:xfrm>
              <a:prstGeom prst="rect">
                <a:avLst/>
              </a:prstGeom>
              <a:solidFill>
                <a:srgbClr val="FCE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83"/>
              <p:cNvSpPr>
                <a:spLocks noChangeArrowheads="1"/>
              </p:cNvSpPr>
              <p:nvPr/>
            </p:nvSpPr>
            <p:spPr bwMode="auto">
              <a:xfrm>
                <a:off x="626" y="15340"/>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84"/>
              <p:cNvSpPr>
                <a:spLocks noChangeArrowheads="1"/>
              </p:cNvSpPr>
              <p:nvPr/>
            </p:nvSpPr>
            <p:spPr bwMode="auto">
              <a:xfrm>
                <a:off x="626" y="15341"/>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85"/>
              <p:cNvSpPr>
                <a:spLocks noChangeArrowheads="1"/>
              </p:cNvSpPr>
              <p:nvPr/>
            </p:nvSpPr>
            <p:spPr bwMode="auto">
              <a:xfrm>
                <a:off x="626" y="15342"/>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86"/>
              <p:cNvSpPr>
                <a:spLocks noChangeArrowheads="1"/>
              </p:cNvSpPr>
              <p:nvPr/>
            </p:nvSpPr>
            <p:spPr bwMode="auto">
              <a:xfrm>
                <a:off x="626" y="15342"/>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87"/>
              <p:cNvSpPr>
                <a:spLocks noChangeArrowheads="1"/>
              </p:cNvSpPr>
              <p:nvPr/>
            </p:nvSpPr>
            <p:spPr bwMode="auto">
              <a:xfrm>
                <a:off x="626" y="15343"/>
                <a:ext cx="123" cy="1"/>
              </a:xfrm>
              <a:prstGeom prst="rect">
                <a:avLst/>
              </a:prstGeom>
              <a:solidFill>
                <a:srgbClr val="FCE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88"/>
              <p:cNvSpPr>
                <a:spLocks noChangeArrowheads="1"/>
              </p:cNvSpPr>
              <p:nvPr/>
            </p:nvSpPr>
            <p:spPr bwMode="auto">
              <a:xfrm>
                <a:off x="626" y="15344"/>
                <a:ext cx="123" cy="1"/>
              </a:xfrm>
              <a:prstGeom prst="rect">
                <a:avLst/>
              </a:prstGeom>
              <a:solidFill>
                <a:srgbClr val="FCE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89"/>
              <p:cNvSpPr>
                <a:spLocks noChangeArrowheads="1"/>
              </p:cNvSpPr>
              <p:nvPr/>
            </p:nvSpPr>
            <p:spPr bwMode="auto">
              <a:xfrm>
                <a:off x="626" y="15345"/>
                <a:ext cx="123" cy="1"/>
              </a:xfrm>
              <a:prstGeom prst="rect">
                <a:avLst/>
              </a:prstGeom>
              <a:solidFill>
                <a:srgbClr val="FFE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90"/>
              <p:cNvSpPr>
                <a:spLocks noChangeArrowheads="1"/>
              </p:cNvSpPr>
              <p:nvPr/>
            </p:nvSpPr>
            <p:spPr bwMode="auto">
              <a:xfrm>
                <a:off x="626" y="15346"/>
                <a:ext cx="123" cy="1"/>
              </a:xfrm>
              <a:prstGeom prst="rect">
                <a:avLst/>
              </a:prstGeom>
              <a:solidFill>
                <a:srgbClr val="FFE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Rectangle 91"/>
              <p:cNvSpPr>
                <a:spLocks noChangeArrowheads="1"/>
              </p:cNvSpPr>
              <p:nvPr/>
            </p:nvSpPr>
            <p:spPr bwMode="auto">
              <a:xfrm>
                <a:off x="626" y="15347"/>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92"/>
              <p:cNvSpPr>
                <a:spLocks noChangeArrowheads="1"/>
              </p:cNvSpPr>
              <p:nvPr/>
            </p:nvSpPr>
            <p:spPr bwMode="auto">
              <a:xfrm>
                <a:off x="626" y="15348"/>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93"/>
              <p:cNvSpPr>
                <a:spLocks noChangeArrowheads="1"/>
              </p:cNvSpPr>
              <p:nvPr/>
            </p:nvSpPr>
            <p:spPr bwMode="auto">
              <a:xfrm>
                <a:off x="626" y="15348"/>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94"/>
              <p:cNvSpPr>
                <a:spLocks noChangeArrowheads="1"/>
              </p:cNvSpPr>
              <p:nvPr/>
            </p:nvSpPr>
            <p:spPr bwMode="auto">
              <a:xfrm>
                <a:off x="626" y="15349"/>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95"/>
              <p:cNvSpPr>
                <a:spLocks noChangeArrowheads="1"/>
              </p:cNvSpPr>
              <p:nvPr/>
            </p:nvSpPr>
            <p:spPr bwMode="auto">
              <a:xfrm>
                <a:off x="626" y="15350"/>
                <a:ext cx="123" cy="1"/>
              </a:xfrm>
              <a:prstGeom prst="rect">
                <a:avLst/>
              </a:prstGeom>
              <a:solidFill>
                <a:srgbClr val="FFF1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96"/>
              <p:cNvSpPr>
                <a:spLocks noChangeArrowheads="1"/>
              </p:cNvSpPr>
              <p:nvPr/>
            </p:nvSpPr>
            <p:spPr bwMode="auto">
              <a:xfrm>
                <a:off x="626" y="15351"/>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97"/>
              <p:cNvSpPr>
                <a:spLocks noChangeArrowheads="1"/>
              </p:cNvSpPr>
              <p:nvPr/>
            </p:nvSpPr>
            <p:spPr bwMode="auto">
              <a:xfrm>
                <a:off x="626" y="15352"/>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98"/>
              <p:cNvSpPr>
                <a:spLocks noChangeArrowheads="1"/>
              </p:cNvSpPr>
              <p:nvPr/>
            </p:nvSpPr>
            <p:spPr bwMode="auto">
              <a:xfrm>
                <a:off x="626" y="15353"/>
                <a:ext cx="123" cy="1"/>
              </a:xfrm>
              <a:prstGeom prst="rect">
                <a:avLst/>
              </a:prstGeom>
              <a:solidFill>
                <a:srgbClr val="FFF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99"/>
              <p:cNvSpPr>
                <a:spLocks noChangeArrowheads="1"/>
              </p:cNvSpPr>
              <p:nvPr/>
            </p:nvSpPr>
            <p:spPr bwMode="auto">
              <a:xfrm>
                <a:off x="626" y="15354"/>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Rectangle 100"/>
              <p:cNvSpPr>
                <a:spLocks noChangeArrowheads="1"/>
              </p:cNvSpPr>
              <p:nvPr/>
            </p:nvSpPr>
            <p:spPr bwMode="auto">
              <a:xfrm>
                <a:off x="626" y="15354"/>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101"/>
              <p:cNvSpPr>
                <a:spLocks noChangeArrowheads="1"/>
              </p:cNvSpPr>
              <p:nvPr/>
            </p:nvSpPr>
            <p:spPr bwMode="auto">
              <a:xfrm>
                <a:off x="626" y="15355"/>
                <a:ext cx="123" cy="1"/>
              </a:xfrm>
              <a:prstGeom prst="rect">
                <a:avLst/>
              </a:prstGeom>
              <a:solidFill>
                <a:srgbClr val="FFF6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Rectangle 102"/>
              <p:cNvSpPr>
                <a:spLocks noChangeArrowheads="1"/>
              </p:cNvSpPr>
              <p:nvPr/>
            </p:nvSpPr>
            <p:spPr bwMode="auto">
              <a:xfrm>
                <a:off x="626" y="15356"/>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103"/>
              <p:cNvSpPr>
                <a:spLocks noChangeArrowheads="1"/>
              </p:cNvSpPr>
              <p:nvPr/>
            </p:nvSpPr>
            <p:spPr bwMode="auto">
              <a:xfrm>
                <a:off x="626" y="15357"/>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Rectangle 104"/>
              <p:cNvSpPr>
                <a:spLocks noChangeArrowheads="1"/>
              </p:cNvSpPr>
              <p:nvPr/>
            </p:nvSpPr>
            <p:spPr bwMode="auto">
              <a:xfrm>
                <a:off x="626" y="15358"/>
                <a:ext cx="123" cy="1"/>
              </a:xfrm>
              <a:prstGeom prst="rect">
                <a:avLst/>
              </a:prstGeom>
              <a:solidFill>
                <a:srgbClr val="FFF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Rectangle 105"/>
              <p:cNvSpPr>
                <a:spLocks noChangeArrowheads="1"/>
              </p:cNvSpPr>
              <p:nvPr/>
            </p:nvSpPr>
            <p:spPr bwMode="auto">
              <a:xfrm>
                <a:off x="626" y="15359"/>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Rectangle 106"/>
              <p:cNvSpPr>
                <a:spLocks noChangeArrowheads="1"/>
              </p:cNvSpPr>
              <p:nvPr/>
            </p:nvSpPr>
            <p:spPr bwMode="auto">
              <a:xfrm>
                <a:off x="626" y="15360"/>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107"/>
              <p:cNvSpPr>
                <a:spLocks noChangeArrowheads="1"/>
              </p:cNvSpPr>
              <p:nvPr/>
            </p:nvSpPr>
            <p:spPr bwMode="auto">
              <a:xfrm>
                <a:off x="626" y="15361"/>
                <a:ext cx="123" cy="1"/>
              </a:xfrm>
              <a:prstGeom prst="rect">
                <a:avLst/>
              </a:prstGeom>
              <a:solidFill>
                <a:srgbClr val="FFFB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108"/>
              <p:cNvSpPr>
                <a:spLocks noChangeArrowheads="1"/>
              </p:cNvSpPr>
              <p:nvPr/>
            </p:nvSpPr>
            <p:spPr bwMode="auto">
              <a:xfrm>
                <a:off x="626" y="15361"/>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109"/>
              <p:cNvSpPr>
                <a:spLocks noChangeArrowheads="1"/>
              </p:cNvSpPr>
              <p:nvPr/>
            </p:nvSpPr>
            <p:spPr bwMode="auto">
              <a:xfrm>
                <a:off x="626" y="15362"/>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110"/>
              <p:cNvSpPr>
                <a:spLocks noChangeArrowheads="1"/>
              </p:cNvSpPr>
              <p:nvPr/>
            </p:nvSpPr>
            <p:spPr bwMode="auto">
              <a:xfrm>
                <a:off x="626" y="15363"/>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111"/>
              <p:cNvSpPr>
                <a:spLocks noChangeArrowheads="1"/>
              </p:cNvSpPr>
              <p:nvPr/>
            </p:nvSpPr>
            <p:spPr bwMode="auto">
              <a:xfrm>
                <a:off x="626" y="15364"/>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Line 112"/>
              <p:cNvSpPr>
                <a:spLocks noChangeShapeType="1"/>
              </p:cNvSpPr>
              <p:nvPr/>
            </p:nvSpPr>
            <p:spPr bwMode="auto">
              <a:xfrm>
                <a:off x="749" y="15364"/>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Line 113"/>
              <p:cNvSpPr>
                <a:spLocks noChangeShapeType="1"/>
              </p:cNvSpPr>
              <p:nvPr/>
            </p:nvSpPr>
            <p:spPr bwMode="auto">
              <a:xfrm>
                <a:off x="749" y="15193"/>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114"/>
              <p:cNvSpPr>
                <a:spLocks noChangeArrowheads="1"/>
              </p:cNvSpPr>
              <p:nvPr/>
            </p:nvSpPr>
            <p:spPr bwMode="auto">
              <a:xfrm>
                <a:off x="626" y="15193"/>
                <a:ext cx="123" cy="1"/>
              </a:xfrm>
              <a:prstGeom prst="rect">
                <a:avLst/>
              </a:prstGeom>
              <a:solidFill>
                <a:srgbClr val="6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Rectangle 115"/>
              <p:cNvSpPr>
                <a:spLocks noChangeArrowheads="1"/>
              </p:cNvSpPr>
              <p:nvPr/>
            </p:nvSpPr>
            <p:spPr bwMode="auto">
              <a:xfrm>
                <a:off x="626" y="15194"/>
                <a:ext cx="123" cy="1"/>
              </a:xfrm>
              <a:prstGeom prst="rect">
                <a:avLst/>
              </a:prstGeom>
              <a:solidFill>
                <a:srgbClr val="6B06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116"/>
              <p:cNvSpPr>
                <a:spLocks noChangeArrowheads="1"/>
              </p:cNvSpPr>
              <p:nvPr/>
            </p:nvSpPr>
            <p:spPr bwMode="auto">
              <a:xfrm>
                <a:off x="626" y="15195"/>
                <a:ext cx="123" cy="1"/>
              </a:xfrm>
              <a:prstGeom prst="rect">
                <a:avLst/>
              </a:prstGeom>
              <a:solidFill>
                <a:srgbClr val="6E0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117"/>
              <p:cNvSpPr>
                <a:spLocks noChangeArrowheads="1"/>
              </p:cNvSpPr>
              <p:nvPr/>
            </p:nvSpPr>
            <p:spPr bwMode="auto">
              <a:xfrm>
                <a:off x="626" y="15196"/>
                <a:ext cx="123" cy="1"/>
              </a:xfrm>
              <a:prstGeom prst="rect">
                <a:avLst/>
              </a:prstGeom>
              <a:solidFill>
                <a:srgbClr val="6E0B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118"/>
              <p:cNvSpPr>
                <a:spLocks noChangeArrowheads="1"/>
              </p:cNvSpPr>
              <p:nvPr/>
            </p:nvSpPr>
            <p:spPr bwMode="auto">
              <a:xfrm>
                <a:off x="626" y="15197"/>
                <a:ext cx="123" cy="1"/>
              </a:xfrm>
              <a:prstGeom prst="rect">
                <a:avLst/>
              </a:prstGeom>
              <a:solidFill>
                <a:srgbClr val="700D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119"/>
              <p:cNvSpPr>
                <a:spLocks noChangeArrowheads="1"/>
              </p:cNvSpPr>
              <p:nvPr/>
            </p:nvSpPr>
            <p:spPr bwMode="auto">
              <a:xfrm>
                <a:off x="626" y="15198"/>
                <a:ext cx="123" cy="1"/>
              </a:xfrm>
              <a:prstGeom prst="rect">
                <a:avLst/>
              </a:prstGeom>
              <a:solidFill>
                <a:srgbClr val="700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120"/>
              <p:cNvSpPr>
                <a:spLocks noChangeArrowheads="1"/>
              </p:cNvSpPr>
              <p:nvPr/>
            </p:nvSpPr>
            <p:spPr bwMode="auto">
              <a:xfrm>
                <a:off x="626" y="15198"/>
                <a:ext cx="123" cy="1"/>
              </a:xfrm>
              <a:prstGeom prst="rect">
                <a:avLst/>
              </a:prstGeom>
              <a:solidFill>
                <a:srgbClr val="731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121"/>
              <p:cNvSpPr>
                <a:spLocks noChangeArrowheads="1"/>
              </p:cNvSpPr>
              <p:nvPr/>
            </p:nvSpPr>
            <p:spPr bwMode="auto">
              <a:xfrm>
                <a:off x="626" y="15199"/>
                <a:ext cx="123" cy="1"/>
              </a:xfrm>
              <a:prstGeom prst="rect">
                <a:avLst/>
              </a:prstGeom>
              <a:solidFill>
                <a:srgbClr val="731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122"/>
              <p:cNvSpPr>
                <a:spLocks noChangeArrowheads="1"/>
              </p:cNvSpPr>
              <p:nvPr/>
            </p:nvSpPr>
            <p:spPr bwMode="auto">
              <a:xfrm>
                <a:off x="626" y="15200"/>
                <a:ext cx="123" cy="1"/>
              </a:xfrm>
              <a:prstGeom prst="rect">
                <a:avLst/>
              </a:prstGeom>
              <a:solidFill>
                <a:srgbClr val="7515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123"/>
              <p:cNvSpPr>
                <a:spLocks noChangeArrowheads="1"/>
              </p:cNvSpPr>
              <p:nvPr/>
            </p:nvSpPr>
            <p:spPr bwMode="auto">
              <a:xfrm>
                <a:off x="626" y="15201"/>
                <a:ext cx="123" cy="1"/>
              </a:xfrm>
              <a:prstGeom prst="rect">
                <a:avLst/>
              </a:prstGeom>
              <a:solidFill>
                <a:srgbClr val="751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124"/>
              <p:cNvSpPr>
                <a:spLocks noChangeArrowheads="1"/>
              </p:cNvSpPr>
              <p:nvPr/>
            </p:nvSpPr>
            <p:spPr bwMode="auto">
              <a:xfrm>
                <a:off x="626" y="15202"/>
                <a:ext cx="123" cy="1"/>
              </a:xfrm>
              <a:prstGeom prst="rect">
                <a:avLst/>
              </a:prstGeom>
              <a:solidFill>
                <a:srgbClr val="7817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125"/>
              <p:cNvSpPr>
                <a:spLocks noChangeArrowheads="1"/>
              </p:cNvSpPr>
              <p:nvPr/>
            </p:nvSpPr>
            <p:spPr bwMode="auto">
              <a:xfrm>
                <a:off x="626" y="15203"/>
                <a:ext cx="123" cy="1"/>
              </a:xfrm>
              <a:prstGeom prst="rect">
                <a:avLst/>
              </a:prstGeom>
              <a:solidFill>
                <a:srgbClr val="78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126"/>
              <p:cNvSpPr>
                <a:spLocks noChangeArrowheads="1"/>
              </p:cNvSpPr>
              <p:nvPr/>
            </p:nvSpPr>
            <p:spPr bwMode="auto">
              <a:xfrm>
                <a:off x="626" y="15204"/>
                <a:ext cx="123" cy="1"/>
              </a:xfrm>
              <a:prstGeom prst="rect">
                <a:avLst/>
              </a:prstGeom>
              <a:solidFill>
                <a:srgbClr val="7A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127"/>
              <p:cNvSpPr>
                <a:spLocks noChangeArrowheads="1"/>
              </p:cNvSpPr>
              <p:nvPr/>
            </p:nvSpPr>
            <p:spPr bwMode="auto">
              <a:xfrm>
                <a:off x="626" y="15205"/>
                <a:ext cx="123" cy="1"/>
              </a:xfrm>
              <a:prstGeom prst="rect">
                <a:avLst/>
              </a:prstGeom>
              <a:solidFill>
                <a:srgbClr val="7A1C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128"/>
              <p:cNvSpPr>
                <a:spLocks noChangeArrowheads="1"/>
              </p:cNvSpPr>
              <p:nvPr/>
            </p:nvSpPr>
            <p:spPr bwMode="auto">
              <a:xfrm>
                <a:off x="626" y="15205"/>
                <a:ext cx="123" cy="1"/>
              </a:xfrm>
              <a:prstGeom prst="rect">
                <a:avLst/>
              </a:prstGeom>
              <a:solidFill>
                <a:srgbClr val="7D1D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129"/>
              <p:cNvSpPr>
                <a:spLocks noChangeArrowheads="1"/>
              </p:cNvSpPr>
              <p:nvPr/>
            </p:nvSpPr>
            <p:spPr bwMode="auto">
              <a:xfrm>
                <a:off x="626" y="15206"/>
                <a:ext cx="123" cy="1"/>
              </a:xfrm>
              <a:prstGeom prst="rect">
                <a:avLst/>
              </a:prstGeom>
              <a:solidFill>
                <a:srgbClr val="7D1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130"/>
              <p:cNvSpPr>
                <a:spLocks noChangeArrowheads="1"/>
              </p:cNvSpPr>
              <p:nvPr/>
            </p:nvSpPr>
            <p:spPr bwMode="auto">
              <a:xfrm>
                <a:off x="626" y="15207"/>
                <a:ext cx="123" cy="1"/>
              </a:xfrm>
              <a:prstGeom prst="rect">
                <a:avLst/>
              </a:prstGeom>
              <a:solidFill>
                <a:srgbClr val="8021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131"/>
              <p:cNvSpPr>
                <a:spLocks noChangeArrowheads="1"/>
              </p:cNvSpPr>
              <p:nvPr/>
            </p:nvSpPr>
            <p:spPr bwMode="auto">
              <a:xfrm>
                <a:off x="626" y="15208"/>
                <a:ext cx="123" cy="1"/>
              </a:xfrm>
              <a:prstGeom prst="rect">
                <a:avLst/>
              </a:prstGeom>
              <a:solidFill>
                <a:srgbClr val="8023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132"/>
              <p:cNvSpPr>
                <a:spLocks noChangeArrowheads="1"/>
              </p:cNvSpPr>
              <p:nvPr/>
            </p:nvSpPr>
            <p:spPr bwMode="auto">
              <a:xfrm>
                <a:off x="626" y="15209"/>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133"/>
              <p:cNvSpPr>
                <a:spLocks noChangeArrowheads="1"/>
              </p:cNvSpPr>
              <p:nvPr/>
            </p:nvSpPr>
            <p:spPr bwMode="auto">
              <a:xfrm>
                <a:off x="626" y="15210"/>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134"/>
              <p:cNvSpPr>
                <a:spLocks noChangeArrowheads="1"/>
              </p:cNvSpPr>
              <p:nvPr/>
            </p:nvSpPr>
            <p:spPr bwMode="auto">
              <a:xfrm>
                <a:off x="626" y="15211"/>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135"/>
              <p:cNvSpPr>
                <a:spLocks noChangeArrowheads="1"/>
              </p:cNvSpPr>
              <p:nvPr/>
            </p:nvSpPr>
            <p:spPr bwMode="auto">
              <a:xfrm>
                <a:off x="626" y="15211"/>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Rectangle 136"/>
              <p:cNvSpPr>
                <a:spLocks noChangeArrowheads="1"/>
              </p:cNvSpPr>
              <p:nvPr/>
            </p:nvSpPr>
            <p:spPr bwMode="auto">
              <a:xfrm>
                <a:off x="626" y="15212"/>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137"/>
              <p:cNvSpPr>
                <a:spLocks noChangeArrowheads="1"/>
              </p:cNvSpPr>
              <p:nvPr/>
            </p:nvSpPr>
            <p:spPr bwMode="auto">
              <a:xfrm>
                <a:off x="626" y="15213"/>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Rectangle 138"/>
              <p:cNvSpPr>
                <a:spLocks noChangeArrowheads="1"/>
              </p:cNvSpPr>
              <p:nvPr/>
            </p:nvSpPr>
            <p:spPr bwMode="auto">
              <a:xfrm>
                <a:off x="626" y="15214"/>
                <a:ext cx="123" cy="1"/>
              </a:xfrm>
              <a:prstGeom prst="rect">
                <a:avLst/>
              </a:prstGeom>
              <a:solidFill>
                <a:srgbClr val="8A2B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139"/>
              <p:cNvSpPr>
                <a:spLocks noChangeArrowheads="1"/>
              </p:cNvSpPr>
              <p:nvPr/>
            </p:nvSpPr>
            <p:spPr bwMode="auto">
              <a:xfrm>
                <a:off x="626" y="15215"/>
                <a:ext cx="123" cy="1"/>
              </a:xfrm>
              <a:prstGeom prst="rect">
                <a:avLst/>
              </a:prstGeom>
              <a:solidFill>
                <a:srgbClr val="8A2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140"/>
              <p:cNvSpPr>
                <a:spLocks noChangeArrowheads="1"/>
              </p:cNvSpPr>
              <p:nvPr/>
            </p:nvSpPr>
            <p:spPr bwMode="auto">
              <a:xfrm>
                <a:off x="626" y="15216"/>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141"/>
              <p:cNvSpPr>
                <a:spLocks noChangeArrowheads="1"/>
              </p:cNvSpPr>
              <p:nvPr/>
            </p:nvSpPr>
            <p:spPr bwMode="auto">
              <a:xfrm>
                <a:off x="626" y="15217"/>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142"/>
              <p:cNvSpPr>
                <a:spLocks noChangeArrowheads="1"/>
              </p:cNvSpPr>
              <p:nvPr/>
            </p:nvSpPr>
            <p:spPr bwMode="auto">
              <a:xfrm>
                <a:off x="626" y="15217"/>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143"/>
              <p:cNvSpPr>
                <a:spLocks noChangeArrowheads="1"/>
              </p:cNvSpPr>
              <p:nvPr/>
            </p:nvSpPr>
            <p:spPr bwMode="auto">
              <a:xfrm>
                <a:off x="626" y="15218"/>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144"/>
              <p:cNvSpPr>
                <a:spLocks noChangeArrowheads="1"/>
              </p:cNvSpPr>
              <p:nvPr/>
            </p:nvSpPr>
            <p:spPr bwMode="auto">
              <a:xfrm>
                <a:off x="626" y="15219"/>
                <a:ext cx="123" cy="1"/>
              </a:xfrm>
              <a:prstGeom prst="rect">
                <a:avLst/>
              </a:prstGeom>
              <a:solidFill>
                <a:srgbClr val="9135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145"/>
              <p:cNvSpPr>
                <a:spLocks noChangeArrowheads="1"/>
              </p:cNvSpPr>
              <p:nvPr/>
            </p:nvSpPr>
            <p:spPr bwMode="auto">
              <a:xfrm>
                <a:off x="626" y="15220"/>
                <a:ext cx="123" cy="1"/>
              </a:xfrm>
              <a:prstGeom prst="rect">
                <a:avLst/>
              </a:prstGeom>
              <a:solidFill>
                <a:srgbClr val="9136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146"/>
              <p:cNvSpPr>
                <a:spLocks noChangeArrowheads="1"/>
              </p:cNvSpPr>
              <p:nvPr/>
            </p:nvSpPr>
            <p:spPr bwMode="auto">
              <a:xfrm>
                <a:off x="626" y="15221"/>
                <a:ext cx="123" cy="1"/>
              </a:xfrm>
              <a:prstGeom prst="rect">
                <a:avLst/>
              </a:prstGeom>
              <a:solidFill>
                <a:srgbClr val="9437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147"/>
              <p:cNvSpPr>
                <a:spLocks noChangeArrowheads="1"/>
              </p:cNvSpPr>
              <p:nvPr/>
            </p:nvSpPr>
            <p:spPr bwMode="auto">
              <a:xfrm>
                <a:off x="626" y="15222"/>
                <a:ext cx="123" cy="1"/>
              </a:xfrm>
              <a:prstGeom prst="rect">
                <a:avLst/>
              </a:prstGeom>
              <a:solidFill>
                <a:srgbClr val="9439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148"/>
              <p:cNvSpPr>
                <a:spLocks noChangeArrowheads="1"/>
              </p:cNvSpPr>
              <p:nvPr/>
            </p:nvSpPr>
            <p:spPr bwMode="auto">
              <a:xfrm>
                <a:off x="626" y="15223"/>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149"/>
              <p:cNvSpPr>
                <a:spLocks noChangeArrowheads="1"/>
              </p:cNvSpPr>
              <p:nvPr/>
            </p:nvSpPr>
            <p:spPr bwMode="auto">
              <a:xfrm>
                <a:off x="626" y="15223"/>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150"/>
              <p:cNvSpPr>
                <a:spLocks noChangeArrowheads="1"/>
              </p:cNvSpPr>
              <p:nvPr/>
            </p:nvSpPr>
            <p:spPr bwMode="auto">
              <a:xfrm>
                <a:off x="626" y="15224"/>
                <a:ext cx="123" cy="1"/>
              </a:xfrm>
              <a:prstGeom prst="rect">
                <a:avLst/>
              </a:prstGeom>
              <a:solidFill>
                <a:srgbClr val="993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151"/>
              <p:cNvSpPr>
                <a:spLocks noChangeArrowheads="1"/>
              </p:cNvSpPr>
              <p:nvPr/>
            </p:nvSpPr>
            <p:spPr bwMode="auto">
              <a:xfrm>
                <a:off x="626" y="15225"/>
                <a:ext cx="123" cy="1"/>
              </a:xfrm>
              <a:prstGeom prst="rect">
                <a:avLst/>
              </a:prstGeom>
              <a:solidFill>
                <a:srgbClr val="993F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152"/>
              <p:cNvSpPr>
                <a:spLocks noChangeArrowheads="1"/>
              </p:cNvSpPr>
              <p:nvPr/>
            </p:nvSpPr>
            <p:spPr bwMode="auto">
              <a:xfrm>
                <a:off x="626" y="15226"/>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153"/>
              <p:cNvSpPr>
                <a:spLocks noChangeArrowheads="1"/>
              </p:cNvSpPr>
              <p:nvPr/>
            </p:nvSpPr>
            <p:spPr bwMode="auto">
              <a:xfrm>
                <a:off x="626" y="15227"/>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154"/>
              <p:cNvSpPr>
                <a:spLocks noChangeArrowheads="1"/>
              </p:cNvSpPr>
              <p:nvPr/>
            </p:nvSpPr>
            <p:spPr bwMode="auto">
              <a:xfrm>
                <a:off x="626" y="15228"/>
                <a:ext cx="123" cy="1"/>
              </a:xfrm>
              <a:prstGeom prst="rect">
                <a:avLst/>
              </a:prstGeom>
              <a:solidFill>
                <a:srgbClr val="9E4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155"/>
              <p:cNvSpPr>
                <a:spLocks noChangeArrowheads="1"/>
              </p:cNvSpPr>
              <p:nvPr/>
            </p:nvSpPr>
            <p:spPr bwMode="auto">
              <a:xfrm>
                <a:off x="626" y="15229"/>
                <a:ext cx="123" cy="1"/>
              </a:xfrm>
              <a:prstGeom prst="rect">
                <a:avLst/>
              </a:prstGeom>
              <a:solidFill>
                <a:srgbClr val="9E44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156"/>
              <p:cNvSpPr>
                <a:spLocks noChangeArrowheads="1"/>
              </p:cNvSpPr>
              <p:nvPr/>
            </p:nvSpPr>
            <p:spPr bwMode="auto">
              <a:xfrm>
                <a:off x="626" y="15229"/>
                <a:ext cx="123" cy="1"/>
              </a:xfrm>
              <a:prstGeom prst="rect">
                <a:avLst/>
              </a:prstGeom>
              <a:solidFill>
                <a:srgbClr val="A14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157"/>
              <p:cNvSpPr>
                <a:spLocks noChangeArrowheads="1"/>
              </p:cNvSpPr>
              <p:nvPr/>
            </p:nvSpPr>
            <p:spPr bwMode="auto">
              <a:xfrm>
                <a:off x="626" y="15230"/>
                <a:ext cx="123" cy="1"/>
              </a:xfrm>
              <a:prstGeom prst="rect">
                <a:avLst/>
              </a:prstGeom>
              <a:solidFill>
                <a:srgbClr val="A14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158"/>
              <p:cNvSpPr>
                <a:spLocks noChangeArrowheads="1"/>
              </p:cNvSpPr>
              <p:nvPr/>
            </p:nvSpPr>
            <p:spPr bwMode="auto">
              <a:xfrm>
                <a:off x="626" y="15231"/>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159"/>
              <p:cNvSpPr>
                <a:spLocks noChangeArrowheads="1"/>
              </p:cNvSpPr>
              <p:nvPr/>
            </p:nvSpPr>
            <p:spPr bwMode="auto">
              <a:xfrm>
                <a:off x="626" y="15232"/>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160"/>
              <p:cNvSpPr>
                <a:spLocks noChangeArrowheads="1"/>
              </p:cNvSpPr>
              <p:nvPr/>
            </p:nvSpPr>
            <p:spPr bwMode="auto">
              <a:xfrm>
                <a:off x="626" y="15233"/>
                <a:ext cx="123" cy="1"/>
              </a:xfrm>
              <a:prstGeom prst="rect">
                <a:avLst/>
              </a:prstGeom>
              <a:solidFill>
                <a:srgbClr val="A64A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161"/>
              <p:cNvSpPr>
                <a:spLocks noChangeArrowheads="1"/>
              </p:cNvSpPr>
              <p:nvPr/>
            </p:nvSpPr>
            <p:spPr bwMode="auto">
              <a:xfrm>
                <a:off x="626" y="15234"/>
                <a:ext cx="123" cy="1"/>
              </a:xfrm>
              <a:prstGeom prst="rect">
                <a:avLst/>
              </a:prstGeom>
              <a:solidFill>
                <a:srgbClr val="A64D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162"/>
              <p:cNvSpPr>
                <a:spLocks noChangeArrowheads="1"/>
              </p:cNvSpPr>
              <p:nvPr/>
            </p:nvSpPr>
            <p:spPr bwMode="auto">
              <a:xfrm>
                <a:off x="626" y="15235"/>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163"/>
              <p:cNvSpPr>
                <a:spLocks noChangeArrowheads="1"/>
              </p:cNvSpPr>
              <p:nvPr/>
            </p:nvSpPr>
            <p:spPr bwMode="auto">
              <a:xfrm>
                <a:off x="626" y="15236"/>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164"/>
              <p:cNvSpPr>
                <a:spLocks noChangeArrowheads="1"/>
              </p:cNvSpPr>
              <p:nvPr/>
            </p:nvSpPr>
            <p:spPr bwMode="auto">
              <a:xfrm>
                <a:off x="626" y="15236"/>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165"/>
              <p:cNvSpPr>
                <a:spLocks noChangeArrowheads="1"/>
              </p:cNvSpPr>
              <p:nvPr/>
            </p:nvSpPr>
            <p:spPr bwMode="auto">
              <a:xfrm>
                <a:off x="626" y="15237"/>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166"/>
              <p:cNvSpPr>
                <a:spLocks noChangeArrowheads="1"/>
              </p:cNvSpPr>
              <p:nvPr/>
            </p:nvSpPr>
            <p:spPr bwMode="auto">
              <a:xfrm>
                <a:off x="626" y="15238"/>
                <a:ext cx="123" cy="1"/>
              </a:xfrm>
              <a:prstGeom prst="rect">
                <a:avLst/>
              </a:prstGeom>
              <a:solidFill>
                <a:srgbClr val="AD53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167"/>
              <p:cNvSpPr>
                <a:spLocks noChangeArrowheads="1"/>
              </p:cNvSpPr>
              <p:nvPr/>
            </p:nvSpPr>
            <p:spPr bwMode="auto">
              <a:xfrm>
                <a:off x="626" y="15239"/>
                <a:ext cx="123" cy="1"/>
              </a:xfrm>
              <a:prstGeom prst="rect">
                <a:avLst/>
              </a:prstGeom>
              <a:solidFill>
                <a:srgbClr val="AD54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168"/>
              <p:cNvSpPr>
                <a:spLocks noChangeArrowheads="1"/>
              </p:cNvSpPr>
              <p:nvPr/>
            </p:nvSpPr>
            <p:spPr bwMode="auto">
              <a:xfrm>
                <a:off x="626" y="15240"/>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169"/>
              <p:cNvSpPr>
                <a:spLocks noChangeArrowheads="1"/>
              </p:cNvSpPr>
              <p:nvPr/>
            </p:nvSpPr>
            <p:spPr bwMode="auto">
              <a:xfrm>
                <a:off x="626" y="15241"/>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Rectangle 170"/>
              <p:cNvSpPr>
                <a:spLocks noChangeArrowheads="1"/>
              </p:cNvSpPr>
              <p:nvPr/>
            </p:nvSpPr>
            <p:spPr bwMode="auto">
              <a:xfrm>
                <a:off x="626" y="15242"/>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171"/>
              <p:cNvSpPr>
                <a:spLocks noChangeArrowheads="1"/>
              </p:cNvSpPr>
              <p:nvPr/>
            </p:nvSpPr>
            <p:spPr bwMode="auto">
              <a:xfrm>
                <a:off x="626" y="15242"/>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172"/>
              <p:cNvSpPr>
                <a:spLocks noChangeArrowheads="1"/>
              </p:cNvSpPr>
              <p:nvPr/>
            </p:nvSpPr>
            <p:spPr bwMode="auto">
              <a:xfrm>
                <a:off x="626" y="15243"/>
                <a:ext cx="123" cy="1"/>
              </a:xfrm>
              <a:prstGeom prst="rect">
                <a:avLst/>
              </a:prstGeom>
              <a:solidFill>
                <a:srgbClr val="B55D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Rectangle 173"/>
              <p:cNvSpPr>
                <a:spLocks noChangeArrowheads="1"/>
              </p:cNvSpPr>
              <p:nvPr/>
            </p:nvSpPr>
            <p:spPr bwMode="auto">
              <a:xfrm>
                <a:off x="626" y="15244"/>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174"/>
              <p:cNvSpPr>
                <a:spLocks noChangeArrowheads="1"/>
              </p:cNvSpPr>
              <p:nvPr/>
            </p:nvSpPr>
            <p:spPr bwMode="auto">
              <a:xfrm>
                <a:off x="626" y="15245"/>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175"/>
              <p:cNvSpPr>
                <a:spLocks noChangeArrowheads="1"/>
              </p:cNvSpPr>
              <p:nvPr/>
            </p:nvSpPr>
            <p:spPr bwMode="auto">
              <a:xfrm>
                <a:off x="626" y="15246"/>
                <a:ext cx="123" cy="1"/>
              </a:xfrm>
              <a:prstGeom prst="rect">
                <a:avLst/>
              </a:prstGeom>
              <a:solidFill>
                <a:srgbClr val="BA61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176"/>
              <p:cNvSpPr>
                <a:spLocks noChangeArrowheads="1"/>
              </p:cNvSpPr>
              <p:nvPr/>
            </p:nvSpPr>
            <p:spPr bwMode="auto">
              <a:xfrm>
                <a:off x="626" y="15247"/>
                <a:ext cx="123" cy="1"/>
              </a:xfrm>
              <a:prstGeom prst="rect">
                <a:avLst/>
              </a:prstGeom>
              <a:solidFill>
                <a:srgbClr val="BA6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177"/>
              <p:cNvSpPr>
                <a:spLocks noChangeArrowheads="1"/>
              </p:cNvSpPr>
              <p:nvPr/>
            </p:nvSpPr>
            <p:spPr bwMode="auto">
              <a:xfrm>
                <a:off x="626" y="15248"/>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178"/>
              <p:cNvSpPr>
                <a:spLocks noChangeArrowheads="1"/>
              </p:cNvSpPr>
              <p:nvPr/>
            </p:nvSpPr>
            <p:spPr bwMode="auto">
              <a:xfrm>
                <a:off x="626" y="15248"/>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179"/>
              <p:cNvSpPr>
                <a:spLocks noChangeArrowheads="1"/>
              </p:cNvSpPr>
              <p:nvPr/>
            </p:nvSpPr>
            <p:spPr bwMode="auto">
              <a:xfrm>
                <a:off x="626" y="15249"/>
                <a:ext cx="123" cy="1"/>
              </a:xfrm>
              <a:prstGeom prst="rect">
                <a:avLst/>
              </a:prstGeom>
              <a:solidFill>
                <a:srgbClr val="BF6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180"/>
              <p:cNvSpPr>
                <a:spLocks noChangeArrowheads="1"/>
              </p:cNvSpPr>
              <p:nvPr/>
            </p:nvSpPr>
            <p:spPr bwMode="auto">
              <a:xfrm>
                <a:off x="626" y="15250"/>
                <a:ext cx="123" cy="1"/>
              </a:xfrm>
              <a:prstGeom prst="rect">
                <a:avLst/>
              </a:prstGeom>
              <a:solidFill>
                <a:srgbClr val="BF6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181"/>
              <p:cNvSpPr>
                <a:spLocks noChangeArrowheads="1"/>
              </p:cNvSpPr>
              <p:nvPr/>
            </p:nvSpPr>
            <p:spPr bwMode="auto">
              <a:xfrm>
                <a:off x="626" y="15251"/>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182"/>
              <p:cNvSpPr>
                <a:spLocks noChangeArrowheads="1"/>
              </p:cNvSpPr>
              <p:nvPr/>
            </p:nvSpPr>
            <p:spPr bwMode="auto">
              <a:xfrm>
                <a:off x="626" y="15252"/>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183"/>
              <p:cNvSpPr>
                <a:spLocks noChangeArrowheads="1"/>
              </p:cNvSpPr>
              <p:nvPr/>
            </p:nvSpPr>
            <p:spPr bwMode="auto">
              <a:xfrm>
                <a:off x="626" y="15253"/>
                <a:ext cx="123" cy="1"/>
              </a:xfrm>
              <a:prstGeom prst="rect">
                <a:avLst/>
              </a:prstGeom>
              <a:solidFill>
                <a:srgbClr val="C46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Rectangle 184"/>
              <p:cNvSpPr>
                <a:spLocks noChangeArrowheads="1"/>
              </p:cNvSpPr>
              <p:nvPr/>
            </p:nvSpPr>
            <p:spPr bwMode="auto">
              <a:xfrm>
                <a:off x="626" y="15254"/>
                <a:ext cx="123" cy="1"/>
              </a:xfrm>
              <a:prstGeom prst="rect">
                <a:avLst/>
              </a:prstGeom>
              <a:solidFill>
                <a:srgbClr val="C470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Rectangle 185"/>
              <p:cNvSpPr>
                <a:spLocks noChangeArrowheads="1"/>
              </p:cNvSpPr>
              <p:nvPr/>
            </p:nvSpPr>
            <p:spPr bwMode="auto">
              <a:xfrm>
                <a:off x="626" y="15254"/>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Rectangle 186"/>
              <p:cNvSpPr>
                <a:spLocks noChangeArrowheads="1"/>
              </p:cNvSpPr>
              <p:nvPr/>
            </p:nvSpPr>
            <p:spPr bwMode="auto">
              <a:xfrm>
                <a:off x="626" y="15255"/>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Rectangle 187"/>
              <p:cNvSpPr>
                <a:spLocks noChangeArrowheads="1"/>
              </p:cNvSpPr>
              <p:nvPr/>
            </p:nvSpPr>
            <p:spPr bwMode="auto">
              <a:xfrm>
                <a:off x="626" y="15256"/>
                <a:ext cx="123" cy="1"/>
              </a:xfrm>
              <a:prstGeom prst="rect">
                <a:avLst/>
              </a:prstGeom>
              <a:solidFill>
                <a:srgbClr val="C97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Rectangle 188"/>
              <p:cNvSpPr>
                <a:spLocks noChangeArrowheads="1"/>
              </p:cNvSpPr>
              <p:nvPr/>
            </p:nvSpPr>
            <p:spPr bwMode="auto">
              <a:xfrm>
                <a:off x="626" y="15257"/>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189"/>
              <p:cNvSpPr>
                <a:spLocks noChangeArrowheads="1"/>
              </p:cNvSpPr>
              <p:nvPr/>
            </p:nvSpPr>
            <p:spPr bwMode="auto">
              <a:xfrm>
                <a:off x="626" y="15258"/>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190"/>
              <p:cNvSpPr>
                <a:spLocks noChangeArrowheads="1"/>
              </p:cNvSpPr>
              <p:nvPr/>
            </p:nvSpPr>
            <p:spPr bwMode="auto">
              <a:xfrm>
                <a:off x="626" y="15259"/>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Rectangle 191"/>
              <p:cNvSpPr>
                <a:spLocks noChangeArrowheads="1"/>
              </p:cNvSpPr>
              <p:nvPr/>
            </p:nvSpPr>
            <p:spPr bwMode="auto">
              <a:xfrm>
                <a:off x="626" y="15260"/>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Rectangle 192"/>
              <p:cNvSpPr>
                <a:spLocks noChangeArrowheads="1"/>
              </p:cNvSpPr>
              <p:nvPr/>
            </p:nvSpPr>
            <p:spPr bwMode="auto">
              <a:xfrm>
                <a:off x="626" y="15261"/>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Rectangle 193"/>
              <p:cNvSpPr>
                <a:spLocks noChangeArrowheads="1"/>
              </p:cNvSpPr>
              <p:nvPr/>
            </p:nvSpPr>
            <p:spPr bwMode="auto">
              <a:xfrm>
                <a:off x="626" y="15261"/>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Rectangle 194"/>
              <p:cNvSpPr>
                <a:spLocks noChangeArrowheads="1"/>
              </p:cNvSpPr>
              <p:nvPr/>
            </p:nvSpPr>
            <p:spPr bwMode="auto">
              <a:xfrm>
                <a:off x="626" y="15262"/>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195"/>
              <p:cNvSpPr>
                <a:spLocks noChangeArrowheads="1"/>
              </p:cNvSpPr>
              <p:nvPr/>
            </p:nvSpPr>
            <p:spPr bwMode="auto">
              <a:xfrm>
                <a:off x="626" y="15263"/>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196"/>
              <p:cNvSpPr>
                <a:spLocks noChangeArrowheads="1"/>
              </p:cNvSpPr>
              <p:nvPr/>
            </p:nvSpPr>
            <p:spPr bwMode="auto">
              <a:xfrm>
                <a:off x="626" y="15264"/>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Rectangle 197"/>
              <p:cNvSpPr>
                <a:spLocks noChangeArrowheads="1"/>
              </p:cNvSpPr>
              <p:nvPr/>
            </p:nvSpPr>
            <p:spPr bwMode="auto">
              <a:xfrm>
                <a:off x="626" y="15265"/>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198"/>
              <p:cNvSpPr>
                <a:spLocks noChangeArrowheads="1"/>
              </p:cNvSpPr>
              <p:nvPr/>
            </p:nvSpPr>
            <p:spPr bwMode="auto">
              <a:xfrm>
                <a:off x="626" y="15266"/>
                <a:ext cx="123" cy="1"/>
              </a:xfrm>
              <a:prstGeom prst="rect">
                <a:avLst/>
              </a:prstGeom>
              <a:solidFill>
                <a:srgbClr val="D98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199"/>
              <p:cNvSpPr>
                <a:spLocks noChangeArrowheads="1"/>
              </p:cNvSpPr>
              <p:nvPr/>
            </p:nvSpPr>
            <p:spPr bwMode="auto">
              <a:xfrm>
                <a:off x="626" y="15267"/>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200"/>
              <p:cNvSpPr>
                <a:spLocks noChangeArrowheads="1"/>
              </p:cNvSpPr>
              <p:nvPr/>
            </p:nvSpPr>
            <p:spPr bwMode="auto">
              <a:xfrm>
                <a:off x="626" y="15267"/>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Rectangle 201"/>
              <p:cNvSpPr>
                <a:spLocks noChangeArrowheads="1"/>
              </p:cNvSpPr>
              <p:nvPr/>
            </p:nvSpPr>
            <p:spPr bwMode="auto">
              <a:xfrm>
                <a:off x="626" y="15268"/>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202"/>
              <p:cNvSpPr>
                <a:spLocks noChangeArrowheads="1"/>
              </p:cNvSpPr>
              <p:nvPr/>
            </p:nvSpPr>
            <p:spPr bwMode="auto">
              <a:xfrm>
                <a:off x="626" y="15269"/>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Rectangle 203"/>
              <p:cNvSpPr>
                <a:spLocks noChangeArrowheads="1"/>
              </p:cNvSpPr>
              <p:nvPr/>
            </p:nvSpPr>
            <p:spPr bwMode="auto">
              <a:xfrm>
                <a:off x="626" y="15270"/>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204"/>
              <p:cNvSpPr>
                <a:spLocks noChangeArrowheads="1"/>
              </p:cNvSpPr>
              <p:nvPr/>
            </p:nvSpPr>
            <p:spPr bwMode="auto">
              <a:xfrm>
                <a:off x="626" y="15271"/>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205"/>
              <p:cNvSpPr>
                <a:spLocks noChangeArrowheads="1"/>
              </p:cNvSpPr>
              <p:nvPr/>
            </p:nvSpPr>
            <p:spPr bwMode="auto">
              <a:xfrm>
                <a:off x="626" y="15272"/>
                <a:ext cx="123" cy="1"/>
              </a:xfrm>
              <a:prstGeom prst="rect">
                <a:avLst/>
              </a:prstGeom>
              <a:solidFill>
                <a:srgbClr val="E39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206"/>
              <p:cNvSpPr>
                <a:spLocks noChangeArrowheads="1"/>
              </p:cNvSpPr>
              <p:nvPr/>
            </p:nvSpPr>
            <p:spPr bwMode="auto">
              <a:xfrm>
                <a:off x="626" y="15273"/>
                <a:ext cx="123" cy="1"/>
              </a:xfrm>
              <a:prstGeom prst="rect">
                <a:avLst/>
              </a:prstGeom>
              <a:solidFill>
                <a:srgbClr val="E39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Rectangle 207"/>
              <p:cNvSpPr>
                <a:spLocks noChangeArrowheads="1"/>
              </p:cNvSpPr>
              <p:nvPr/>
            </p:nvSpPr>
            <p:spPr bwMode="auto">
              <a:xfrm>
                <a:off x="626" y="15273"/>
                <a:ext cx="123" cy="1"/>
              </a:xfrm>
              <a:prstGeom prst="rect">
                <a:avLst/>
              </a:prstGeom>
              <a:solidFill>
                <a:srgbClr val="E6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 name="Rectangle 209"/>
            <p:cNvSpPr>
              <a:spLocks noChangeArrowheads="1"/>
            </p:cNvSpPr>
            <p:nvPr/>
          </p:nvSpPr>
          <p:spPr bwMode="auto">
            <a:xfrm>
              <a:off x="626" y="15274"/>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10"/>
            <p:cNvSpPr>
              <a:spLocks noChangeArrowheads="1"/>
            </p:cNvSpPr>
            <p:nvPr/>
          </p:nvSpPr>
          <p:spPr bwMode="auto">
            <a:xfrm>
              <a:off x="626" y="15275"/>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11"/>
            <p:cNvSpPr>
              <a:spLocks noChangeArrowheads="1"/>
            </p:cNvSpPr>
            <p:nvPr/>
          </p:nvSpPr>
          <p:spPr bwMode="auto">
            <a:xfrm>
              <a:off x="626" y="15276"/>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212"/>
            <p:cNvSpPr>
              <a:spLocks noChangeArrowheads="1"/>
            </p:cNvSpPr>
            <p:nvPr/>
          </p:nvSpPr>
          <p:spPr bwMode="auto">
            <a:xfrm>
              <a:off x="626" y="15277"/>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13"/>
            <p:cNvSpPr>
              <a:spLocks noChangeArrowheads="1"/>
            </p:cNvSpPr>
            <p:nvPr/>
          </p:nvSpPr>
          <p:spPr bwMode="auto">
            <a:xfrm>
              <a:off x="626" y="15278"/>
              <a:ext cx="123" cy="1"/>
            </a:xfrm>
            <a:prstGeom prst="rect">
              <a:avLst/>
            </a:prstGeom>
            <a:solidFill>
              <a:srgbClr val="ED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14"/>
            <p:cNvSpPr>
              <a:spLocks noChangeArrowheads="1"/>
            </p:cNvSpPr>
            <p:nvPr/>
          </p:nvSpPr>
          <p:spPr bwMode="auto">
            <a:xfrm>
              <a:off x="626" y="15279"/>
              <a:ext cx="123" cy="1"/>
            </a:xfrm>
            <a:prstGeom prst="rect">
              <a:avLst/>
            </a:prstGeom>
            <a:solidFill>
              <a:srgbClr val="EDA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15"/>
            <p:cNvSpPr>
              <a:spLocks noChangeArrowheads="1"/>
            </p:cNvSpPr>
            <p:nvPr/>
          </p:nvSpPr>
          <p:spPr bwMode="auto">
            <a:xfrm>
              <a:off x="626" y="15279"/>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16"/>
            <p:cNvSpPr>
              <a:spLocks noChangeArrowheads="1"/>
            </p:cNvSpPr>
            <p:nvPr/>
          </p:nvSpPr>
          <p:spPr bwMode="auto">
            <a:xfrm>
              <a:off x="626" y="15280"/>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17"/>
            <p:cNvSpPr>
              <a:spLocks noChangeArrowheads="1"/>
            </p:cNvSpPr>
            <p:nvPr/>
          </p:nvSpPr>
          <p:spPr bwMode="auto">
            <a:xfrm>
              <a:off x="626" y="15281"/>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18"/>
            <p:cNvSpPr>
              <a:spLocks noChangeArrowheads="1"/>
            </p:cNvSpPr>
            <p:nvPr/>
          </p:nvSpPr>
          <p:spPr bwMode="auto">
            <a:xfrm>
              <a:off x="813" y="15140"/>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entury Gothic"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219"/>
            <p:cNvSpPr>
              <a:spLocks noChangeArrowheads="1"/>
            </p:cNvSpPr>
            <p:nvPr/>
          </p:nvSpPr>
          <p:spPr bwMode="auto">
            <a:xfrm>
              <a:off x="813" y="15311"/>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entury Gothic"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645" name="Group 654"/>
          <p:cNvGrpSpPr>
            <a:grpSpLocks noChangeAspect="1"/>
          </p:cNvGrpSpPr>
          <p:nvPr/>
        </p:nvGrpSpPr>
        <p:grpSpPr bwMode="auto">
          <a:xfrm>
            <a:off x="974725" y="26824564"/>
            <a:ext cx="422275" cy="573087"/>
            <a:chOff x="614" y="16989"/>
            <a:chExt cx="266" cy="361"/>
          </a:xfrm>
        </p:grpSpPr>
        <p:sp>
          <p:nvSpPr>
            <p:cNvPr id="1646" name="AutoShape 653"/>
            <p:cNvSpPr>
              <a:spLocks noChangeAspect="1" noChangeArrowheads="1" noTextEdit="1"/>
            </p:cNvSpPr>
            <p:nvPr/>
          </p:nvSpPr>
          <p:spPr bwMode="auto">
            <a:xfrm>
              <a:off x="614" y="16989"/>
              <a:ext cx="266"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47" name="Group 855"/>
            <p:cNvGrpSpPr>
              <a:grpSpLocks/>
            </p:cNvGrpSpPr>
            <p:nvPr/>
          </p:nvGrpSpPr>
          <p:grpSpPr bwMode="auto">
            <a:xfrm>
              <a:off x="639" y="17043"/>
              <a:ext cx="133" cy="172"/>
              <a:chOff x="639" y="17043"/>
              <a:chExt cx="133" cy="172"/>
            </a:xfrm>
          </p:grpSpPr>
          <p:sp>
            <p:nvSpPr>
              <p:cNvPr id="1659" name="Line 655"/>
              <p:cNvSpPr>
                <a:spLocks noChangeShapeType="1"/>
              </p:cNvSpPr>
              <p:nvPr/>
            </p:nvSpPr>
            <p:spPr bwMode="auto">
              <a:xfrm>
                <a:off x="762" y="17126"/>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0" name="Rectangle 656"/>
              <p:cNvSpPr>
                <a:spLocks noChangeArrowheads="1"/>
              </p:cNvSpPr>
              <p:nvPr/>
            </p:nvSpPr>
            <p:spPr bwMode="auto">
              <a:xfrm>
                <a:off x="639" y="17126"/>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Rectangle 657"/>
              <p:cNvSpPr>
                <a:spLocks noChangeArrowheads="1"/>
              </p:cNvSpPr>
              <p:nvPr/>
            </p:nvSpPr>
            <p:spPr bwMode="auto">
              <a:xfrm>
                <a:off x="639" y="17127"/>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Rectangle 658"/>
              <p:cNvSpPr>
                <a:spLocks noChangeArrowheads="1"/>
              </p:cNvSpPr>
              <p:nvPr/>
            </p:nvSpPr>
            <p:spPr bwMode="auto">
              <a:xfrm>
                <a:off x="639" y="17128"/>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Rectangle 659"/>
              <p:cNvSpPr>
                <a:spLocks noChangeArrowheads="1"/>
              </p:cNvSpPr>
              <p:nvPr/>
            </p:nvSpPr>
            <p:spPr bwMode="auto">
              <a:xfrm>
                <a:off x="639" y="17129"/>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Rectangle 660"/>
              <p:cNvSpPr>
                <a:spLocks noChangeArrowheads="1"/>
              </p:cNvSpPr>
              <p:nvPr/>
            </p:nvSpPr>
            <p:spPr bwMode="auto">
              <a:xfrm>
                <a:off x="639" y="17129"/>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Rectangle 661"/>
              <p:cNvSpPr>
                <a:spLocks noChangeArrowheads="1"/>
              </p:cNvSpPr>
              <p:nvPr/>
            </p:nvSpPr>
            <p:spPr bwMode="auto">
              <a:xfrm>
                <a:off x="639" y="17130"/>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Rectangle 662"/>
              <p:cNvSpPr>
                <a:spLocks noChangeArrowheads="1"/>
              </p:cNvSpPr>
              <p:nvPr/>
            </p:nvSpPr>
            <p:spPr bwMode="auto">
              <a:xfrm>
                <a:off x="639" y="17131"/>
                <a:ext cx="123" cy="1"/>
              </a:xfrm>
              <a:prstGeom prst="rect">
                <a:avLst/>
              </a:prstGeom>
              <a:solidFill>
                <a:srgbClr val="F2A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Rectangle 663"/>
              <p:cNvSpPr>
                <a:spLocks noChangeArrowheads="1"/>
              </p:cNvSpPr>
              <p:nvPr/>
            </p:nvSpPr>
            <p:spPr bwMode="auto">
              <a:xfrm>
                <a:off x="639" y="17132"/>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Rectangle 664"/>
              <p:cNvSpPr>
                <a:spLocks noChangeArrowheads="1"/>
              </p:cNvSpPr>
              <p:nvPr/>
            </p:nvSpPr>
            <p:spPr bwMode="auto">
              <a:xfrm>
                <a:off x="639" y="17133"/>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Rectangle 665"/>
              <p:cNvSpPr>
                <a:spLocks noChangeArrowheads="1"/>
              </p:cNvSpPr>
              <p:nvPr/>
            </p:nvSpPr>
            <p:spPr bwMode="auto">
              <a:xfrm>
                <a:off x="639" y="17134"/>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Rectangle 666"/>
              <p:cNvSpPr>
                <a:spLocks noChangeArrowheads="1"/>
              </p:cNvSpPr>
              <p:nvPr/>
            </p:nvSpPr>
            <p:spPr bwMode="auto">
              <a:xfrm>
                <a:off x="639" y="17135"/>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Rectangle 667"/>
              <p:cNvSpPr>
                <a:spLocks noChangeArrowheads="1"/>
              </p:cNvSpPr>
              <p:nvPr/>
            </p:nvSpPr>
            <p:spPr bwMode="auto">
              <a:xfrm>
                <a:off x="639" y="17136"/>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Rectangle 668"/>
              <p:cNvSpPr>
                <a:spLocks noChangeArrowheads="1"/>
              </p:cNvSpPr>
              <p:nvPr/>
            </p:nvSpPr>
            <p:spPr bwMode="auto">
              <a:xfrm>
                <a:off x="639" y="17136"/>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Rectangle 669"/>
              <p:cNvSpPr>
                <a:spLocks noChangeArrowheads="1"/>
              </p:cNvSpPr>
              <p:nvPr/>
            </p:nvSpPr>
            <p:spPr bwMode="auto">
              <a:xfrm>
                <a:off x="639" y="17137"/>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Rectangle 670"/>
              <p:cNvSpPr>
                <a:spLocks noChangeArrowheads="1"/>
              </p:cNvSpPr>
              <p:nvPr/>
            </p:nvSpPr>
            <p:spPr bwMode="auto">
              <a:xfrm>
                <a:off x="639" y="17138"/>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Rectangle 671"/>
              <p:cNvSpPr>
                <a:spLocks noChangeArrowheads="1"/>
              </p:cNvSpPr>
              <p:nvPr/>
            </p:nvSpPr>
            <p:spPr bwMode="auto">
              <a:xfrm>
                <a:off x="639" y="17139"/>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Rectangle 672"/>
              <p:cNvSpPr>
                <a:spLocks noChangeArrowheads="1"/>
              </p:cNvSpPr>
              <p:nvPr/>
            </p:nvSpPr>
            <p:spPr bwMode="auto">
              <a:xfrm>
                <a:off x="639" y="17140"/>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Rectangle 673"/>
              <p:cNvSpPr>
                <a:spLocks noChangeArrowheads="1"/>
              </p:cNvSpPr>
              <p:nvPr/>
            </p:nvSpPr>
            <p:spPr bwMode="auto">
              <a:xfrm>
                <a:off x="639" y="17141"/>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Rectangle 674"/>
              <p:cNvSpPr>
                <a:spLocks noChangeArrowheads="1"/>
              </p:cNvSpPr>
              <p:nvPr/>
            </p:nvSpPr>
            <p:spPr bwMode="auto">
              <a:xfrm>
                <a:off x="639" y="17142"/>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Rectangle 675"/>
              <p:cNvSpPr>
                <a:spLocks noChangeArrowheads="1"/>
              </p:cNvSpPr>
              <p:nvPr/>
            </p:nvSpPr>
            <p:spPr bwMode="auto">
              <a:xfrm>
                <a:off x="639" y="17142"/>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Rectangle 676"/>
              <p:cNvSpPr>
                <a:spLocks noChangeArrowheads="1"/>
              </p:cNvSpPr>
              <p:nvPr/>
            </p:nvSpPr>
            <p:spPr bwMode="auto">
              <a:xfrm>
                <a:off x="639" y="17143"/>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Rectangle 677"/>
              <p:cNvSpPr>
                <a:spLocks noChangeArrowheads="1"/>
              </p:cNvSpPr>
              <p:nvPr/>
            </p:nvSpPr>
            <p:spPr bwMode="auto">
              <a:xfrm>
                <a:off x="639" y="17144"/>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Rectangle 678"/>
              <p:cNvSpPr>
                <a:spLocks noChangeArrowheads="1"/>
              </p:cNvSpPr>
              <p:nvPr/>
            </p:nvSpPr>
            <p:spPr bwMode="auto">
              <a:xfrm>
                <a:off x="639" y="17145"/>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Rectangle 679"/>
              <p:cNvSpPr>
                <a:spLocks noChangeArrowheads="1"/>
              </p:cNvSpPr>
              <p:nvPr/>
            </p:nvSpPr>
            <p:spPr bwMode="auto">
              <a:xfrm>
                <a:off x="639" y="17146"/>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Rectangle 680"/>
              <p:cNvSpPr>
                <a:spLocks noChangeArrowheads="1"/>
              </p:cNvSpPr>
              <p:nvPr/>
            </p:nvSpPr>
            <p:spPr bwMode="auto">
              <a:xfrm>
                <a:off x="639" y="17147"/>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Rectangle 681"/>
              <p:cNvSpPr>
                <a:spLocks noChangeArrowheads="1"/>
              </p:cNvSpPr>
              <p:nvPr/>
            </p:nvSpPr>
            <p:spPr bwMode="auto">
              <a:xfrm>
                <a:off x="639" y="17148"/>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Rectangle 682"/>
              <p:cNvSpPr>
                <a:spLocks noChangeArrowheads="1"/>
              </p:cNvSpPr>
              <p:nvPr/>
            </p:nvSpPr>
            <p:spPr bwMode="auto">
              <a:xfrm>
                <a:off x="639" y="17148"/>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Rectangle 683"/>
              <p:cNvSpPr>
                <a:spLocks noChangeArrowheads="1"/>
              </p:cNvSpPr>
              <p:nvPr/>
            </p:nvSpPr>
            <p:spPr bwMode="auto">
              <a:xfrm>
                <a:off x="639" y="17149"/>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Rectangle 684"/>
              <p:cNvSpPr>
                <a:spLocks noChangeArrowheads="1"/>
              </p:cNvSpPr>
              <p:nvPr/>
            </p:nvSpPr>
            <p:spPr bwMode="auto">
              <a:xfrm>
                <a:off x="639" y="17150"/>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Rectangle 685"/>
              <p:cNvSpPr>
                <a:spLocks noChangeArrowheads="1"/>
              </p:cNvSpPr>
              <p:nvPr/>
            </p:nvSpPr>
            <p:spPr bwMode="auto">
              <a:xfrm>
                <a:off x="639" y="17151"/>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Rectangle 686"/>
              <p:cNvSpPr>
                <a:spLocks noChangeArrowheads="1"/>
              </p:cNvSpPr>
              <p:nvPr/>
            </p:nvSpPr>
            <p:spPr bwMode="auto">
              <a:xfrm>
                <a:off x="639" y="17152"/>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Rectangle 687"/>
              <p:cNvSpPr>
                <a:spLocks noChangeArrowheads="1"/>
              </p:cNvSpPr>
              <p:nvPr/>
            </p:nvSpPr>
            <p:spPr bwMode="auto">
              <a:xfrm>
                <a:off x="639" y="17153"/>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Rectangle 688"/>
              <p:cNvSpPr>
                <a:spLocks noChangeArrowheads="1"/>
              </p:cNvSpPr>
              <p:nvPr/>
            </p:nvSpPr>
            <p:spPr bwMode="auto">
              <a:xfrm>
                <a:off x="639" y="17154"/>
                <a:ext cx="123" cy="1"/>
              </a:xfrm>
              <a:prstGeom prst="rect">
                <a:avLst/>
              </a:prstGeom>
              <a:solidFill>
                <a:srgbClr val="F7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Rectangle 689"/>
              <p:cNvSpPr>
                <a:spLocks noChangeArrowheads="1"/>
              </p:cNvSpPr>
              <p:nvPr/>
            </p:nvSpPr>
            <p:spPr bwMode="auto">
              <a:xfrm>
                <a:off x="639" y="17154"/>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Rectangle 690"/>
              <p:cNvSpPr>
                <a:spLocks noChangeArrowheads="1"/>
              </p:cNvSpPr>
              <p:nvPr/>
            </p:nvSpPr>
            <p:spPr bwMode="auto">
              <a:xfrm>
                <a:off x="639" y="17155"/>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Rectangle 691"/>
              <p:cNvSpPr>
                <a:spLocks noChangeArrowheads="1"/>
              </p:cNvSpPr>
              <p:nvPr/>
            </p:nvSpPr>
            <p:spPr bwMode="auto">
              <a:xfrm>
                <a:off x="639" y="17156"/>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Rectangle 692"/>
              <p:cNvSpPr>
                <a:spLocks noChangeArrowheads="1"/>
              </p:cNvSpPr>
              <p:nvPr/>
            </p:nvSpPr>
            <p:spPr bwMode="auto">
              <a:xfrm>
                <a:off x="639" y="17157"/>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Rectangle 693"/>
              <p:cNvSpPr>
                <a:spLocks noChangeArrowheads="1"/>
              </p:cNvSpPr>
              <p:nvPr/>
            </p:nvSpPr>
            <p:spPr bwMode="auto">
              <a:xfrm>
                <a:off x="639" y="17158"/>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Rectangle 694"/>
              <p:cNvSpPr>
                <a:spLocks noChangeArrowheads="1"/>
              </p:cNvSpPr>
              <p:nvPr/>
            </p:nvSpPr>
            <p:spPr bwMode="auto">
              <a:xfrm>
                <a:off x="639" y="17159"/>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Rectangle 695"/>
              <p:cNvSpPr>
                <a:spLocks noChangeArrowheads="1"/>
              </p:cNvSpPr>
              <p:nvPr/>
            </p:nvSpPr>
            <p:spPr bwMode="auto">
              <a:xfrm>
                <a:off x="639" y="17160"/>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Rectangle 696"/>
              <p:cNvSpPr>
                <a:spLocks noChangeArrowheads="1"/>
              </p:cNvSpPr>
              <p:nvPr/>
            </p:nvSpPr>
            <p:spPr bwMode="auto">
              <a:xfrm>
                <a:off x="639" y="17161"/>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Rectangle 697"/>
              <p:cNvSpPr>
                <a:spLocks noChangeArrowheads="1"/>
              </p:cNvSpPr>
              <p:nvPr/>
            </p:nvSpPr>
            <p:spPr bwMode="auto">
              <a:xfrm>
                <a:off x="639" y="17161"/>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Rectangle 698"/>
              <p:cNvSpPr>
                <a:spLocks noChangeArrowheads="1"/>
              </p:cNvSpPr>
              <p:nvPr/>
            </p:nvSpPr>
            <p:spPr bwMode="auto">
              <a:xfrm>
                <a:off x="639" y="17162"/>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Rectangle 699"/>
              <p:cNvSpPr>
                <a:spLocks noChangeArrowheads="1"/>
              </p:cNvSpPr>
              <p:nvPr/>
            </p:nvSpPr>
            <p:spPr bwMode="auto">
              <a:xfrm>
                <a:off x="639" y="17163"/>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Rectangle 700"/>
              <p:cNvSpPr>
                <a:spLocks noChangeArrowheads="1"/>
              </p:cNvSpPr>
              <p:nvPr/>
            </p:nvSpPr>
            <p:spPr bwMode="auto">
              <a:xfrm>
                <a:off x="639" y="17164"/>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Rectangle 701"/>
              <p:cNvSpPr>
                <a:spLocks noChangeArrowheads="1"/>
              </p:cNvSpPr>
              <p:nvPr/>
            </p:nvSpPr>
            <p:spPr bwMode="auto">
              <a:xfrm>
                <a:off x="639" y="17165"/>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Rectangle 702"/>
              <p:cNvSpPr>
                <a:spLocks noChangeArrowheads="1"/>
              </p:cNvSpPr>
              <p:nvPr/>
            </p:nvSpPr>
            <p:spPr bwMode="auto">
              <a:xfrm>
                <a:off x="639" y="17166"/>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Rectangle 703"/>
              <p:cNvSpPr>
                <a:spLocks noChangeArrowheads="1"/>
              </p:cNvSpPr>
              <p:nvPr/>
            </p:nvSpPr>
            <p:spPr bwMode="auto">
              <a:xfrm>
                <a:off x="639" y="17167"/>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Rectangle 704"/>
              <p:cNvSpPr>
                <a:spLocks noChangeArrowheads="1"/>
              </p:cNvSpPr>
              <p:nvPr/>
            </p:nvSpPr>
            <p:spPr bwMode="auto">
              <a:xfrm>
                <a:off x="639" y="17167"/>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Rectangle 705"/>
              <p:cNvSpPr>
                <a:spLocks noChangeArrowheads="1"/>
              </p:cNvSpPr>
              <p:nvPr/>
            </p:nvSpPr>
            <p:spPr bwMode="auto">
              <a:xfrm>
                <a:off x="639" y="17168"/>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Rectangle 706"/>
              <p:cNvSpPr>
                <a:spLocks noChangeArrowheads="1"/>
              </p:cNvSpPr>
              <p:nvPr/>
            </p:nvSpPr>
            <p:spPr bwMode="auto">
              <a:xfrm>
                <a:off x="639" y="17169"/>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Rectangle 707"/>
              <p:cNvSpPr>
                <a:spLocks noChangeArrowheads="1"/>
              </p:cNvSpPr>
              <p:nvPr/>
            </p:nvSpPr>
            <p:spPr bwMode="auto">
              <a:xfrm>
                <a:off x="639" y="17170"/>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Rectangle 708"/>
              <p:cNvSpPr>
                <a:spLocks noChangeArrowheads="1"/>
              </p:cNvSpPr>
              <p:nvPr/>
            </p:nvSpPr>
            <p:spPr bwMode="auto">
              <a:xfrm>
                <a:off x="639" y="17171"/>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Rectangle 709"/>
              <p:cNvSpPr>
                <a:spLocks noChangeArrowheads="1"/>
              </p:cNvSpPr>
              <p:nvPr/>
            </p:nvSpPr>
            <p:spPr bwMode="auto">
              <a:xfrm>
                <a:off x="639" y="17172"/>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Rectangle 710"/>
              <p:cNvSpPr>
                <a:spLocks noChangeArrowheads="1"/>
              </p:cNvSpPr>
              <p:nvPr/>
            </p:nvSpPr>
            <p:spPr bwMode="auto">
              <a:xfrm>
                <a:off x="639" y="17173"/>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Rectangle 711"/>
              <p:cNvSpPr>
                <a:spLocks noChangeArrowheads="1"/>
              </p:cNvSpPr>
              <p:nvPr/>
            </p:nvSpPr>
            <p:spPr bwMode="auto">
              <a:xfrm>
                <a:off x="639" y="17173"/>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Rectangle 712"/>
              <p:cNvSpPr>
                <a:spLocks noChangeArrowheads="1"/>
              </p:cNvSpPr>
              <p:nvPr/>
            </p:nvSpPr>
            <p:spPr bwMode="auto">
              <a:xfrm>
                <a:off x="639" y="17174"/>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Rectangle 713"/>
              <p:cNvSpPr>
                <a:spLocks noChangeArrowheads="1"/>
              </p:cNvSpPr>
              <p:nvPr/>
            </p:nvSpPr>
            <p:spPr bwMode="auto">
              <a:xfrm>
                <a:off x="639" y="17175"/>
                <a:ext cx="123" cy="1"/>
              </a:xfrm>
              <a:prstGeom prst="rect">
                <a:avLst/>
              </a:prstGeom>
              <a:solidFill>
                <a:srgbClr val="FCD7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Rectangle 714"/>
              <p:cNvSpPr>
                <a:spLocks noChangeArrowheads="1"/>
              </p:cNvSpPr>
              <p:nvPr/>
            </p:nvSpPr>
            <p:spPr bwMode="auto">
              <a:xfrm>
                <a:off x="639" y="17176"/>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Rectangle 715"/>
              <p:cNvSpPr>
                <a:spLocks noChangeArrowheads="1"/>
              </p:cNvSpPr>
              <p:nvPr/>
            </p:nvSpPr>
            <p:spPr bwMode="auto">
              <a:xfrm>
                <a:off x="639" y="17177"/>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Rectangle 716"/>
              <p:cNvSpPr>
                <a:spLocks noChangeArrowheads="1"/>
              </p:cNvSpPr>
              <p:nvPr/>
            </p:nvSpPr>
            <p:spPr bwMode="auto">
              <a:xfrm>
                <a:off x="639" y="17178"/>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Rectangle 717"/>
              <p:cNvSpPr>
                <a:spLocks noChangeArrowheads="1"/>
              </p:cNvSpPr>
              <p:nvPr/>
            </p:nvSpPr>
            <p:spPr bwMode="auto">
              <a:xfrm>
                <a:off x="639" y="17179"/>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Rectangle 718"/>
              <p:cNvSpPr>
                <a:spLocks noChangeArrowheads="1"/>
              </p:cNvSpPr>
              <p:nvPr/>
            </p:nvSpPr>
            <p:spPr bwMode="auto">
              <a:xfrm>
                <a:off x="639" y="17179"/>
                <a:ext cx="123" cy="1"/>
              </a:xfrm>
              <a:prstGeom prst="rect">
                <a:avLst/>
              </a:prstGeom>
              <a:solidFill>
                <a:srgbClr val="FCD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Rectangle 719"/>
              <p:cNvSpPr>
                <a:spLocks noChangeArrowheads="1"/>
              </p:cNvSpPr>
              <p:nvPr/>
            </p:nvSpPr>
            <p:spPr bwMode="auto">
              <a:xfrm>
                <a:off x="639" y="17180"/>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Rectangle 720"/>
              <p:cNvSpPr>
                <a:spLocks noChangeArrowheads="1"/>
              </p:cNvSpPr>
              <p:nvPr/>
            </p:nvSpPr>
            <p:spPr bwMode="auto">
              <a:xfrm>
                <a:off x="639" y="17181"/>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Rectangle 721"/>
              <p:cNvSpPr>
                <a:spLocks noChangeArrowheads="1"/>
              </p:cNvSpPr>
              <p:nvPr/>
            </p:nvSpPr>
            <p:spPr bwMode="auto">
              <a:xfrm>
                <a:off x="639" y="17182"/>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Rectangle 722"/>
              <p:cNvSpPr>
                <a:spLocks noChangeArrowheads="1"/>
              </p:cNvSpPr>
              <p:nvPr/>
            </p:nvSpPr>
            <p:spPr bwMode="auto">
              <a:xfrm>
                <a:off x="639" y="17183"/>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Rectangle 723"/>
              <p:cNvSpPr>
                <a:spLocks noChangeArrowheads="1"/>
              </p:cNvSpPr>
              <p:nvPr/>
            </p:nvSpPr>
            <p:spPr bwMode="auto">
              <a:xfrm>
                <a:off x="639" y="17184"/>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Rectangle 724"/>
              <p:cNvSpPr>
                <a:spLocks noChangeArrowheads="1"/>
              </p:cNvSpPr>
              <p:nvPr/>
            </p:nvSpPr>
            <p:spPr bwMode="auto">
              <a:xfrm>
                <a:off x="639" y="17185"/>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Rectangle 725"/>
              <p:cNvSpPr>
                <a:spLocks noChangeArrowheads="1"/>
              </p:cNvSpPr>
              <p:nvPr/>
            </p:nvSpPr>
            <p:spPr bwMode="auto">
              <a:xfrm>
                <a:off x="639" y="17186"/>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Rectangle 726"/>
              <p:cNvSpPr>
                <a:spLocks noChangeArrowheads="1"/>
              </p:cNvSpPr>
              <p:nvPr/>
            </p:nvSpPr>
            <p:spPr bwMode="auto">
              <a:xfrm>
                <a:off x="639" y="17186"/>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Rectangle 727"/>
              <p:cNvSpPr>
                <a:spLocks noChangeArrowheads="1"/>
              </p:cNvSpPr>
              <p:nvPr/>
            </p:nvSpPr>
            <p:spPr bwMode="auto">
              <a:xfrm>
                <a:off x="639" y="17187"/>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Rectangle 728"/>
              <p:cNvSpPr>
                <a:spLocks noChangeArrowheads="1"/>
              </p:cNvSpPr>
              <p:nvPr/>
            </p:nvSpPr>
            <p:spPr bwMode="auto">
              <a:xfrm>
                <a:off x="639" y="17188"/>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Rectangle 729"/>
              <p:cNvSpPr>
                <a:spLocks noChangeArrowheads="1"/>
              </p:cNvSpPr>
              <p:nvPr/>
            </p:nvSpPr>
            <p:spPr bwMode="auto">
              <a:xfrm>
                <a:off x="639" y="17189"/>
                <a:ext cx="123" cy="1"/>
              </a:xfrm>
              <a:prstGeom prst="rect">
                <a:avLst/>
              </a:prstGeom>
              <a:solidFill>
                <a:srgbClr val="FCE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Rectangle 730"/>
              <p:cNvSpPr>
                <a:spLocks noChangeArrowheads="1"/>
              </p:cNvSpPr>
              <p:nvPr/>
            </p:nvSpPr>
            <p:spPr bwMode="auto">
              <a:xfrm>
                <a:off x="639" y="17190"/>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Rectangle 731"/>
              <p:cNvSpPr>
                <a:spLocks noChangeArrowheads="1"/>
              </p:cNvSpPr>
              <p:nvPr/>
            </p:nvSpPr>
            <p:spPr bwMode="auto">
              <a:xfrm>
                <a:off x="639" y="17191"/>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Rectangle 732"/>
              <p:cNvSpPr>
                <a:spLocks noChangeArrowheads="1"/>
              </p:cNvSpPr>
              <p:nvPr/>
            </p:nvSpPr>
            <p:spPr bwMode="auto">
              <a:xfrm>
                <a:off x="639" y="17192"/>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Rectangle 733"/>
              <p:cNvSpPr>
                <a:spLocks noChangeArrowheads="1"/>
              </p:cNvSpPr>
              <p:nvPr/>
            </p:nvSpPr>
            <p:spPr bwMode="auto">
              <a:xfrm>
                <a:off x="639" y="17192"/>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Rectangle 734"/>
              <p:cNvSpPr>
                <a:spLocks noChangeArrowheads="1"/>
              </p:cNvSpPr>
              <p:nvPr/>
            </p:nvSpPr>
            <p:spPr bwMode="auto">
              <a:xfrm>
                <a:off x="639" y="17193"/>
                <a:ext cx="123" cy="1"/>
              </a:xfrm>
              <a:prstGeom prst="rect">
                <a:avLst/>
              </a:prstGeom>
              <a:solidFill>
                <a:srgbClr val="FCE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Rectangle 735"/>
              <p:cNvSpPr>
                <a:spLocks noChangeArrowheads="1"/>
              </p:cNvSpPr>
              <p:nvPr/>
            </p:nvSpPr>
            <p:spPr bwMode="auto">
              <a:xfrm>
                <a:off x="639" y="17194"/>
                <a:ext cx="123" cy="1"/>
              </a:xfrm>
              <a:prstGeom prst="rect">
                <a:avLst/>
              </a:prstGeom>
              <a:solidFill>
                <a:srgbClr val="FCE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Rectangle 736"/>
              <p:cNvSpPr>
                <a:spLocks noChangeArrowheads="1"/>
              </p:cNvSpPr>
              <p:nvPr/>
            </p:nvSpPr>
            <p:spPr bwMode="auto">
              <a:xfrm>
                <a:off x="639" y="17195"/>
                <a:ext cx="123" cy="1"/>
              </a:xfrm>
              <a:prstGeom prst="rect">
                <a:avLst/>
              </a:prstGeom>
              <a:solidFill>
                <a:srgbClr val="FFE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Rectangle 737"/>
              <p:cNvSpPr>
                <a:spLocks noChangeArrowheads="1"/>
              </p:cNvSpPr>
              <p:nvPr/>
            </p:nvSpPr>
            <p:spPr bwMode="auto">
              <a:xfrm>
                <a:off x="639" y="17196"/>
                <a:ext cx="123" cy="1"/>
              </a:xfrm>
              <a:prstGeom prst="rect">
                <a:avLst/>
              </a:prstGeom>
              <a:solidFill>
                <a:srgbClr val="FFE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Rectangle 738"/>
              <p:cNvSpPr>
                <a:spLocks noChangeArrowheads="1"/>
              </p:cNvSpPr>
              <p:nvPr/>
            </p:nvSpPr>
            <p:spPr bwMode="auto">
              <a:xfrm>
                <a:off x="639" y="17197"/>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Rectangle 739"/>
              <p:cNvSpPr>
                <a:spLocks noChangeArrowheads="1"/>
              </p:cNvSpPr>
              <p:nvPr/>
            </p:nvSpPr>
            <p:spPr bwMode="auto">
              <a:xfrm>
                <a:off x="639" y="17198"/>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Rectangle 740"/>
              <p:cNvSpPr>
                <a:spLocks noChangeArrowheads="1"/>
              </p:cNvSpPr>
              <p:nvPr/>
            </p:nvSpPr>
            <p:spPr bwMode="auto">
              <a:xfrm>
                <a:off x="639" y="17198"/>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Rectangle 741"/>
              <p:cNvSpPr>
                <a:spLocks noChangeArrowheads="1"/>
              </p:cNvSpPr>
              <p:nvPr/>
            </p:nvSpPr>
            <p:spPr bwMode="auto">
              <a:xfrm>
                <a:off x="639" y="17199"/>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Rectangle 742"/>
              <p:cNvSpPr>
                <a:spLocks noChangeArrowheads="1"/>
              </p:cNvSpPr>
              <p:nvPr/>
            </p:nvSpPr>
            <p:spPr bwMode="auto">
              <a:xfrm>
                <a:off x="639" y="17200"/>
                <a:ext cx="123" cy="1"/>
              </a:xfrm>
              <a:prstGeom prst="rect">
                <a:avLst/>
              </a:prstGeom>
              <a:solidFill>
                <a:srgbClr val="FFF1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Rectangle 743"/>
              <p:cNvSpPr>
                <a:spLocks noChangeArrowheads="1"/>
              </p:cNvSpPr>
              <p:nvPr/>
            </p:nvSpPr>
            <p:spPr bwMode="auto">
              <a:xfrm>
                <a:off x="639" y="17201"/>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Rectangle 744"/>
              <p:cNvSpPr>
                <a:spLocks noChangeArrowheads="1"/>
              </p:cNvSpPr>
              <p:nvPr/>
            </p:nvSpPr>
            <p:spPr bwMode="auto">
              <a:xfrm>
                <a:off x="639" y="17202"/>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Rectangle 745"/>
              <p:cNvSpPr>
                <a:spLocks noChangeArrowheads="1"/>
              </p:cNvSpPr>
              <p:nvPr/>
            </p:nvSpPr>
            <p:spPr bwMode="auto">
              <a:xfrm>
                <a:off x="639" y="17203"/>
                <a:ext cx="123" cy="1"/>
              </a:xfrm>
              <a:prstGeom prst="rect">
                <a:avLst/>
              </a:prstGeom>
              <a:solidFill>
                <a:srgbClr val="FFF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Rectangle 746"/>
              <p:cNvSpPr>
                <a:spLocks noChangeArrowheads="1"/>
              </p:cNvSpPr>
              <p:nvPr/>
            </p:nvSpPr>
            <p:spPr bwMode="auto">
              <a:xfrm>
                <a:off x="639" y="17204"/>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Rectangle 747"/>
              <p:cNvSpPr>
                <a:spLocks noChangeArrowheads="1"/>
              </p:cNvSpPr>
              <p:nvPr/>
            </p:nvSpPr>
            <p:spPr bwMode="auto">
              <a:xfrm>
                <a:off x="639" y="17204"/>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Rectangle 748"/>
              <p:cNvSpPr>
                <a:spLocks noChangeArrowheads="1"/>
              </p:cNvSpPr>
              <p:nvPr/>
            </p:nvSpPr>
            <p:spPr bwMode="auto">
              <a:xfrm>
                <a:off x="639" y="17205"/>
                <a:ext cx="123" cy="1"/>
              </a:xfrm>
              <a:prstGeom prst="rect">
                <a:avLst/>
              </a:prstGeom>
              <a:solidFill>
                <a:srgbClr val="FFF6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Rectangle 749"/>
              <p:cNvSpPr>
                <a:spLocks noChangeArrowheads="1"/>
              </p:cNvSpPr>
              <p:nvPr/>
            </p:nvSpPr>
            <p:spPr bwMode="auto">
              <a:xfrm>
                <a:off x="639" y="17206"/>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Rectangle 750"/>
              <p:cNvSpPr>
                <a:spLocks noChangeArrowheads="1"/>
              </p:cNvSpPr>
              <p:nvPr/>
            </p:nvSpPr>
            <p:spPr bwMode="auto">
              <a:xfrm>
                <a:off x="639" y="17207"/>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Rectangle 751"/>
              <p:cNvSpPr>
                <a:spLocks noChangeArrowheads="1"/>
              </p:cNvSpPr>
              <p:nvPr/>
            </p:nvSpPr>
            <p:spPr bwMode="auto">
              <a:xfrm>
                <a:off x="639" y="17208"/>
                <a:ext cx="123" cy="1"/>
              </a:xfrm>
              <a:prstGeom prst="rect">
                <a:avLst/>
              </a:prstGeom>
              <a:solidFill>
                <a:srgbClr val="FFF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Rectangle 752"/>
              <p:cNvSpPr>
                <a:spLocks noChangeArrowheads="1"/>
              </p:cNvSpPr>
              <p:nvPr/>
            </p:nvSpPr>
            <p:spPr bwMode="auto">
              <a:xfrm>
                <a:off x="639" y="17209"/>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Rectangle 753"/>
              <p:cNvSpPr>
                <a:spLocks noChangeArrowheads="1"/>
              </p:cNvSpPr>
              <p:nvPr/>
            </p:nvSpPr>
            <p:spPr bwMode="auto">
              <a:xfrm>
                <a:off x="639" y="17210"/>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Rectangle 754"/>
              <p:cNvSpPr>
                <a:spLocks noChangeArrowheads="1"/>
              </p:cNvSpPr>
              <p:nvPr/>
            </p:nvSpPr>
            <p:spPr bwMode="auto">
              <a:xfrm>
                <a:off x="639" y="17211"/>
                <a:ext cx="123" cy="1"/>
              </a:xfrm>
              <a:prstGeom prst="rect">
                <a:avLst/>
              </a:prstGeom>
              <a:solidFill>
                <a:srgbClr val="FFFB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Rectangle 755"/>
              <p:cNvSpPr>
                <a:spLocks noChangeArrowheads="1"/>
              </p:cNvSpPr>
              <p:nvPr/>
            </p:nvSpPr>
            <p:spPr bwMode="auto">
              <a:xfrm>
                <a:off x="639" y="17211"/>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1" name="Rectangle 756"/>
              <p:cNvSpPr>
                <a:spLocks noChangeArrowheads="1"/>
              </p:cNvSpPr>
              <p:nvPr/>
            </p:nvSpPr>
            <p:spPr bwMode="auto">
              <a:xfrm>
                <a:off x="639" y="17212"/>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2" name="Rectangle 757"/>
              <p:cNvSpPr>
                <a:spLocks noChangeArrowheads="1"/>
              </p:cNvSpPr>
              <p:nvPr/>
            </p:nvSpPr>
            <p:spPr bwMode="auto">
              <a:xfrm>
                <a:off x="639" y="17213"/>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3" name="Rectangle 758"/>
              <p:cNvSpPr>
                <a:spLocks noChangeArrowheads="1"/>
              </p:cNvSpPr>
              <p:nvPr/>
            </p:nvSpPr>
            <p:spPr bwMode="auto">
              <a:xfrm>
                <a:off x="639" y="17214"/>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4" name="Line 759"/>
              <p:cNvSpPr>
                <a:spLocks noChangeShapeType="1"/>
              </p:cNvSpPr>
              <p:nvPr/>
            </p:nvSpPr>
            <p:spPr bwMode="auto">
              <a:xfrm>
                <a:off x="762" y="17214"/>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5" name="Line 760"/>
              <p:cNvSpPr>
                <a:spLocks noChangeShapeType="1"/>
              </p:cNvSpPr>
              <p:nvPr/>
            </p:nvSpPr>
            <p:spPr bwMode="auto">
              <a:xfrm>
                <a:off x="762" y="17043"/>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6" name="Rectangle 761"/>
              <p:cNvSpPr>
                <a:spLocks noChangeArrowheads="1"/>
              </p:cNvSpPr>
              <p:nvPr/>
            </p:nvSpPr>
            <p:spPr bwMode="auto">
              <a:xfrm>
                <a:off x="639" y="17043"/>
                <a:ext cx="123" cy="1"/>
              </a:xfrm>
              <a:prstGeom prst="rect">
                <a:avLst/>
              </a:prstGeom>
              <a:solidFill>
                <a:srgbClr val="6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7" name="Rectangle 762"/>
              <p:cNvSpPr>
                <a:spLocks noChangeArrowheads="1"/>
              </p:cNvSpPr>
              <p:nvPr/>
            </p:nvSpPr>
            <p:spPr bwMode="auto">
              <a:xfrm>
                <a:off x="639" y="17044"/>
                <a:ext cx="123" cy="1"/>
              </a:xfrm>
              <a:prstGeom prst="rect">
                <a:avLst/>
              </a:prstGeom>
              <a:solidFill>
                <a:srgbClr val="6B06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8" name="Rectangle 763"/>
              <p:cNvSpPr>
                <a:spLocks noChangeArrowheads="1"/>
              </p:cNvSpPr>
              <p:nvPr/>
            </p:nvSpPr>
            <p:spPr bwMode="auto">
              <a:xfrm>
                <a:off x="639" y="17045"/>
                <a:ext cx="123" cy="1"/>
              </a:xfrm>
              <a:prstGeom prst="rect">
                <a:avLst/>
              </a:prstGeom>
              <a:solidFill>
                <a:srgbClr val="6E0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 name="Rectangle 764"/>
              <p:cNvSpPr>
                <a:spLocks noChangeArrowheads="1"/>
              </p:cNvSpPr>
              <p:nvPr/>
            </p:nvSpPr>
            <p:spPr bwMode="auto">
              <a:xfrm>
                <a:off x="639" y="17046"/>
                <a:ext cx="123" cy="1"/>
              </a:xfrm>
              <a:prstGeom prst="rect">
                <a:avLst/>
              </a:prstGeom>
              <a:solidFill>
                <a:srgbClr val="6E0B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 name="Rectangle 765"/>
              <p:cNvSpPr>
                <a:spLocks noChangeArrowheads="1"/>
              </p:cNvSpPr>
              <p:nvPr/>
            </p:nvSpPr>
            <p:spPr bwMode="auto">
              <a:xfrm>
                <a:off x="639" y="17047"/>
                <a:ext cx="123" cy="1"/>
              </a:xfrm>
              <a:prstGeom prst="rect">
                <a:avLst/>
              </a:prstGeom>
              <a:solidFill>
                <a:srgbClr val="700D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 name="Rectangle 766"/>
              <p:cNvSpPr>
                <a:spLocks noChangeArrowheads="1"/>
              </p:cNvSpPr>
              <p:nvPr/>
            </p:nvSpPr>
            <p:spPr bwMode="auto">
              <a:xfrm>
                <a:off x="639" y="17048"/>
                <a:ext cx="123" cy="1"/>
              </a:xfrm>
              <a:prstGeom prst="rect">
                <a:avLst/>
              </a:prstGeom>
              <a:solidFill>
                <a:srgbClr val="700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 name="Rectangle 767"/>
              <p:cNvSpPr>
                <a:spLocks noChangeArrowheads="1"/>
              </p:cNvSpPr>
              <p:nvPr/>
            </p:nvSpPr>
            <p:spPr bwMode="auto">
              <a:xfrm>
                <a:off x="639" y="17048"/>
                <a:ext cx="123" cy="1"/>
              </a:xfrm>
              <a:prstGeom prst="rect">
                <a:avLst/>
              </a:prstGeom>
              <a:solidFill>
                <a:srgbClr val="731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3" name="Rectangle 768"/>
              <p:cNvSpPr>
                <a:spLocks noChangeArrowheads="1"/>
              </p:cNvSpPr>
              <p:nvPr/>
            </p:nvSpPr>
            <p:spPr bwMode="auto">
              <a:xfrm>
                <a:off x="639" y="17049"/>
                <a:ext cx="123" cy="1"/>
              </a:xfrm>
              <a:prstGeom prst="rect">
                <a:avLst/>
              </a:prstGeom>
              <a:solidFill>
                <a:srgbClr val="731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4" name="Rectangle 769"/>
              <p:cNvSpPr>
                <a:spLocks noChangeArrowheads="1"/>
              </p:cNvSpPr>
              <p:nvPr/>
            </p:nvSpPr>
            <p:spPr bwMode="auto">
              <a:xfrm>
                <a:off x="639" y="17050"/>
                <a:ext cx="123" cy="1"/>
              </a:xfrm>
              <a:prstGeom prst="rect">
                <a:avLst/>
              </a:prstGeom>
              <a:solidFill>
                <a:srgbClr val="7515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5" name="Rectangle 770"/>
              <p:cNvSpPr>
                <a:spLocks noChangeArrowheads="1"/>
              </p:cNvSpPr>
              <p:nvPr/>
            </p:nvSpPr>
            <p:spPr bwMode="auto">
              <a:xfrm>
                <a:off x="639" y="17051"/>
                <a:ext cx="123" cy="1"/>
              </a:xfrm>
              <a:prstGeom prst="rect">
                <a:avLst/>
              </a:prstGeom>
              <a:solidFill>
                <a:srgbClr val="751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6" name="Rectangle 771"/>
              <p:cNvSpPr>
                <a:spLocks noChangeArrowheads="1"/>
              </p:cNvSpPr>
              <p:nvPr/>
            </p:nvSpPr>
            <p:spPr bwMode="auto">
              <a:xfrm>
                <a:off x="639" y="17052"/>
                <a:ext cx="123" cy="1"/>
              </a:xfrm>
              <a:prstGeom prst="rect">
                <a:avLst/>
              </a:prstGeom>
              <a:solidFill>
                <a:srgbClr val="7817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7" name="Rectangle 772"/>
              <p:cNvSpPr>
                <a:spLocks noChangeArrowheads="1"/>
              </p:cNvSpPr>
              <p:nvPr/>
            </p:nvSpPr>
            <p:spPr bwMode="auto">
              <a:xfrm>
                <a:off x="639" y="17053"/>
                <a:ext cx="123" cy="1"/>
              </a:xfrm>
              <a:prstGeom prst="rect">
                <a:avLst/>
              </a:prstGeom>
              <a:solidFill>
                <a:srgbClr val="78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8" name="Rectangle 773"/>
              <p:cNvSpPr>
                <a:spLocks noChangeArrowheads="1"/>
              </p:cNvSpPr>
              <p:nvPr/>
            </p:nvSpPr>
            <p:spPr bwMode="auto">
              <a:xfrm>
                <a:off x="639" y="17054"/>
                <a:ext cx="123" cy="1"/>
              </a:xfrm>
              <a:prstGeom prst="rect">
                <a:avLst/>
              </a:prstGeom>
              <a:solidFill>
                <a:srgbClr val="7A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9" name="Rectangle 774"/>
              <p:cNvSpPr>
                <a:spLocks noChangeArrowheads="1"/>
              </p:cNvSpPr>
              <p:nvPr/>
            </p:nvSpPr>
            <p:spPr bwMode="auto">
              <a:xfrm>
                <a:off x="639" y="17055"/>
                <a:ext cx="123" cy="1"/>
              </a:xfrm>
              <a:prstGeom prst="rect">
                <a:avLst/>
              </a:prstGeom>
              <a:solidFill>
                <a:srgbClr val="7A1C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0" name="Rectangle 775"/>
              <p:cNvSpPr>
                <a:spLocks noChangeArrowheads="1"/>
              </p:cNvSpPr>
              <p:nvPr/>
            </p:nvSpPr>
            <p:spPr bwMode="auto">
              <a:xfrm>
                <a:off x="639" y="17055"/>
                <a:ext cx="123" cy="1"/>
              </a:xfrm>
              <a:prstGeom prst="rect">
                <a:avLst/>
              </a:prstGeom>
              <a:solidFill>
                <a:srgbClr val="7D1D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1" name="Rectangle 776"/>
              <p:cNvSpPr>
                <a:spLocks noChangeArrowheads="1"/>
              </p:cNvSpPr>
              <p:nvPr/>
            </p:nvSpPr>
            <p:spPr bwMode="auto">
              <a:xfrm>
                <a:off x="639" y="17056"/>
                <a:ext cx="123" cy="1"/>
              </a:xfrm>
              <a:prstGeom prst="rect">
                <a:avLst/>
              </a:prstGeom>
              <a:solidFill>
                <a:srgbClr val="7D1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2" name="Rectangle 777"/>
              <p:cNvSpPr>
                <a:spLocks noChangeArrowheads="1"/>
              </p:cNvSpPr>
              <p:nvPr/>
            </p:nvSpPr>
            <p:spPr bwMode="auto">
              <a:xfrm>
                <a:off x="639" y="17057"/>
                <a:ext cx="123" cy="1"/>
              </a:xfrm>
              <a:prstGeom prst="rect">
                <a:avLst/>
              </a:prstGeom>
              <a:solidFill>
                <a:srgbClr val="8021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3" name="Rectangle 778"/>
              <p:cNvSpPr>
                <a:spLocks noChangeArrowheads="1"/>
              </p:cNvSpPr>
              <p:nvPr/>
            </p:nvSpPr>
            <p:spPr bwMode="auto">
              <a:xfrm>
                <a:off x="639" y="17058"/>
                <a:ext cx="123" cy="1"/>
              </a:xfrm>
              <a:prstGeom prst="rect">
                <a:avLst/>
              </a:prstGeom>
              <a:solidFill>
                <a:srgbClr val="8023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4" name="Rectangle 779"/>
              <p:cNvSpPr>
                <a:spLocks noChangeArrowheads="1"/>
              </p:cNvSpPr>
              <p:nvPr/>
            </p:nvSpPr>
            <p:spPr bwMode="auto">
              <a:xfrm>
                <a:off x="639" y="17059"/>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 name="Rectangle 780"/>
              <p:cNvSpPr>
                <a:spLocks noChangeArrowheads="1"/>
              </p:cNvSpPr>
              <p:nvPr/>
            </p:nvSpPr>
            <p:spPr bwMode="auto">
              <a:xfrm>
                <a:off x="639" y="17060"/>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 name="Rectangle 781"/>
              <p:cNvSpPr>
                <a:spLocks noChangeArrowheads="1"/>
              </p:cNvSpPr>
              <p:nvPr/>
            </p:nvSpPr>
            <p:spPr bwMode="auto">
              <a:xfrm>
                <a:off x="639" y="17061"/>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 name="Rectangle 782"/>
              <p:cNvSpPr>
                <a:spLocks noChangeArrowheads="1"/>
              </p:cNvSpPr>
              <p:nvPr/>
            </p:nvSpPr>
            <p:spPr bwMode="auto">
              <a:xfrm>
                <a:off x="639" y="17061"/>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 name="Rectangle 783"/>
              <p:cNvSpPr>
                <a:spLocks noChangeArrowheads="1"/>
              </p:cNvSpPr>
              <p:nvPr/>
            </p:nvSpPr>
            <p:spPr bwMode="auto">
              <a:xfrm>
                <a:off x="639" y="17062"/>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 name="Rectangle 784"/>
              <p:cNvSpPr>
                <a:spLocks noChangeArrowheads="1"/>
              </p:cNvSpPr>
              <p:nvPr/>
            </p:nvSpPr>
            <p:spPr bwMode="auto">
              <a:xfrm>
                <a:off x="639" y="17063"/>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 name="Rectangle 785"/>
              <p:cNvSpPr>
                <a:spLocks noChangeArrowheads="1"/>
              </p:cNvSpPr>
              <p:nvPr/>
            </p:nvSpPr>
            <p:spPr bwMode="auto">
              <a:xfrm>
                <a:off x="639" y="17064"/>
                <a:ext cx="123" cy="1"/>
              </a:xfrm>
              <a:prstGeom prst="rect">
                <a:avLst/>
              </a:prstGeom>
              <a:solidFill>
                <a:srgbClr val="8A2B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 name="Rectangle 786"/>
              <p:cNvSpPr>
                <a:spLocks noChangeArrowheads="1"/>
              </p:cNvSpPr>
              <p:nvPr/>
            </p:nvSpPr>
            <p:spPr bwMode="auto">
              <a:xfrm>
                <a:off x="639" y="17065"/>
                <a:ext cx="123" cy="1"/>
              </a:xfrm>
              <a:prstGeom prst="rect">
                <a:avLst/>
              </a:prstGeom>
              <a:solidFill>
                <a:srgbClr val="8A2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 name="Rectangle 787"/>
              <p:cNvSpPr>
                <a:spLocks noChangeArrowheads="1"/>
              </p:cNvSpPr>
              <p:nvPr/>
            </p:nvSpPr>
            <p:spPr bwMode="auto">
              <a:xfrm>
                <a:off x="639" y="17066"/>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 name="Rectangle 788"/>
              <p:cNvSpPr>
                <a:spLocks noChangeArrowheads="1"/>
              </p:cNvSpPr>
              <p:nvPr/>
            </p:nvSpPr>
            <p:spPr bwMode="auto">
              <a:xfrm>
                <a:off x="639" y="17067"/>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 name="Rectangle 789"/>
              <p:cNvSpPr>
                <a:spLocks noChangeArrowheads="1"/>
              </p:cNvSpPr>
              <p:nvPr/>
            </p:nvSpPr>
            <p:spPr bwMode="auto">
              <a:xfrm>
                <a:off x="639" y="17067"/>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Rectangle 790"/>
              <p:cNvSpPr>
                <a:spLocks noChangeArrowheads="1"/>
              </p:cNvSpPr>
              <p:nvPr/>
            </p:nvSpPr>
            <p:spPr bwMode="auto">
              <a:xfrm>
                <a:off x="639" y="17068"/>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Rectangle 791"/>
              <p:cNvSpPr>
                <a:spLocks noChangeArrowheads="1"/>
              </p:cNvSpPr>
              <p:nvPr/>
            </p:nvSpPr>
            <p:spPr bwMode="auto">
              <a:xfrm>
                <a:off x="639" y="17069"/>
                <a:ext cx="123" cy="1"/>
              </a:xfrm>
              <a:prstGeom prst="rect">
                <a:avLst/>
              </a:prstGeom>
              <a:solidFill>
                <a:srgbClr val="9135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Rectangle 792"/>
              <p:cNvSpPr>
                <a:spLocks noChangeArrowheads="1"/>
              </p:cNvSpPr>
              <p:nvPr/>
            </p:nvSpPr>
            <p:spPr bwMode="auto">
              <a:xfrm>
                <a:off x="639" y="17070"/>
                <a:ext cx="123" cy="1"/>
              </a:xfrm>
              <a:prstGeom prst="rect">
                <a:avLst/>
              </a:prstGeom>
              <a:solidFill>
                <a:srgbClr val="9136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Rectangle 793"/>
              <p:cNvSpPr>
                <a:spLocks noChangeArrowheads="1"/>
              </p:cNvSpPr>
              <p:nvPr/>
            </p:nvSpPr>
            <p:spPr bwMode="auto">
              <a:xfrm>
                <a:off x="639" y="17071"/>
                <a:ext cx="123" cy="1"/>
              </a:xfrm>
              <a:prstGeom prst="rect">
                <a:avLst/>
              </a:prstGeom>
              <a:solidFill>
                <a:srgbClr val="9437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Rectangle 794"/>
              <p:cNvSpPr>
                <a:spLocks noChangeArrowheads="1"/>
              </p:cNvSpPr>
              <p:nvPr/>
            </p:nvSpPr>
            <p:spPr bwMode="auto">
              <a:xfrm>
                <a:off x="639" y="17072"/>
                <a:ext cx="123" cy="1"/>
              </a:xfrm>
              <a:prstGeom prst="rect">
                <a:avLst/>
              </a:prstGeom>
              <a:solidFill>
                <a:srgbClr val="9439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Rectangle 795"/>
              <p:cNvSpPr>
                <a:spLocks noChangeArrowheads="1"/>
              </p:cNvSpPr>
              <p:nvPr/>
            </p:nvSpPr>
            <p:spPr bwMode="auto">
              <a:xfrm>
                <a:off x="639" y="17073"/>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Rectangle 796"/>
              <p:cNvSpPr>
                <a:spLocks noChangeArrowheads="1"/>
              </p:cNvSpPr>
              <p:nvPr/>
            </p:nvSpPr>
            <p:spPr bwMode="auto">
              <a:xfrm>
                <a:off x="639" y="17073"/>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Rectangle 797"/>
              <p:cNvSpPr>
                <a:spLocks noChangeArrowheads="1"/>
              </p:cNvSpPr>
              <p:nvPr/>
            </p:nvSpPr>
            <p:spPr bwMode="auto">
              <a:xfrm>
                <a:off x="639" y="17074"/>
                <a:ext cx="123" cy="1"/>
              </a:xfrm>
              <a:prstGeom prst="rect">
                <a:avLst/>
              </a:prstGeom>
              <a:solidFill>
                <a:srgbClr val="993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Rectangle 798"/>
              <p:cNvSpPr>
                <a:spLocks noChangeArrowheads="1"/>
              </p:cNvSpPr>
              <p:nvPr/>
            </p:nvSpPr>
            <p:spPr bwMode="auto">
              <a:xfrm>
                <a:off x="639" y="17075"/>
                <a:ext cx="123" cy="1"/>
              </a:xfrm>
              <a:prstGeom prst="rect">
                <a:avLst/>
              </a:prstGeom>
              <a:solidFill>
                <a:srgbClr val="993F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Rectangle 799"/>
              <p:cNvSpPr>
                <a:spLocks noChangeArrowheads="1"/>
              </p:cNvSpPr>
              <p:nvPr/>
            </p:nvSpPr>
            <p:spPr bwMode="auto">
              <a:xfrm>
                <a:off x="639" y="17076"/>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Rectangle 800"/>
              <p:cNvSpPr>
                <a:spLocks noChangeArrowheads="1"/>
              </p:cNvSpPr>
              <p:nvPr/>
            </p:nvSpPr>
            <p:spPr bwMode="auto">
              <a:xfrm>
                <a:off x="639" y="17077"/>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Rectangle 801"/>
              <p:cNvSpPr>
                <a:spLocks noChangeArrowheads="1"/>
              </p:cNvSpPr>
              <p:nvPr/>
            </p:nvSpPr>
            <p:spPr bwMode="auto">
              <a:xfrm>
                <a:off x="639" y="17078"/>
                <a:ext cx="123" cy="1"/>
              </a:xfrm>
              <a:prstGeom prst="rect">
                <a:avLst/>
              </a:prstGeom>
              <a:solidFill>
                <a:srgbClr val="9E4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Rectangle 802"/>
              <p:cNvSpPr>
                <a:spLocks noChangeArrowheads="1"/>
              </p:cNvSpPr>
              <p:nvPr/>
            </p:nvSpPr>
            <p:spPr bwMode="auto">
              <a:xfrm>
                <a:off x="639" y="17079"/>
                <a:ext cx="123" cy="1"/>
              </a:xfrm>
              <a:prstGeom prst="rect">
                <a:avLst/>
              </a:prstGeom>
              <a:solidFill>
                <a:srgbClr val="9E44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Rectangle 803"/>
              <p:cNvSpPr>
                <a:spLocks noChangeArrowheads="1"/>
              </p:cNvSpPr>
              <p:nvPr/>
            </p:nvSpPr>
            <p:spPr bwMode="auto">
              <a:xfrm>
                <a:off x="639" y="17079"/>
                <a:ext cx="123" cy="1"/>
              </a:xfrm>
              <a:prstGeom prst="rect">
                <a:avLst/>
              </a:prstGeom>
              <a:solidFill>
                <a:srgbClr val="A14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Rectangle 804"/>
              <p:cNvSpPr>
                <a:spLocks noChangeArrowheads="1"/>
              </p:cNvSpPr>
              <p:nvPr/>
            </p:nvSpPr>
            <p:spPr bwMode="auto">
              <a:xfrm>
                <a:off x="639" y="17080"/>
                <a:ext cx="123" cy="1"/>
              </a:xfrm>
              <a:prstGeom prst="rect">
                <a:avLst/>
              </a:prstGeom>
              <a:solidFill>
                <a:srgbClr val="A14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Rectangle 805"/>
              <p:cNvSpPr>
                <a:spLocks noChangeArrowheads="1"/>
              </p:cNvSpPr>
              <p:nvPr/>
            </p:nvSpPr>
            <p:spPr bwMode="auto">
              <a:xfrm>
                <a:off x="639" y="17081"/>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Rectangle 806"/>
              <p:cNvSpPr>
                <a:spLocks noChangeArrowheads="1"/>
              </p:cNvSpPr>
              <p:nvPr/>
            </p:nvSpPr>
            <p:spPr bwMode="auto">
              <a:xfrm>
                <a:off x="639" y="17082"/>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 name="Rectangle 807"/>
              <p:cNvSpPr>
                <a:spLocks noChangeArrowheads="1"/>
              </p:cNvSpPr>
              <p:nvPr/>
            </p:nvSpPr>
            <p:spPr bwMode="auto">
              <a:xfrm>
                <a:off x="639" y="17083"/>
                <a:ext cx="123" cy="1"/>
              </a:xfrm>
              <a:prstGeom prst="rect">
                <a:avLst/>
              </a:prstGeom>
              <a:solidFill>
                <a:srgbClr val="A64A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Rectangle 808"/>
              <p:cNvSpPr>
                <a:spLocks noChangeArrowheads="1"/>
              </p:cNvSpPr>
              <p:nvPr/>
            </p:nvSpPr>
            <p:spPr bwMode="auto">
              <a:xfrm>
                <a:off x="639" y="17084"/>
                <a:ext cx="123" cy="1"/>
              </a:xfrm>
              <a:prstGeom prst="rect">
                <a:avLst/>
              </a:prstGeom>
              <a:solidFill>
                <a:srgbClr val="A64D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Rectangle 809"/>
              <p:cNvSpPr>
                <a:spLocks noChangeArrowheads="1"/>
              </p:cNvSpPr>
              <p:nvPr/>
            </p:nvSpPr>
            <p:spPr bwMode="auto">
              <a:xfrm>
                <a:off x="639" y="17085"/>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Rectangle 810"/>
              <p:cNvSpPr>
                <a:spLocks noChangeArrowheads="1"/>
              </p:cNvSpPr>
              <p:nvPr/>
            </p:nvSpPr>
            <p:spPr bwMode="auto">
              <a:xfrm>
                <a:off x="639" y="17086"/>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Rectangle 811"/>
              <p:cNvSpPr>
                <a:spLocks noChangeArrowheads="1"/>
              </p:cNvSpPr>
              <p:nvPr/>
            </p:nvSpPr>
            <p:spPr bwMode="auto">
              <a:xfrm>
                <a:off x="639" y="17086"/>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Rectangle 812"/>
              <p:cNvSpPr>
                <a:spLocks noChangeArrowheads="1"/>
              </p:cNvSpPr>
              <p:nvPr/>
            </p:nvSpPr>
            <p:spPr bwMode="auto">
              <a:xfrm>
                <a:off x="639" y="17087"/>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Rectangle 813"/>
              <p:cNvSpPr>
                <a:spLocks noChangeArrowheads="1"/>
              </p:cNvSpPr>
              <p:nvPr/>
            </p:nvSpPr>
            <p:spPr bwMode="auto">
              <a:xfrm>
                <a:off x="639" y="17088"/>
                <a:ext cx="123" cy="1"/>
              </a:xfrm>
              <a:prstGeom prst="rect">
                <a:avLst/>
              </a:prstGeom>
              <a:solidFill>
                <a:srgbClr val="AD53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Rectangle 814"/>
              <p:cNvSpPr>
                <a:spLocks noChangeArrowheads="1"/>
              </p:cNvSpPr>
              <p:nvPr/>
            </p:nvSpPr>
            <p:spPr bwMode="auto">
              <a:xfrm>
                <a:off x="639" y="17089"/>
                <a:ext cx="123" cy="1"/>
              </a:xfrm>
              <a:prstGeom prst="rect">
                <a:avLst/>
              </a:prstGeom>
              <a:solidFill>
                <a:srgbClr val="AD54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Rectangle 815"/>
              <p:cNvSpPr>
                <a:spLocks noChangeArrowheads="1"/>
              </p:cNvSpPr>
              <p:nvPr/>
            </p:nvSpPr>
            <p:spPr bwMode="auto">
              <a:xfrm>
                <a:off x="639" y="17090"/>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Rectangle 816"/>
              <p:cNvSpPr>
                <a:spLocks noChangeArrowheads="1"/>
              </p:cNvSpPr>
              <p:nvPr/>
            </p:nvSpPr>
            <p:spPr bwMode="auto">
              <a:xfrm>
                <a:off x="639" y="17091"/>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Rectangle 817"/>
              <p:cNvSpPr>
                <a:spLocks noChangeArrowheads="1"/>
              </p:cNvSpPr>
              <p:nvPr/>
            </p:nvSpPr>
            <p:spPr bwMode="auto">
              <a:xfrm>
                <a:off x="639" y="17092"/>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Rectangle 818"/>
              <p:cNvSpPr>
                <a:spLocks noChangeArrowheads="1"/>
              </p:cNvSpPr>
              <p:nvPr/>
            </p:nvSpPr>
            <p:spPr bwMode="auto">
              <a:xfrm>
                <a:off x="639" y="17092"/>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4" name="Rectangle 819"/>
              <p:cNvSpPr>
                <a:spLocks noChangeArrowheads="1"/>
              </p:cNvSpPr>
              <p:nvPr/>
            </p:nvSpPr>
            <p:spPr bwMode="auto">
              <a:xfrm>
                <a:off x="639" y="17093"/>
                <a:ext cx="123" cy="1"/>
              </a:xfrm>
              <a:prstGeom prst="rect">
                <a:avLst/>
              </a:prstGeom>
              <a:solidFill>
                <a:srgbClr val="B55D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Rectangle 820"/>
              <p:cNvSpPr>
                <a:spLocks noChangeArrowheads="1"/>
              </p:cNvSpPr>
              <p:nvPr/>
            </p:nvSpPr>
            <p:spPr bwMode="auto">
              <a:xfrm>
                <a:off x="639" y="17094"/>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Rectangle 821"/>
              <p:cNvSpPr>
                <a:spLocks noChangeArrowheads="1"/>
              </p:cNvSpPr>
              <p:nvPr/>
            </p:nvSpPr>
            <p:spPr bwMode="auto">
              <a:xfrm>
                <a:off x="639" y="17095"/>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Rectangle 822"/>
              <p:cNvSpPr>
                <a:spLocks noChangeArrowheads="1"/>
              </p:cNvSpPr>
              <p:nvPr/>
            </p:nvSpPr>
            <p:spPr bwMode="auto">
              <a:xfrm>
                <a:off x="639" y="17096"/>
                <a:ext cx="123" cy="1"/>
              </a:xfrm>
              <a:prstGeom prst="rect">
                <a:avLst/>
              </a:prstGeom>
              <a:solidFill>
                <a:srgbClr val="BA61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Rectangle 823"/>
              <p:cNvSpPr>
                <a:spLocks noChangeArrowheads="1"/>
              </p:cNvSpPr>
              <p:nvPr/>
            </p:nvSpPr>
            <p:spPr bwMode="auto">
              <a:xfrm>
                <a:off x="639" y="17097"/>
                <a:ext cx="123" cy="1"/>
              </a:xfrm>
              <a:prstGeom prst="rect">
                <a:avLst/>
              </a:prstGeom>
              <a:solidFill>
                <a:srgbClr val="BA6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Rectangle 824"/>
              <p:cNvSpPr>
                <a:spLocks noChangeArrowheads="1"/>
              </p:cNvSpPr>
              <p:nvPr/>
            </p:nvSpPr>
            <p:spPr bwMode="auto">
              <a:xfrm>
                <a:off x="639" y="17098"/>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Rectangle 825"/>
              <p:cNvSpPr>
                <a:spLocks noChangeArrowheads="1"/>
              </p:cNvSpPr>
              <p:nvPr/>
            </p:nvSpPr>
            <p:spPr bwMode="auto">
              <a:xfrm>
                <a:off x="639" y="17098"/>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Rectangle 826"/>
              <p:cNvSpPr>
                <a:spLocks noChangeArrowheads="1"/>
              </p:cNvSpPr>
              <p:nvPr/>
            </p:nvSpPr>
            <p:spPr bwMode="auto">
              <a:xfrm>
                <a:off x="639" y="17099"/>
                <a:ext cx="123" cy="1"/>
              </a:xfrm>
              <a:prstGeom prst="rect">
                <a:avLst/>
              </a:prstGeom>
              <a:solidFill>
                <a:srgbClr val="BF6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Rectangle 827"/>
              <p:cNvSpPr>
                <a:spLocks noChangeArrowheads="1"/>
              </p:cNvSpPr>
              <p:nvPr/>
            </p:nvSpPr>
            <p:spPr bwMode="auto">
              <a:xfrm>
                <a:off x="639" y="17100"/>
                <a:ext cx="123" cy="1"/>
              </a:xfrm>
              <a:prstGeom prst="rect">
                <a:avLst/>
              </a:prstGeom>
              <a:solidFill>
                <a:srgbClr val="BF6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Rectangle 828"/>
              <p:cNvSpPr>
                <a:spLocks noChangeArrowheads="1"/>
              </p:cNvSpPr>
              <p:nvPr/>
            </p:nvSpPr>
            <p:spPr bwMode="auto">
              <a:xfrm>
                <a:off x="639" y="17101"/>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Rectangle 829"/>
              <p:cNvSpPr>
                <a:spLocks noChangeArrowheads="1"/>
              </p:cNvSpPr>
              <p:nvPr/>
            </p:nvSpPr>
            <p:spPr bwMode="auto">
              <a:xfrm>
                <a:off x="639" y="17102"/>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Rectangle 830"/>
              <p:cNvSpPr>
                <a:spLocks noChangeArrowheads="1"/>
              </p:cNvSpPr>
              <p:nvPr/>
            </p:nvSpPr>
            <p:spPr bwMode="auto">
              <a:xfrm>
                <a:off x="639" y="17103"/>
                <a:ext cx="123" cy="1"/>
              </a:xfrm>
              <a:prstGeom prst="rect">
                <a:avLst/>
              </a:prstGeom>
              <a:solidFill>
                <a:srgbClr val="C46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Rectangle 831"/>
              <p:cNvSpPr>
                <a:spLocks noChangeArrowheads="1"/>
              </p:cNvSpPr>
              <p:nvPr/>
            </p:nvSpPr>
            <p:spPr bwMode="auto">
              <a:xfrm>
                <a:off x="639" y="17104"/>
                <a:ext cx="123" cy="1"/>
              </a:xfrm>
              <a:prstGeom prst="rect">
                <a:avLst/>
              </a:prstGeom>
              <a:solidFill>
                <a:srgbClr val="C470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Rectangle 832"/>
              <p:cNvSpPr>
                <a:spLocks noChangeArrowheads="1"/>
              </p:cNvSpPr>
              <p:nvPr/>
            </p:nvSpPr>
            <p:spPr bwMode="auto">
              <a:xfrm>
                <a:off x="639" y="17104"/>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Rectangle 833"/>
              <p:cNvSpPr>
                <a:spLocks noChangeArrowheads="1"/>
              </p:cNvSpPr>
              <p:nvPr/>
            </p:nvSpPr>
            <p:spPr bwMode="auto">
              <a:xfrm>
                <a:off x="639" y="17105"/>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Rectangle 834"/>
              <p:cNvSpPr>
                <a:spLocks noChangeArrowheads="1"/>
              </p:cNvSpPr>
              <p:nvPr/>
            </p:nvSpPr>
            <p:spPr bwMode="auto">
              <a:xfrm>
                <a:off x="639" y="17106"/>
                <a:ext cx="123" cy="1"/>
              </a:xfrm>
              <a:prstGeom prst="rect">
                <a:avLst/>
              </a:prstGeom>
              <a:solidFill>
                <a:srgbClr val="C97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Rectangle 835"/>
              <p:cNvSpPr>
                <a:spLocks noChangeArrowheads="1"/>
              </p:cNvSpPr>
              <p:nvPr/>
            </p:nvSpPr>
            <p:spPr bwMode="auto">
              <a:xfrm>
                <a:off x="639" y="17107"/>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Rectangle 836"/>
              <p:cNvSpPr>
                <a:spLocks noChangeArrowheads="1"/>
              </p:cNvSpPr>
              <p:nvPr/>
            </p:nvSpPr>
            <p:spPr bwMode="auto">
              <a:xfrm>
                <a:off x="639" y="17108"/>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Rectangle 837"/>
              <p:cNvSpPr>
                <a:spLocks noChangeArrowheads="1"/>
              </p:cNvSpPr>
              <p:nvPr/>
            </p:nvSpPr>
            <p:spPr bwMode="auto">
              <a:xfrm>
                <a:off x="639" y="17109"/>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Rectangle 838"/>
              <p:cNvSpPr>
                <a:spLocks noChangeArrowheads="1"/>
              </p:cNvSpPr>
              <p:nvPr/>
            </p:nvSpPr>
            <p:spPr bwMode="auto">
              <a:xfrm>
                <a:off x="639" y="17110"/>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Rectangle 839"/>
              <p:cNvSpPr>
                <a:spLocks noChangeArrowheads="1"/>
              </p:cNvSpPr>
              <p:nvPr/>
            </p:nvSpPr>
            <p:spPr bwMode="auto">
              <a:xfrm>
                <a:off x="639" y="17111"/>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Rectangle 840"/>
              <p:cNvSpPr>
                <a:spLocks noChangeArrowheads="1"/>
              </p:cNvSpPr>
              <p:nvPr/>
            </p:nvSpPr>
            <p:spPr bwMode="auto">
              <a:xfrm>
                <a:off x="639" y="17111"/>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Rectangle 841"/>
              <p:cNvSpPr>
                <a:spLocks noChangeArrowheads="1"/>
              </p:cNvSpPr>
              <p:nvPr/>
            </p:nvSpPr>
            <p:spPr bwMode="auto">
              <a:xfrm>
                <a:off x="639" y="17112"/>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Rectangle 842"/>
              <p:cNvSpPr>
                <a:spLocks noChangeArrowheads="1"/>
              </p:cNvSpPr>
              <p:nvPr/>
            </p:nvSpPr>
            <p:spPr bwMode="auto">
              <a:xfrm>
                <a:off x="639" y="17113"/>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Rectangle 843"/>
              <p:cNvSpPr>
                <a:spLocks noChangeArrowheads="1"/>
              </p:cNvSpPr>
              <p:nvPr/>
            </p:nvSpPr>
            <p:spPr bwMode="auto">
              <a:xfrm>
                <a:off x="639" y="17114"/>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Rectangle 844"/>
              <p:cNvSpPr>
                <a:spLocks noChangeArrowheads="1"/>
              </p:cNvSpPr>
              <p:nvPr/>
            </p:nvSpPr>
            <p:spPr bwMode="auto">
              <a:xfrm>
                <a:off x="639" y="17115"/>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Rectangle 845"/>
              <p:cNvSpPr>
                <a:spLocks noChangeArrowheads="1"/>
              </p:cNvSpPr>
              <p:nvPr/>
            </p:nvSpPr>
            <p:spPr bwMode="auto">
              <a:xfrm>
                <a:off x="639" y="17116"/>
                <a:ext cx="123" cy="1"/>
              </a:xfrm>
              <a:prstGeom prst="rect">
                <a:avLst/>
              </a:prstGeom>
              <a:solidFill>
                <a:srgbClr val="D98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Rectangle 846"/>
              <p:cNvSpPr>
                <a:spLocks noChangeArrowheads="1"/>
              </p:cNvSpPr>
              <p:nvPr/>
            </p:nvSpPr>
            <p:spPr bwMode="auto">
              <a:xfrm>
                <a:off x="639" y="17117"/>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Rectangle 847"/>
              <p:cNvSpPr>
                <a:spLocks noChangeArrowheads="1"/>
              </p:cNvSpPr>
              <p:nvPr/>
            </p:nvSpPr>
            <p:spPr bwMode="auto">
              <a:xfrm>
                <a:off x="639" y="17117"/>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Rectangle 848"/>
              <p:cNvSpPr>
                <a:spLocks noChangeArrowheads="1"/>
              </p:cNvSpPr>
              <p:nvPr/>
            </p:nvSpPr>
            <p:spPr bwMode="auto">
              <a:xfrm>
                <a:off x="639" y="17118"/>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Rectangle 849"/>
              <p:cNvSpPr>
                <a:spLocks noChangeArrowheads="1"/>
              </p:cNvSpPr>
              <p:nvPr/>
            </p:nvSpPr>
            <p:spPr bwMode="auto">
              <a:xfrm>
                <a:off x="639" y="17119"/>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Rectangle 850"/>
              <p:cNvSpPr>
                <a:spLocks noChangeArrowheads="1"/>
              </p:cNvSpPr>
              <p:nvPr/>
            </p:nvSpPr>
            <p:spPr bwMode="auto">
              <a:xfrm>
                <a:off x="639" y="17120"/>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Rectangle 851"/>
              <p:cNvSpPr>
                <a:spLocks noChangeArrowheads="1"/>
              </p:cNvSpPr>
              <p:nvPr/>
            </p:nvSpPr>
            <p:spPr bwMode="auto">
              <a:xfrm>
                <a:off x="639" y="17121"/>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Rectangle 852"/>
              <p:cNvSpPr>
                <a:spLocks noChangeArrowheads="1"/>
              </p:cNvSpPr>
              <p:nvPr/>
            </p:nvSpPr>
            <p:spPr bwMode="auto">
              <a:xfrm>
                <a:off x="639" y="17122"/>
                <a:ext cx="123" cy="1"/>
              </a:xfrm>
              <a:prstGeom prst="rect">
                <a:avLst/>
              </a:prstGeom>
              <a:solidFill>
                <a:srgbClr val="E39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Rectangle 853"/>
              <p:cNvSpPr>
                <a:spLocks noChangeArrowheads="1"/>
              </p:cNvSpPr>
              <p:nvPr/>
            </p:nvSpPr>
            <p:spPr bwMode="auto">
              <a:xfrm>
                <a:off x="639" y="17123"/>
                <a:ext cx="123" cy="1"/>
              </a:xfrm>
              <a:prstGeom prst="rect">
                <a:avLst/>
              </a:prstGeom>
              <a:solidFill>
                <a:srgbClr val="E39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9" name="Rectangle 854"/>
              <p:cNvSpPr>
                <a:spLocks noChangeArrowheads="1"/>
              </p:cNvSpPr>
              <p:nvPr/>
            </p:nvSpPr>
            <p:spPr bwMode="auto">
              <a:xfrm>
                <a:off x="639" y="17123"/>
                <a:ext cx="123" cy="1"/>
              </a:xfrm>
              <a:prstGeom prst="rect">
                <a:avLst/>
              </a:prstGeom>
              <a:solidFill>
                <a:srgbClr val="E6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48" name="Rectangle 856"/>
            <p:cNvSpPr>
              <a:spLocks noChangeArrowheads="1"/>
            </p:cNvSpPr>
            <p:nvPr/>
          </p:nvSpPr>
          <p:spPr bwMode="auto">
            <a:xfrm>
              <a:off x="639" y="17124"/>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Rectangle 857"/>
            <p:cNvSpPr>
              <a:spLocks noChangeArrowheads="1"/>
            </p:cNvSpPr>
            <p:nvPr/>
          </p:nvSpPr>
          <p:spPr bwMode="auto">
            <a:xfrm>
              <a:off x="639" y="17125"/>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Rectangle 858"/>
            <p:cNvSpPr>
              <a:spLocks noChangeArrowheads="1"/>
            </p:cNvSpPr>
            <p:nvPr/>
          </p:nvSpPr>
          <p:spPr bwMode="auto">
            <a:xfrm>
              <a:off x="639" y="17126"/>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Rectangle 859"/>
            <p:cNvSpPr>
              <a:spLocks noChangeArrowheads="1"/>
            </p:cNvSpPr>
            <p:nvPr/>
          </p:nvSpPr>
          <p:spPr bwMode="auto">
            <a:xfrm>
              <a:off x="639" y="17127"/>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Rectangle 860"/>
            <p:cNvSpPr>
              <a:spLocks noChangeArrowheads="1"/>
            </p:cNvSpPr>
            <p:nvPr/>
          </p:nvSpPr>
          <p:spPr bwMode="auto">
            <a:xfrm>
              <a:off x="639" y="17128"/>
              <a:ext cx="123" cy="1"/>
            </a:xfrm>
            <a:prstGeom prst="rect">
              <a:avLst/>
            </a:prstGeom>
            <a:solidFill>
              <a:srgbClr val="ED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Rectangle 861"/>
            <p:cNvSpPr>
              <a:spLocks noChangeArrowheads="1"/>
            </p:cNvSpPr>
            <p:nvPr/>
          </p:nvSpPr>
          <p:spPr bwMode="auto">
            <a:xfrm>
              <a:off x="639" y="17129"/>
              <a:ext cx="123" cy="1"/>
            </a:xfrm>
            <a:prstGeom prst="rect">
              <a:avLst/>
            </a:prstGeom>
            <a:solidFill>
              <a:srgbClr val="EDA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Rectangle 862"/>
            <p:cNvSpPr>
              <a:spLocks noChangeArrowheads="1"/>
            </p:cNvSpPr>
            <p:nvPr/>
          </p:nvSpPr>
          <p:spPr bwMode="auto">
            <a:xfrm>
              <a:off x="639" y="17129"/>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Rectangle 863"/>
            <p:cNvSpPr>
              <a:spLocks noChangeArrowheads="1"/>
            </p:cNvSpPr>
            <p:nvPr/>
          </p:nvSpPr>
          <p:spPr bwMode="auto">
            <a:xfrm>
              <a:off x="639" y="17130"/>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Rectangle 864"/>
            <p:cNvSpPr>
              <a:spLocks noChangeArrowheads="1"/>
            </p:cNvSpPr>
            <p:nvPr/>
          </p:nvSpPr>
          <p:spPr bwMode="auto">
            <a:xfrm>
              <a:off x="639" y="17131"/>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Rectangle 865"/>
            <p:cNvSpPr>
              <a:spLocks noChangeArrowheads="1"/>
            </p:cNvSpPr>
            <p:nvPr/>
          </p:nvSpPr>
          <p:spPr bwMode="auto">
            <a:xfrm>
              <a:off x="826" y="16990"/>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entury Gothic"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8" name="Rectangle 866"/>
            <p:cNvSpPr>
              <a:spLocks noChangeArrowheads="1"/>
            </p:cNvSpPr>
            <p:nvPr/>
          </p:nvSpPr>
          <p:spPr bwMode="auto">
            <a:xfrm>
              <a:off x="826" y="17161"/>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entury Gothic"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60" name="Group 870"/>
          <p:cNvGrpSpPr>
            <a:grpSpLocks noChangeAspect="1"/>
          </p:cNvGrpSpPr>
          <p:nvPr/>
        </p:nvGrpSpPr>
        <p:grpSpPr bwMode="auto">
          <a:xfrm>
            <a:off x="3810000" y="26829326"/>
            <a:ext cx="422275" cy="573087"/>
            <a:chOff x="2400" y="16977"/>
            <a:chExt cx="266" cy="361"/>
          </a:xfrm>
        </p:grpSpPr>
        <p:sp>
          <p:nvSpPr>
            <p:cNvPr id="1861" name="AutoShape 869"/>
            <p:cNvSpPr>
              <a:spLocks noChangeAspect="1" noChangeArrowheads="1" noTextEdit="1"/>
            </p:cNvSpPr>
            <p:nvPr/>
          </p:nvSpPr>
          <p:spPr bwMode="auto">
            <a:xfrm>
              <a:off x="2400" y="16977"/>
              <a:ext cx="266"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62" name="Group 1071"/>
            <p:cNvGrpSpPr>
              <a:grpSpLocks/>
            </p:cNvGrpSpPr>
            <p:nvPr/>
          </p:nvGrpSpPr>
          <p:grpSpPr bwMode="auto">
            <a:xfrm>
              <a:off x="2425" y="17031"/>
              <a:ext cx="133" cy="172"/>
              <a:chOff x="2425" y="17031"/>
              <a:chExt cx="133" cy="172"/>
            </a:xfrm>
          </p:grpSpPr>
          <p:sp>
            <p:nvSpPr>
              <p:cNvPr id="1874" name="Line 871"/>
              <p:cNvSpPr>
                <a:spLocks noChangeShapeType="1"/>
              </p:cNvSpPr>
              <p:nvPr/>
            </p:nvSpPr>
            <p:spPr bwMode="auto">
              <a:xfrm>
                <a:off x="2548" y="17114"/>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5" name="Rectangle 872"/>
              <p:cNvSpPr>
                <a:spLocks noChangeArrowheads="1"/>
              </p:cNvSpPr>
              <p:nvPr/>
            </p:nvSpPr>
            <p:spPr bwMode="auto">
              <a:xfrm>
                <a:off x="2425" y="17114"/>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Rectangle 873"/>
              <p:cNvSpPr>
                <a:spLocks noChangeArrowheads="1"/>
              </p:cNvSpPr>
              <p:nvPr/>
            </p:nvSpPr>
            <p:spPr bwMode="auto">
              <a:xfrm>
                <a:off x="2425" y="17115"/>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Rectangle 874"/>
              <p:cNvSpPr>
                <a:spLocks noChangeArrowheads="1"/>
              </p:cNvSpPr>
              <p:nvPr/>
            </p:nvSpPr>
            <p:spPr bwMode="auto">
              <a:xfrm>
                <a:off x="2425" y="17116"/>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Rectangle 875"/>
              <p:cNvSpPr>
                <a:spLocks noChangeArrowheads="1"/>
              </p:cNvSpPr>
              <p:nvPr/>
            </p:nvSpPr>
            <p:spPr bwMode="auto">
              <a:xfrm>
                <a:off x="2425" y="17117"/>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Rectangle 876"/>
              <p:cNvSpPr>
                <a:spLocks noChangeArrowheads="1"/>
              </p:cNvSpPr>
              <p:nvPr/>
            </p:nvSpPr>
            <p:spPr bwMode="auto">
              <a:xfrm>
                <a:off x="2425" y="17117"/>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Rectangle 877"/>
              <p:cNvSpPr>
                <a:spLocks noChangeArrowheads="1"/>
              </p:cNvSpPr>
              <p:nvPr/>
            </p:nvSpPr>
            <p:spPr bwMode="auto">
              <a:xfrm>
                <a:off x="2425" y="17118"/>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Rectangle 878"/>
              <p:cNvSpPr>
                <a:spLocks noChangeArrowheads="1"/>
              </p:cNvSpPr>
              <p:nvPr/>
            </p:nvSpPr>
            <p:spPr bwMode="auto">
              <a:xfrm>
                <a:off x="2425" y="17119"/>
                <a:ext cx="123" cy="1"/>
              </a:xfrm>
              <a:prstGeom prst="rect">
                <a:avLst/>
              </a:prstGeom>
              <a:solidFill>
                <a:srgbClr val="F2A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Rectangle 879"/>
              <p:cNvSpPr>
                <a:spLocks noChangeArrowheads="1"/>
              </p:cNvSpPr>
              <p:nvPr/>
            </p:nvSpPr>
            <p:spPr bwMode="auto">
              <a:xfrm>
                <a:off x="2425" y="17120"/>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Rectangle 880"/>
              <p:cNvSpPr>
                <a:spLocks noChangeArrowheads="1"/>
              </p:cNvSpPr>
              <p:nvPr/>
            </p:nvSpPr>
            <p:spPr bwMode="auto">
              <a:xfrm>
                <a:off x="2425" y="17121"/>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Rectangle 881"/>
              <p:cNvSpPr>
                <a:spLocks noChangeArrowheads="1"/>
              </p:cNvSpPr>
              <p:nvPr/>
            </p:nvSpPr>
            <p:spPr bwMode="auto">
              <a:xfrm>
                <a:off x="2425" y="17122"/>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Rectangle 882"/>
              <p:cNvSpPr>
                <a:spLocks noChangeArrowheads="1"/>
              </p:cNvSpPr>
              <p:nvPr/>
            </p:nvSpPr>
            <p:spPr bwMode="auto">
              <a:xfrm>
                <a:off x="2425" y="17123"/>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Rectangle 883"/>
              <p:cNvSpPr>
                <a:spLocks noChangeArrowheads="1"/>
              </p:cNvSpPr>
              <p:nvPr/>
            </p:nvSpPr>
            <p:spPr bwMode="auto">
              <a:xfrm>
                <a:off x="2425" y="17124"/>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Rectangle 884"/>
              <p:cNvSpPr>
                <a:spLocks noChangeArrowheads="1"/>
              </p:cNvSpPr>
              <p:nvPr/>
            </p:nvSpPr>
            <p:spPr bwMode="auto">
              <a:xfrm>
                <a:off x="2425" y="17124"/>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Rectangle 885"/>
              <p:cNvSpPr>
                <a:spLocks noChangeArrowheads="1"/>
              </p:cNvSpPr>
              <p:nvPr/>
            </p:nvSpPr>
            <p:spPr bwMode="auto">
              <a:xfrm>
                <a:off x="2425" y="17125"/>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Rectangle 886"/>
              <p:cNvSpPr>
                <a:spLocks noChangeArrowheads="1"/>
              </p:cNvSpPr>
              <p:nvPr/>
            </p:nvSpPr>
            <p:spPr bwMode="auto">
              <a:xfrm>
                <a:off x="2425" y="17126"/>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Rectangle 887"/>
              <p:cNvSpPr>
                <a:spLocks noChangeArrowheads="1"/>
              </p:cNvSpPr>
              <p:nvPr/>
            </p:nvSpPr>
            <p:spPr bwMode="auto">
              <a:xfrm>
                <a:off x="2425" y="17127"/>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Rectangle 888"/>
              <p:cNvSpPr>
                <a:spLocks noChangeArrowheads="1"/>
              </p:cNvSpPr>
              <p:nvPr/>
            </p:nvSpPr>
            <p:spPr bwMode="auto">
              <a:xfrm>
                <a:off x="2425" y="17128"/>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Rectangle 889"/>
              <p:cNvSpPr>
                <a:spLocks noChangeArrowheads="1"/>
              </p:cNvSpPr>
              <p:nvPr/>
            </p:nvSpPr>
            <p:spPr bwMode="auto">
              <a:xfrm>
                <a:off x="2425" y="17129"/>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Rectangle 890"/>
              <p:cNvSpPr>
                <a:spLocks noChangeArrowheads="1"/>
              </p:cNvSpPr>
              <p:nvPr/>
            </p:nvSpPr>
            <p:spPr bwMode="auto">
              <a:xfrm>
                <a:off x="2425" y="17130"/>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5" name="Rectangle 891"/>
              <p:cNvSpPr>
                <a:spLocks noChangeArrowheads="1"/>
              </p:cNvSpPr>
              <p:nvPr/>
            </p:nvSpPr>
            <p:spPr bwMode="auto">
              <a:xfrm>
                <a:off x="2425" y="17130"/>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Rectangle 892"/>
              <p:cNvSpPr>
                <a:spLocks noChangeArrowheads="1"/>
              </p:cNvSpPr>
              <p:nvPr/>
            </p:nvSpPr>
            <p:spPr bwMode="auto">
              <a:xfrm>
                <a:off x="2425" y="17131"/>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Rectangle 893"/>
              <p:cNvSpPr>
                <a:spLocks noChangeArrowheads="1"/>
              </p:cNvSpPr>
              <p:nvPr/>
            </p:nvSpPr>
            <p:spPr bwMode="auto">
              <a:xfrm>
                <a:off x="2425" y="17132"/>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Rectangle 894"/>
              <p:cNvSpPr>
                <a:spLocks noChangeArrowheads="1"/>
              </p:cNvSpPr>
              <p:nvPr/>
            </p:nvSpPr>
            <p:spPr bwMode="auto">
              <a:xfrm>
                <a:off x="2425" y="17133"/>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Rectangle 895"/>
              <p:cNvSpPr>
                <a:spLocks noChangeArrowheads="1"/>
              </p:cNvSpPr>
              <p:nvPr/>
            </p:nvSpPr>
            <p:spPr bwMode="auto">
              <a:xfrm>
                <a:off x="2425" y="17134"/>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Rectangle 896"/>
              <p:cNvSpPr>
                <a:spLocks noChangeArrowheads="1"/>
              </p:cNvSpPr>
              <p:nvPr/>
            </p:nvSpPr>
            <p:spPr bwMode="auto">
              <a:xfrm>
                <a:off x="2425" y="17135"/>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Rectangle 897"/>
              <p:cNvSpPr>
                <a:spLocks noChangeArrowheads="1"/>
              </p:cNvSpPr>
              <p:nvPr/>
            </p:nvSpPr>
            <p:spPr bwMode="auto">
              <a:xfrm>
                <a:off x="2425" y="17136"/>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Rectangle 898"/>
              <p:cNvSpPr>
                <a:spLocks noChangeArrowheads="1"/>
              </p:cNvSpPr>
              <p:nvPr/>
            </p:nvSpPr>
            <p:spPr bwMode="auto">
              <a:xfrm>
                <a:off x="2425" y="17136"/>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Rectangle 899"/>
              <p:cNvSpPr>
                <a:spLocks noChangeArrowheads="1"/>
              </p:cNvSpPr>
              <p:nvPr/>
            </p:nvSpPr>
            <p:spPr bwMode="auto">
              <a:xfrm>
                <a:off x="2425" y="17137"/>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Rectangle 900"/>
              <p:cNvSpPr>
                <a:spLocks noChangeArrowheads="1"/>
              </p:cNvSpPr>
              <p:nvPr/>
            </p:nvSpPr>
            <p:spPr bwMode="auto">
              <a:xfrm>
                <a:off x="2425" y="17138"/>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Rectangle 901"/>
              <p:cNvSpPr>
                <a:spLocks noChangeArrowheads="1"/>
              </p:cNvSpPr>
              <p:nvPr/>
            </p:nvSpPr>
            <p:spPr bwMode="auto">
              <a:xfrm>
                <a:off x="2425" y="17139"/>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Rectangle 902"/>
              <p:cNvSpPr>
                <a:spLocks noChangeArrowheads="1"/>
              </p:cNvSpPr>
              <p:nvPr/>
            </p:nvSpPr>
            <p:spPr bwMode="auto">
              <a:xfrm>
                <a:off x="2425" y="17140"/>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Rectangle 903"/>
              <p:cNvSpPr>
                <a:spLocks noChangeArrowheads="1"/>
              </p:cNvSpPr>
              <p:nvPr/>
            </p:nvSpPr>
            <p:spPr bwMode="auto">
              <a:xfrm>
                <a:off x="2425" y="17141"/>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Rectangle 904"/>
              <p:cNvSpPr>
                <a:spLocks noChangeArrowheads="1"/>
              </p:cNvSpPr>
              <p:nvPr/>
            </p:nvSpPr>
            <p:spPr bwMode="auto">
              <a:xfrm>
                <a:off x="2425" y="17142"/>
                <a:ext cx="123" cy="1"/>
              </a:xfrm>
              <a:prstGeom prst="rect">
                <a:avLst/>
              </a:prstGeom>
              <a:solidFill>
                <a:srgbClr val="F7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Rectangle 905"/>
              <p:cNvSpPr>
                <a:spLocks noChangeArrowheads="1"/>
              </p:cNvSpPr>
              <p:nvPr/>
            </p:nvSpPr>
            <p:spPr bwMode="auto">
              <a:xfrm>
                <a:off x="2425" y="17142"/>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Rectangle 906"/>
              <p:cNvSpPr>
                <a:spLocks noChangeArrowheads="1"/>
              </p:cNvSpPr>
              <p:nvPr/>
            </p:nvSpPr>
            <p:spPr bwMode="auto">
              <a:xfrm>
                <a:off x="2425" y="17143"/>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Rectangle 907"/>
              <p:cNvSpPr>
                <a:spLocks noChangeArrowheads="1"/>
              </p:cNvSpPr>
              <p:nvPr/>
            </p:nvSpPr>
            <p:spPr bwMode="auto">
              <a:xfrm>
                <a:off x="2425" y="17144"/>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Rectangle 908"/>
              <p:cNvSpPr>
                <a:spLocks noChangeArrowheads="1"/>
              </p:cNvSpPr>
              <p:nvPr/>
            </p:nvSpPr>
            <p:spPr bwMode="auto">
              <a:xfrm>
                <a:off x="2425" y="17145"/>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Rectangle 909"/>
              <p:cNvSpPr>
                <a:spLocks noChangeArrowheads="1"/>
              </p:cNvSpPr>
              <p:nvPr/>
            </p:nvSpPr>
            <p:spPr bwMode="auto">
              <a:xfrm>
                <a:off x="2425" y="17146"/>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Rectangle 910"/>
              <p:cNvSpPr>
                <a:spLocks noChangeArrowheads="1"/>
              </p:cNvSpPr>
              <p:nvPr/>
            </p:nvSpPr>
            <p:spPr bwMode="auto">
              <a:xfrm>
                <a:off x="2425" y="17147"/>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Rectangle 911"/>
              <p:cNvSpPr>
                <a:spLocks noChangeArrowheads="1"/>
              </p:cNvSpPr>
              <p:nvPr/>
            </p:nvSpPr>
            <p:spPr bwMode="auto">
              <a:xfrm>
                <a:off x="2425" y="17148"/>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Rectangle 912"/>
              <p:cNvSpPr>
                <a:spLocks noChangeArrowheads="1"/>
              </p:cNvSpPr>
              <p:nvPr/>
            </p:nvSpPr>
            <p:spPr bwMode="auto">
              <a:xfrm>
                <a:off x="2425" y="17149"/>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Rectangle 913"/>
              <p:cNvSpPr>
                <a:spLocks noChangeArrowheads="1"/>
              </p:cNvSpPr>
              <p:nvPr/>
            </p:nvSpPr>
            <p:spPr bwMode="auto">
              <a:xfrm>
                <a:off x="2425" y="17149"/>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Rectangle 914"/>
              <p:cNvSpPr>
                <a:spLocks noChangeArrowheads="1"/>
              </p:cNvSpPr>
              <p:nvPr/>
            </p:nvSpPr>
            <p:spPr bwMode="auto">
              <a:xfrm>
                <a:off x="2425" y="17150"/>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Rectangle 915"/>
              <p:cNvSpPr>
                <a:spLocks noChangeArrowheads="1"/>
              </p:cNvSpPr>
              <p:nvPr/>
            </p:nvSpPr>
            <p:spPr bwMode="auto">
              <a:xfrm>
                <a:off x="2425" y="17151"/>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Rectangle 916"/>
              <p:cNvSpPr>
                <a:spLocks noChangeArrowheads="1"/>
              </p:cNvSpPr>
              <p:nvPr/>
            </p:nvSpPr>
            <p:spPr bwMode="auto">
              <a:xfrm>
                <a:off x="2425" y="17152"/>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Rectangle 917"/>
              <p:cNvSpPr>
                <a:spLocks noChangeArrowheads="1"/>
              </p:cNvSpPr>
              <p:nvPr/>
            </p:nvSpPr>
            <p:spPr bwMode="auto">
              <a:xfrm>
                <a:off x="2425" y="17153"/>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Rectangle 918"/>
              <p:cNvSpPr>
                <a:spLocks noChangeArrowheads="1"/>
              </p:cNvSpPr>
              <p:nvPr/>
            </p:nvSpPr>
            <p:spPr bwMode="auto">
              <a:xfrm>
                <a:off x="2425" y="17154"/>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Rectangle 919"/>
              <p:cNvSpPr>
                <a:spLocks noChangeArrowheads="1"/>
              </p:cNvSpPr>
              <p:nvPr/>
            </p:nvSpPr>
            <p:spPr bwMode="auto">
              <a:xfrm>
                <a:off x="2425" y="17155"/>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Rectangle 920"/>
              <p:cNvSpPr>
                <a:spLocks noChangeArrowheads="1"/>
              </p:cNvSpPr>
              <p:nvPr/>
            </p:nvSpPr>
            <p:spPr bwMode="auto">
              <a:xfrm>
                <a:off x="2425" y="17155"/>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Rectangle 921"/>
              <p:cNvSpPr>
                <a:spLocks noChangeArrowheads="1"/>
              </p:cNvSpPr>
              <p:nvPr/>
            </p:nvSpPr>
            <p:spPr bwMode="auto">
              <a:xfrm>
                <a:off x="2425" y="17156"/>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Rectangle 922"/>
              <p:cNvSpPr>
                <a:spLocks noChangeArrowheads="1"/>
              </p:cNvSpPr>
              <p:nvPr/>
            </p:nvSpPr>
            <p:spPr bwMode="auto">
              <a:xfrm>
                <a:off x="2425" y="17157"/>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Rectangle 923"/>
              <p:cNvSpPr>
                <a:spLocks noChangeArrowheads="1"/>
              </p:cNvSpPr>
              <p:nvPr/>
            </p:nvSpPr>
            <p:spPr bwMode="auto">
              <a:xfrm>
                <a:off x="2425" y="17158"/>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Rectangle 924"/>
              <p:cNvSpPr>
                <a:spLocks noChangeArrowheads="1"/>
              </p:cNvSpPr>
              <p:nvPr/>
            </p:nvSpPr>
            <p:spPr bwMode="auto">
              <a:xfrm>
                <a:off x="2425" y="17159"/>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Rectangle 925"/>
              <p:cNvSpPr>
                <a:spLocks noChangeArrowheads="1"/>
              </p:cNvSpPr>
              <p:nvPr/>
            </p:nvSpPr>
            <p:spPr bwMode="auto">
              <a:xfrm>
                <a:off x="2425" y="17160"/>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Rectangle 926"/>
              <p:cNvSpPr>
                <a:spLocks noChangeArrowheads="1"/>
              </p:cNvSpPr>
              <p:nvPr/>
            </p:nvSpPr>
            <p:spPr bwMode="auto">
              <a:xfrm>
                <a:off x="2425" y="17161"/>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Rectangle 927"/>
              <p:cNvSpPr>
                <a:spLocks noChangeArrowheads="1"/>
              </p:cNvSpPr>
              <p:nvPr/>
            </p:nvSpPr>
            <p:spPr bwMode="auto">
              <a:xfrm>
                <a:off x="2425" y="17161"/>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Rectangle 928"/>
              <p:cNvSpPr>
                <a:spLocks noChangeArrowheads="1"/>
              </p:cNvSpPr>
              <p:nvPr/>
            </p:nvSpPr>
            <p:spPr bwMode="auto">
              <a:xfrm>
                <a:off x="2425" y="17162"/>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Rectangle 929"/>
              <p:cNvSpPr>
                <a:spLocks noChangeArrowheads="1"/>
              </p:cNvSpPr>
              <p:nvPr/>
            </p:nvSpPr>
            <p:spPr bwMode="auto">
              <a:xfrm>
                <a:off x="2425" y="17163"/>
                <a:ext cx="123" cy="1"/>
              </a:xfrm>
              <a:prstGeom prst="rect">
                <a:avLst/>
              </a:prstGeom>
              <a:solidFill>
                <a:srgbClr val="FCD7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Rectangle 930"/>
              <p:cNvSpPr>
                <a:spLocks noChangeArrowheads="1"/>
              </p:cNvSpPr>
              <p:nvPr/>
            </p:nvSpPr>
            <p:spPr bwMode="auto">
              <a:xfrm>
                <a:off x="2425" y="17164"/>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Rectangle 931"/>
              <p:cNvSpPr>
                <a:spLocks noChangeArrowheads="1"/>
              </p:cNvSpPr>
              <p:nvPr/>
            </p:nvSpPr>
            <p:spPr bwMode="auto">
              <a:xfrm>
                <a:off x="2425" y="17165"/>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Rectangle 932"/>
              <p:cNvSpPr>
                <a:spLocks noChangeArrowheads="1"/>
              </p:cNvSpPr>
              <p:nvPr/>
            </p:nvSpPr>
            <p:spPr bwMode="auto">
              <a:xfrm>
                <a:off x="2425" y="17166"/>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Rectangle 933"/>
              <p:cNvSpPr>
                <a:spLocks noChangeArrowheads="1"/>
              </p:cNvSpPr>
              <p:nvPr/>
            </p:nvSpPr>
            <p:spPr bwMode="auto">
              <a:xfrm>
                <a:off x="2425" y="17167"/>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8" name="Rectangle 934"/>
              <p:cNvSpPr>
                <a:spLocks noChangeArrowheads="1"/>
              </p:cNvSpPr>
              <p:nvPr/>
            </p:nvSpPr>
            <p:spPr bwMode="auto">
              <a:xfrm>
                <a:off x="2425" y="17167"/>
                <a:ext cx="123" cy="1"/>
              </a:xfrm>
              <a:prstGeom prst="rect">
                <a:avLst/>
              </a:prstGeom>
              <a:solidFill>
                <a:srgbClr val="FCD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Rectangle 935"/>
              <p:cNvSpPr>
                <a:spLocks noChangeArrowheads="1"/>
              </p:cNvSpPr>
              <p:nvPr/>
            </p:nvSpPr>
            <p:spPr bwMode="auto">
              <a:xfrm>
                <a:off x="2425" y="17168"/>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Rectangle 936"/>
              <p:cNvSpPr>
                <a:spLocks noChangeArrowheads="1"/>
              </p:cNvSpPr>
              <p:nvPr/>
            </p:nvSpPr>
            <p:spPr bwMode="auto">
              <a:xfrm>
                <a:off x="2425" y="17169"/>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Rectangle 937"/>
              <p:cNvSpPr>
                <a:spLocks noChangeArrowheads="1"/>
              </p:cNvSpPr>
              <p:nvPr/>
            </p:nvSpPr>
            <p:spPr bwMode="auto">
              <a:xfrm>
                <a:off x="2425" y="17170"/>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Rectangle 938"/>
              <p:cNvSpPr>
                <a:spLocks noChangeArrowheads="1"/>
              </p:cNvSpPr>
              <p:nvPr/>
            </p:nvSpPr>
            <p:spPr bwMode="auto">
              <a:xfrm>
                <a:off x="2425" y="17171"/>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Rectangle 939"/>
              <p:cNvSpPr>
                <a:spLocks noChangeArrowheads="1"/>
              </p:cNvSpPr>
              <p:nvPr/>
            </p:nvSpPr>
            <p:spPr bwMode="auto">
              <a:xfrm>
                <a:off x="2425" y="17172"/>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Rectangle 940"/>
              <p:cNvSpPr>
                <a:spLocks noChangeArrowheads="1"/>
              </p:cNvSpPr>
              <p:nvPr/>
            </p:nvSpPr>
            <p:spPr bwMode="auto">
              <a:xfrm>
                <a:off x="2425" y="17173"/>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Rectangle 941"/>
              <p:cNvSpPr>
                <a:spLocks noChangeArrowheads="1"/>
              </p:cNvSpPr>
              <p:nvPr/>
            </p:nvSpPr>
            <p:spPr bwMode="auto">
              <a:xfrm>
                <a:off x="2425" y="17174"/>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Rectangle 942"/>
              <p:cNvSpPr>
                <a:spLocks noChangeArrowheads="1"/>
              </p:cNvSpPr>
              <p:nvPr/>
            </p:nvSpPr>
            <p:spPr bwMode="auto">
              <a:xfrm>
                <a:off x="2425" y="17174"/>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Rectangle 943"/>
              <p:cNvSpPr>
                <a:spLocks noChangeArrowheads="1"/>
              </p:cNvSpPr>
              <p:nvPr/>
            </p:nvSpPr>
            <p:spPr bwMode="auto">
              <a:xfrm>
                <a:off x="2425" y="17175"/>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Rectangle 944"/>
              <p:cNvSpPr>
                <a:spLocks noChangeArrowheads="1"/>
              </p:cNvSpPr>
              <p:nvPr/>
            </p:nvSpPr>
            <p:spPr bwMode="auto">
              <a:xfrm>
                <a:off x="2425" y="17176"/>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Rectangle 945"/>
              <p:cNvSpPr>
                <a:spLocks noChangeArrowheads="1"/>
              </p:cNvSpPr>
              <p:nvPr/>
            </p:nvSpPr>
            <p:spPr bwMode="auto">
              <a:xfrm>
                <a:off x="2425" y="17177"/>
                <a:ext cx="123" cy="1"/>
              </a:xfrm>
              <a:prstGeom prst="rect">
                <a:avLst/>
              </a:prstGeom>
              <a:solidFill>
                <a:srgbClr val="FCE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Rectangle 946"/>
              <p:cNvSpPr>
                <a:spLocks noChangeArrowheads="1"/>
              </p:cNvSpPr>
              <p:nvPr/>
            </p:nvSpPr>
            <p:spPr bwMode="auto">
              <a:xfrm>
                <a:off x="2425" y="17178"/>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Rectangle 947"/>
              <p:cNvSpPr>
                <a:spLocks noChangeArrowheads="1"/>
              </p:cNvSpPr>
              <p:nvPr/>
            </p:nvSpPr>
            <p:spPr bwMode="auto">
              <a:xfrm>
                <a:off x="2425" y="17179"/>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Rectangle 948"/>
              <p:cNvSpPr>
                <a:spLocks noChangeArrowheads="1"/>
              </p:cNvSpPr>
              <p:nvPr/>
            </p:nvSpPr>
            <p:spPr bwMode="auto">
              <a:xfrm>
                <a:off x="2425" y="17180"/>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Rectangle 949"/>
              <p:cNvSpPr>
                <a:spLocks noChangeArrowheads="1"/>
              </p:cNvSpPr>
              <p:nvPr/>
            </p:nvSpPr>
            <p:spPr bwMode="auto">
              <a:xfrm>
                <a:off x="2425" y="17180"/>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Rectangle 950"/>
              <p:cNvSpPr>
                <a:spLocks noChangeArrowheads="1"/>
              </p:cNvSpPr>
              <p:nvPr/>
            </p:nvSpPr>
            <p:spPr bwMode="auto">
              <a:xfrm>
                <a:off x="2425" y="17181"/>
                <a:ext cx="123" cy="1"/>
              </a:xfrm>
              <a:prstGeom prst="rect">
                <a:avLst/>
              </a:prstGeom>
              <a:solidFill>
                <a:srgbClr val="FCE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Rectangle 951"/>
              <p:cNvSpPr>
                <a:spLocks noChangeArrowheads="1"/>
              </p:cNvSpPr>
              <p:nvPr/>
            </p:nvSpPr>
            <p:spPr bwMode="auto">
              <a:xfrm>
                <a:off x="2425" y="17182"/>
                <a:ext cx="123" cy="1"/>
              </a:xfrm>
              <a:prstGeom prst="rect">
                <a:avLst/>
              </a:prstGeom>
              <a:solidFill>
                <a:srgbClr val="FCE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Rectangle 952"/>
              <p:cNvSpPr>
                <a:spLocks noChangeArrowheads="1"/>
              </p:cNvSpPr>
              <p:nvPr/>
            </p:nvSpPr>
            <p:spPr bwMode="auto">
              <a:xfrm>
                <a:off x="2425" y="17183"/>
                <a:ext cx="123" cy="1"/>
              </a:xfrm>
              <a:prstGeom prst="rect">
                <a:avLst/>
              </a:prstGeom>
              <a:solidFill>
                <a:srgbClr val="FFE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Rectangle 953"/>
              <p:cNvSpPr>
                <a:spLocks noChangeArrowheads="1"/>
              </p:cNvSpPr>
              <p:nvPr/>
            </p:nvSpPr>
            <p:spPr bwMode="auto">
              <a:xfrm>
                <a:off x="2425" y="17184"/>
                <a:ext cx="123" cy="1"/>
              </a:xfrm>
              <a:prstGeom prst="rect">
                <a:avLst/>
              </a:prstGeom>
              <a:solidFill>
                <a:srgbClr val="FFE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Rectangle 954"/>
              <p:cNvSpPr>
                <a:spLocks noChangeArrowheads="1"/>
              </p:cNvSpPr>
              <p:nvPr/>
            </p:nvSpPr>
            <p:spPr bwMode="auto">
              <a:xfrm>
                <a:off x="2425" y="17185"/>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Rectangle 955"/>
              <p:cNvSpPr>
                <a:spLocks noChangeArrowheads="1"/>
              </p:cNvSpPr>
              <p:nvPr/>
            </p:nvSpPr>
            <p:spPr bwMode="auto">
              <a:xfrm>
                <a:off x="2425" y="17186"/>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0" name="Rectangle 956"/>
              <p:cNvSpPr>
                <a:spLocks noChangeArrowheads="1"/>
              </p:cNvSpPr>
              <p:nvPr/>
            </p:nvSpPr>
            <p:spPr bwMode="auto">
              <a:xfrm>
                <a:off x="2425" y="17186"/>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Rectangle 957"/>
              <p:cNvSpPr>
                <a:spLocks noChangeArrowheads="1"/>
              </p:cNvSpPr>
              <p:nvPr/>
            </p:nvSpPr>
            <p:spPr bwMode="auto">
              <a:xfrm>
                <a:off x="2425" y="17187"/>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Rectangle 958"/>
              <p:cNvSpPr>
                <a:spLocks noChangeArrowheads="1"/>
              </p:cNvSpPr>
              <p:nvPr/>
            </p:nvSpPr>
            <p:spPr bwMode="auto">
              <a:xfrm>
                <a:off x="2425" y="17188"/>
                <a:ext cx="123" cy="1"/>
              </a:xfrm>
              <a:prstGeom prst="rect">
                <a:avLst/>
              </a:prstGeom>
              <a:solidFill>
                <a:srgbClr val="FFF1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Rectangle 959"/>
              <p:cNvSpPr>
                <a:spLocks noChangeArrowheads="1"/>
              </p:cNvSpPr>
              <p:nvPr/>
            </p:nvSpPr>
            <p:spPr bwMode="auto">
              <a:xfrm>
                <a:off x="2425" y="17189"/>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Rectangle 960"/>
              <p:cNvSpPr>
                <a:spLocks noChangeArrowheads="1"/>
              </p:cNvSpPr>
              <p:nvPr/>
            </p:nvSpPr>
            <p:spPr bwMode="auto">
              <a:xfrm>
                <a:off x="2425" y="17190"/>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Rectangle 961"/>
              <p:cNvSpPr>
                <a:spLocks noChangeArrowheads="1"/>
              </p:cNvSpPr>
              <p:nvPr/>
            </p:nvSpPr>
            <p:spPr bwMode="auto">
              <a:xfrm>
                <a:off x="2425" y="17191"/>
                <a:ext cx="123" cy="1"/>
              </a:xfrm>
              <a:prstGeom prst="rect">
                <a:avLst/>
              </a:prstGeom>
              <a:solidFill>
                <a:srgbClr val="FFF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6" name="Rectangle 962"/>
              <p:cNvSpPr>
                <a:spLocks noChangeArrowheads="1"/>
              </p:cNvSpPr>
              <p:nvPr/>
            </p:nvSpPr>
            <p:spPr bwMode="auto">
              <a:xfrm>
                <a:off x="2425" y="17192"/>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Rectangle 963"/>
              <p:cNvSpPr>
                <a:spLocks noChangeArrowheads="1"/>
              </p:cNvSpPr>
              <p:nvPr/>
            </p:nvSpPr>
            <p:spPr bwMode="auto">
              <a:xfrm>
                <a:off x="2425" y="17192"/>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Rectangle 964"/>
              <p:cNvSpPr>
                <a:spLocks noChangeArrowheads="1"/>
              </p:cNvSpPr>
              <p:nvPr/>
            </p:nvSpPr>
            <p:spPr bwMode="auto">
              <a:xfrm>
                <a:off x="2425" y="17193"/>
                <a:ext cx="123" cy="1"/>
              </a:xfrm>
              <a:prstGeom prst="rect">
                <a:avLst/>
              </a:prstGeom>
              <a:solidFill>
                <a:srgbClr val="FFF6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Rectangle 965"/>
              <p:cNvSpPr>
                <a:spLocks noChangeArrowheads="1"/>
              </p:cNvSpPr>
              <p:nvPr/>
            </p:nvSpPr>
            <p:spPr bwMode="auto">
              <a:xfrm>
                <a:off x="2425" y="17194"/>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Rectangle 966"/>
              <p:cNvSpPr>
                <a:spLocks noChangeArrowheads="1"/>
              </p:cNvSpPr>
              <p:nvPr/>
            </p:nvSpPr>
            <p:spPr bwMode="auto">
              <a:xfrm>
                <a:off x="2425" y="17195"/>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Rectangle 967"/>
              <p:cNvSpPr>
                <a:spLocks noChangeArrowheads="1"/>
              </p:cNvSpPr>
              <p:nvPr/>
            </p:nvSpPr>
            <p:spPr bwMode="auto">
              <a:xfrm>
                <a:off x="2425" y="17196"/>
                <a:ext cx="123" cy="1"/>
              </a:xfrm>
              <a:prstGeom prst="rect">
                <a:avLst/>
              </a:prstGeom>
              <a:solidFill>
                <a:srgbClr val="FFF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Rectangle 968"/>
              <p:cNvSpPr>
                <a:spLocks noChangeArrowheads="1"/>
              </p:cNvSpPr>
              <p:nvPr/>
            </p:nvSpPr>
            <p:spPr bwMode="auto">
              <a:xfrm>
                <a:off x="2425" y="17197"/>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Rectangle 969"/>
              <p:cNvSpPr>
                <a:spLocks noChangeArrowheads="1"/>
              </p:cNvSpPr>
              <p:nvPr/>
            </p:nvSpPr>
            <p:spPr bwMode="auto">
              <a:xfrm>
                <a:off x="2425" y="17198"/>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Rectangle 970"/>
              <p:cNvSpPr>
                <a:spLocks noChangeArrowheads="1"/>
              </p:cNvSpPr>
              <p:nvPr/>
            </p:nvSpPr>
            <p:spPr bwMode="auto">
              <a:xfrm>
                <a:off x="2425" y="17199"/>
                <a:ext cx="123" cy="1"/>
              </a:xfrm>
              <a:prstGeom prst="rect">
                <a:avLst/>
              </a:prstGeom>
              <a:solidFill>
                <a:srgbClr val="FFFB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Rectangle 971"/>
              <p:cNvSpPr>
                <a:spLocks noChangeArrowheads="1"/>
              </p:cNvSpPr>
              <p:nvPr/>
            </p:nvSpPr>
            <p:spPr bwMode="auto">
              <a:xfrm>
                <a:off x="2425" y="17199"/>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6" name="Rectangle 972"/>
              <p:cNvSpPr>
                <a:spLocks noChangeArrowheads="1"/>
              </p:cNvSpPr>
              <p:nvPr/>
            </p:nvSpPr>
            <p:spPr bwMode="auto">
              <a:xfrm>
                <a:off x="2425" y="17200"/>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Rectangle 973"/>
              <p:cNvSpPr>
                <a:spLocks noChangeArrowheads="1"/>
              </p:cNvSpPr>
              <p:nvPr/>
            </p:nvSpPr>
            <p:spPr bwMode="auto">
              <a:xfrm>
                <a:off x="2425" y="17201"/>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Rectangle 974"/>
              <p:cNvSpPr>
                <a:spLocks noChangeArrowheads="1"/>
              </p:cNvSpPr>
              <p:nvPr/>
            </p:nvSpPr>
            <p:spPr bwMode="auto">
              <a:xfrm>
                <a:off x="2425" y="17202"/>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Line 975"/>
              <p:cNvSpPr>
                <a:spLocks noChangeShapeType="1"/>
              </p:cNvSpPr>
              <p:nvPr/>
            </p:nvSpPr>
            <p:spPr bwMode="auto">
              <a:xfrm>
                <a:off x="2548" y="17202"/>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0" name="Line 976"/>
              <p:cNvSpPr>
                <a:spLocks noChangeShapeType="1"/>
              </p:cNvSpPr>
              <p:nvPr/>
            </p:nvSpPr>
            <p:spPr bwMode="auto">
              <a:xfrm>
                <a:off x="2548" y="17031"/>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1" name="Rectangle 977"/>
              <p:cNvSpPr>
                <a:spLocks noChangeArrowheads="1"/>
              </p:cNvSpPr>
              <p:nvPr/>
            </p:nvSpPr>
            <p:spPr bwMode="auto">
              <a:xfrm>
                <a:off x="2425" y="17031"/>
                <a:ext cx="123" cy="1"/>
              </a:xfrm>
              <a:prstGeom prst="rect">
                <a:avLst/>
              </a:prstGeom>
              <a:solidFill>
                <a:srgbClr val="6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Rectangle 978"/>
              <p:cNvSpPr>
                <a:spLocks noChangeArrowheads="1"/>
              </p:cNvSpPr>
              <p:nvPr/>
            </p:nvSpPr>
            <p:spPr bwMode="auto">
              <a:xfrm>
                <a:off x="2425" y="17032"/>
                <a:ext cx="123" cy="1"/>
              </a:xfrm>
              <a:prstGeom prst="rect">
                <a:avLst/>
              </a:prstGeom>
              <a:solidFill>
                <a:srgbClr val="6B06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Rectangle 979"/>
              <p:cNvSpPr>
                <a:spLocks noChangeArrowheads="1"/>
              </p:cNvSpPr>
              <p:nvPr/>
            </p:nvSpPr>
            <p:spPr bwMode="auto">
              <a:xfrm>
                <a:off x="2425" y="17033"/>
                <a:ext cx="123" cy="1"/>
              </a:xfrm>
              <a:prstGeom prst="rect">
                <a:avLst/>
              </a:prstGeom>
              <a:solidFill>
                <a:srgbClr val="6E0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Rectangle 980"/>
              <p:cNvSpPr>
                <a:spLocks noChangeArrowheads="1"/>
              </p:cNvSpPr>
              <p:nvPr/>
            </p:nvSpPr>
            <p:spPr bwMode="auto">
              <a:xfrm>
                <a:off x="2425" y="17034"/>
                <a:ext cx="123" cy="1"/>
              </a:xfrm>
              <a:prstGeom prst="rect">
                <a:avLst/>
              </a:prstGeom>
              <a:solidFill>
                <a:srgbClr val="6E0B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Rectangle 981"/>
              <p:cNvSpPr>
                <a:spLocks noChangeArrowheads="1"/>
              </p:cNvSpPr>
              <p:nvPr/>
            </p:nvSpPr>
            <p:spPr bwMode="auto">
              <a:xfrm>
                <a:off x="2425" y="17035"/>
                <a:ext cx="123" cy="1"/>
              </a:xfrm>
              <a:prstGeom prst="rect">
                <a:avLst/>
              </a:prstGeom>
              <a:solidFill>
                <a:srgbClr val="700D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Rectangle 982"/>
              <p:cNvSpPr>
                <a:spLocks noChangeArrowheads="1"/>
              </p:cNvSpPr>
              <p:nvPr/>
            </p:nvSpPr>
            <p:spPr bwMode="auto">
              <a:xfrm>
                <a:off x="2425" y="17036"/>
                <a:ext cx="123" cy="1"/>
              </a:xfrm>
              <a:prstGeom prst="rect">
                <a:avLst/>
              </a:prstGeom>
              <a:solidFill>
                <a:srgbClr val="700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Rectangle 983"/>
              <p:cNvSpPr>
                <a:spLocks noChangeArrowheads="1"/>
              </p:cNvSpPr>
              <p:nvPr/>
            </p:nvSpPr>
            <p:spPr bwMode="auto">
              <a:xfrm>
                <a:off x="2425" y="17036"/>
                <a:ext cx="123" cy="1"/>
              </a:xfrm>
              <a:prstGeom prst="rect">
                <a:avLst/>
              </a:prstGeom>
              <a:solidFill>
                <a:srgbClr val="731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Rectangle 984"/>
              <p:cNvSpPr>
                <a:spLocks noChangeArrowheads="1"/>
              </p:cNvSpPr>
              <p:nvPr/>
            </p:nvSpPr>
            <p:spPr bwMode="auto">
              <a:xfrm>
                <a:off x="2425" y="17037"/>
                <a:ext cx="123" cy="1"/>
              </a:xfrm>
              <a:prstGeom prst="rect">
                <a:avLst/>
              </a:prstGeom>
              <a:solidFill>
                <a:srgbClr val="731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Rectangle 985"/>
              <p:cNvSpPr>
                <a:spLocks noChangeArrowheads="1"/>
              </p:cNvSpPr>
              <p:nvPr/>
            </p:nvSpPr>
            <p:spPr bwMode="auto">
              <a:xfrm>
                <a:off x="2425" y="17038"/>
                <a:ext cx="123" cy="1"/>
              </a:xfrm>
              <a:prstGeom prst="rect">
                <a:avLst/>
              </a:prstGeom>
              <a:solidFill>
                <a:srgbClr val="7515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Rectangle 986"/>
              <p:cNvSpPr>
                <a:spLocks noChangeArrowheads="1"/>
              </p:cNvSpPr>
              <p:nvPr/>
            </p:nvSpPr>
            <p:spPr bwMode="auto">
              <a:xfrm>
                <a:off x="2425" y="17039"/>
                <a:ext cx="123" cy="1"/>
              </a:xfrm>
              <a:prstGeom prst="rect">
                <a:avLst/>
              </a:prstGeom>
              <a:solidFill>
                <a:srgbClr val="751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Rectangle 987"/>
              <p:cNvSpPr>
                <a:spLocks noChangeArrowheads="1"/>
              </p:cNvSpPr>
              <p:nvPr/>
            </p:nvSpPr>
            <p:spPr bwMode="auto">
              <a:xfrm>
                <a:off x="2425" y="17040"/>
                <a:ext cx="123" cy="1"/>
              </a:xfrm>
              <a:prstGeom prst="rect">
                <a:avLst/>
              </a:prstGeom>
              <a:solidFill>
                <a:srgbClr val="7817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Rectangle 988"/>
              <p:cNvSpPr>
                <a:spLocks noChangeArrowheads="1"/>
              </p:cNvSpPr>
              <p:nvPr/>
            </p:nvSpPr>
            <p:spPr bwMode="auto">
              <a:xfrm>
                <a:off x="2425" y="17041"/>
                <a:ext cx="123" cy="1"/>
              </a:xfrm>
              <a:prstGeom prst="rect">
                <a:avLst/>
              </a:prstGeom>
              <a:solidFill>
                <a:srgbClr val="78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Rectangle 989"/>
              <p:cNvSpPr>
                <a:spLocks noChangeArrowheads="1"/>
              </p:cNvSpPr>
              <p:nvPr/>
            </p:nvSpPr>
            <p:spPr bwMode="auto">
              <a:xfrm>
                <a:off x="2425" y="17042"/>
                <a:ext cx="123" cy="1"/>
              </a:xfrm>
              <a:prstGeom prst="rect">
                <a:avLst/>
              </a:prstGeom>
              <a:solidFill>
                <a:srgbClr val="7A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4" name="Rectangle 990"/>
              <p:cNvSpPr>
                <a:spLocks noChangeArrowheads="1"/>
              </p:cNvSpPr>
              <p:nvPr/>
            </p:nvSpPr>
            <p:spPr bwMode="auto">
              <a:xfrm>
                <a:off x="2425" y="17043"/>
                <a:ext cx="123" cy="1"/>
              </a:xfrm>
              <a:prstGeom prst="rect">
                <a:avLst/>
              </a:prstGeom>
              <a:solidFill>
                <a:srgbClr val="7A1C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Rectangle 991"/>
              <p:cNvSpPr>
                <a:spLocks noChangeArrowheads="1"/>
              </p:cNvSpPr>
              <p:nvPr/>
            </p:nvSpPr>
            <p:spPr bwMode="auto">
              <a:xfrm>
                <a:off x="2425" y="17043"/>
                <a:ext cx="123" cy="1"/>
              </a:xfrm>
              <a:prstGeom prst="rect">
                <a:avLst/>
              </a:prstGeom>
              <a:solidFill>
                <a:srgbClr val="7D1D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Rectangle 992"/>
              <p:cNvSpPr>
                <a:spLocks noChangeArrowheads="1"/>
              </p:cNvSpPr>
              <p:nvPr/>
            </p:nvSpPr>
            <p:spPr bwMode="auto">
              <a:xfrm>
                <a:off x="2425" y="17044"/>
                <a:ext cx="123" cy="1"/>
              </a:xfrm>
              <a:prstGeom prst="rect">
                <a:avLst/>
              </a:prstGeom>
              <a:solidFill>
                <a:srgbClr val="7D1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Rectangle 993"/>
              <p:cNvSpPr>
                <a:spLocks noChangeArrowheads="1"/>
              </p:cNvSpPr>
              <p:nvPr/>
            </p:nvSpPr>
            <p:spPr bwMode="auto">
              <a:xfrm>
                <a:off x="2425" y="17045"/>
                <a:ext cx="123" cy="1"/>
              </a:xfrm>
              <a:prstGeom prst="rect">
                <a:avLst/>
              </a:prstGeom>
              <a:solidFill>
                <a:srgbClr val="8021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Rectangle 994"/>
              <p:cNvSpPr>
                <a:spLocks noChangeArrowheads="1"/>
              </p:cNvSpPr>
              <p:nvPr/>
            </p:nvSpPr>
            <p:spPr bwMode="auto">
              <a:xfrm>
                <a:off x="2425" y="17046"/>
                <a:ext cx="123" cy="1"/>
              </a:xfrm>
              <a:prstGeom prst="rect">
                <a:avLst/>
              </a:prstGeom>
              <a:solidFill>
                <a:srgbClr val="8023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Rectangle 995"/>
              <p:cNvSpPr>
                <a:spLocks noChangeArrowheads="1"/>
              </p:cNvSpPr>
              <p:nvPr/>
            </p:nvSpPr>
            <p:spPr bwMode="auto">
              <a:xfrm>
                <a:off x="2425" y="17047"/>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Rectangle 996"/>
              <p:cNvSpPr>
                <a:spLocks noChangeArrowheads="1"/>
              </p:cNvSpPr>
              <p:nvPr/>
            </p:nvSpPr>
            <p:spPr bwMode="auto">
              <a:xfrm>
                <a:off x="2425" y="17048"/>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Rectangle 997"/>
              <p:cNvSpPr>
                <a:spLocks noChangeArrowheads="1"/>
              </p:cNvSpPr>
              <p:nvPr/>
            </p:nvSpPr>
            <p:spPr bwMode="auto">
              <a:xfrm>
                <a:off x="2425" y="17049"/>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Rectangle 998"/>
              <p:cNvSpPr>
                <a:spLocks noChangeArrowheads="1"/>
              </p:cNvSpPr>
              <p:nvPr/>
            </p:nvSpPr>
            <p:spPr bwMode="auto">
              <a:xfrm>
                <a:off x="2425" y="17049"/>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Rectangle 999"/>
              <p:cNvSpPr>
                <a:spLocks noChangeArrowheads="1"/>
              </p:cNvSpPr>
              <p:nvPr/>
            </p:nvSpPr>
            <p:spPr bwMode="auto">
              <a:xfrm>
                <a:off x="2425" y="17050"/>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Rectangle 1000"/>
              <p:cNvSpPr>
                <a:spLocks noChangeArrowheads="1"/>
              </p:cNvSpPr>
              <p:nvPr/>
            </p:nvSpPr>
            <p:spPr bwMode="auto">
              <a:xfrm>
                <a:off x="2425" y="17051"/>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Rectangle 1001"/>
              <p:cNvSpPr>
                <a:spLocks noChangeArrowheads="1"/>
              </p:cNvSpPr>
              <p:nvPr/>
            </p:nvSpPr>
            <p:spPr bwMode="auto">
              <a:xfrm>
                <a:off x="2425" y="17052"/>
                <a:ext cx="123" cy="1"/>
              </a:xfrm>
              <a:prstGeom prst="rect">
                <a:avLst/>
              </a:prstGeom>
              <a:solidFill>
                <a:srgbClr val="8A2B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Rectangle 1002"/>
              <p:cNvSpPr>
                <a:spLocks noChangeArrowheads="1"/>
              </p:cNvSpPr>
              <p:nvPr/>
            </p:nvSpPr>
            <p:spPr bwMode="auto">
              <a:xfrm>
                <a:off x="2425" y="17053"/>
                <a:ext cx="123" cy="1"/>
              </a:xfrm>
              <a:prstGeom prst="rect">
                <a:avLst/>
              </a:prstGeom>
              <a:solidFill>
                <a:srgbClr val="8A2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Rectangle 1003"/>
              <p:cNvSpPr>
                <a:spLocks noChangeArrowheads="1"/>
              </p:cNvSpPr>
              <p:nvPr/>
            </p:nvSpPr>
            <p:spPr bwMode="auto">
              <a:xfrm>
                <a:off x="2425" y="17054"/>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Rectangle 1004"/>
              <p:cNvSpPr>
                <a:spLocks noChangeArrowheads="1"/>
              </p:cNvSpPr>
              <p:nvPr/>
            </p:nvSpPr>
            <p:spPr bwMode="auto">
              <a:xfrm>
                <a:off x="2425" y="17055"/>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Rectangle 1005"/>
              <p:cNvSpPr>
                <a:spLocks noChangeArrowheads="1"/>
              </p:cNvSpPr>
              <p:nvPr/>
            </p:nvSpPr>
            <p:spPr bwMode="auto">
              <a:xfrm>
                <a:off x="2425" y="17055"/>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Rectangle 1006"/>
              <p:cNvSpPr>
                <a:spLocks noChangeArrowheads="1"/>
              </p:cNvSpPr>
              <p:nvPr/>
            </p:nvSpPr>
            <p:spPr bwMode="auto">
              <a:xfrm>
                <a:off x="2425" y="17056"/>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Rectangle 1007"/>
              <p:cNvSpPr>
                <a:spLocks noChangeArrowheads="1"/>
              </p:cNvSpPr>
              <p:nvPr/>
            </p:nvSpPr>
            <p:spPr bwMode="auto">
              <a:xfrm>
                <a:off x="2425" y="17057"/>
                <a:ext cx="123" cy="1"/>
              </a:xfrm>
              <a:prstGeom prst="rect">
                <a:avLst/>
              </a:prstGeom>
              <a:solidFill>
                <a:srgbClr val="9135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 name="Rectangle 1008"/>
              <p:cNvSpPr>
                <a:spLocks noChangeArrowheads="1"/>
              </p:cNvSpPr>
              <p:nvPr/>
            </p:nvSpPr>
            <p:spPr bwMode="auto">
              <a:xfrm>
                <a:off x="2425" y="17058"/>
                <a:ext cx="123" cy="1"/>
              </a:xfrm>
              <a:prstGeom prst="rect">
                <a:avLst/>
              </a:prstGeom>
              <a:solidFill>
                <a:srgbClr val="9136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Rectangle 1009"/>
              <p:cNvSpPr>
                <a:spLocks noChangeArrowheads="1"/>
              </p:cNvSpPr>
              <p:nvPr/>
            </p:nvSpPr>
            <p:spPr bwMode="auto">
              <a:xfrm>
                <a:off x="2425" y="17059"/>
                <a:ext cx="123" cy="1"/>
              </a:xfrm>
              <a:prstGeom prst="rect">
                <a:avLst/>
              </a:prstGeom>
              <a:solidFill>
                <a:srgbClr val="9437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Rectangle 1010"/>
              <p:cNvSpPr>
                <a:spLocks noChangeArrowheads="1"/>
              </p:cNvSpPr>
              <p:nvPr/>
            </p:nvSpPr>
            <p:spPr bwMode="auto">
              <a:xfrm>
                <a:off x="2425" y="17060"/>
                <a:ext cx="123" cy="1"/>
              </a:xfrm>
              <a:prstGeom prst="rect">
                <a:avLst/>
              </a:prstGeom>
              <a:solidFill>
                <a:srgbClr val="9439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Rectangle 1011"/>
              <p:cNvSpPr>
                <a:spLocks noChangeArrowheads="1"/>
              </p:cNvSpPr>
              <p:nvPr/>
            </p:nvSpPr>
            <p:spPr bwMode="auto">
              <a:xfrm>
                <a:off x="2425" y="17061"/>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Rectangle 1012"/>
              <p:cNvSpPr>
                <a:spLocks noChangeArrowheads="1"/>
              </p:cNvSpPr>
              <p:nvPr/>
            </p:nvSpPr>
            <p:spPr bwMode="auto">
              <a:xfrm>
                <a:off x="2425" y="17061"/>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Rectangle 1013"/>
              <p:cNvSpPr>
                <a:spLocks noChangeArrowheads="1"/>
              </p:cNvSpPr>
              <p:nvPr/>
            </p:nvSpPr>
            <p:spPr bwMode="auto">
              <a:xfrm>
                <a:off x="2425" y="17062"/>
                <a:ext cx="123" cy="1"/>
              </a:xfrm>
              <a:prstGeom prst="rect">
                <a:avLst/>
              </a:prstGeom>
              <a:solidFill>
                <a:srgbClr val="993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Rectangle 1014"/>
              <p:cNvSpPr>
                <a:spLocks noChangeArrowheads="1"/>
              </p:cNvSpPr>
              <p:nvPr/>
            </p:nvSpPr>
            <p:spPr bwMode="auto">
              <a:xfrm>
                <a:off x="2425" y="17063"/>
                <a:ext cx="123" cy="1"/>
              </a:xfrm>
              <a:prstGeom prst="rect">
                <a:avLst/>
              </a:prstGeom>
              <a:solidFill>
                <a:srgbClr val="993F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Rectangle 1015"/>
              <p:cNvSpPr>
                <a:spLocks noChangeArrowheads="1"/>
              </p:cNvSpPr>
              <p:nvPr/>
            </p:nvSpPr>
            <p:spPr bwMode="auto">
              <a:xfrm>
                <a:off x="2425" y="17064"/>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Rectangle 1016"/>
              <p:cNvSpPr>
                <a:spLocks noChangeArrowheads="1"/>
              </p:cNvSpPr>
              <p:nvPr/>
            </p:nvSpPr>
            <p:spPr bwMode="auto">
              <a:xfrm>
                <a:off x="2425" y="17065"/>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Rectangle 1017"/>
              <p:cNvSpPr>
                <a:spLocks noChangeArrowheads="1"/>
              </p:cNvSpPr>
              <p:nvPr/>
            </p:nvSpPr>
            <p:spPr bwMode="auto">
              <a:xfrm>
                <a:off x="2425" y="17066"/>
                <a:ext cx="123" cy="1"/>
              </a:xfrm>
              <a:prstGeom prst="rect">
                <a:avLst/>
              </a:prstGeom>
              <a:solidFill>
                <a:srgbClr val="9E4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Rectangle 1018"/>
              <p:cNvSpPr>
                <a:spLocks noChangeArrowheads="1"/>
              </p:cNvSpPr>
              <p:nvPr/>
            </p:nvSpPr>
            <p:spPr bwMode="auto">
              <a:xfrm>
                <a:off x="2425" y="17067"/>
                <a:ext cx="123" cy="1"/>
              </a:xfrm>
              <a:prstGeom prst="rect">
                <a:avLst/>
              </a:prstGeom>
              <a:solidFill>
                <a:srgbClr val="9E44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Rectangle 1019"/>
              <p:cNvSpPr>
                <a:spLocks noChangeArrowheads="1"/>
              </p:cNvSpPr>
              <p:nvPr/>
            </p:nvSpPr>
            <p:spPr bwMode="auto">
              <a:xfrm>
                <a:off x="2425" y="17067"/>
                <a:ext cx="123" cy="1"/>
              </a:xfrm>
              <a:prstGeom prst="rect">
                <a:avLst/>
              </a:prstGeom>
              <a:solidFill>
                <a:srgbClr val="A14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Rectangle 1020"/>
              <p:cNvSpPr>
                <a:spLocks noChangeArrowheads="1"/>
              </p:cNvSpPr>
              <p:nvPr/>
            </p:nvSpPr>
            <p:spPr bwMode="auto">
              <a:xfrm>
                <a:off x="2425" y="17068"/>
                <a:ext cx="123" cy="1"/>
              </a:xfrm>
              <a:prstGeom prst="rect">
                <a:avLst/>
              </a:prstGeom>
              <a:solidFill>
                <a:srgbClr val="A14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Rectangle 1021"/>
              <p:cNvSpPr>
                <a:spLocks noChangeArrowheads="1"/>
              </p:cNvSpPr>
              <p:nvPr/>
            </p:nvSpPr>
            <p:spPr bwMode="auto">
              <a:xfrm>
                <a:off x="2425" y="17069"/>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Rectangle 1022"/>
              <p:cNvSpPr>
                <a:spLocks noChangeArrowheads="1"/>
              </p:cNvSpPr>
              <p:nvPr/>
            </p:nvSpPr>
            <p:spPr bwMode="auto">
              <a:xfrm>
                <a:off x="2425" y="17070"/>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Rectangle 1023"/>
              <p:cNvSpPr>
                <a:spLocks noChangeArrowheads="1"/>
              </p:cNvSpPr>
              <p:nvPr/>
            </p:nvSpPr>
            <p:spPr bwMode="auto">
              <a:xfrm>
                <a:off x="2425" y="17071"/>
                <a:ext cx="123" cy="1"/>
              </a:xfrm>
              <a:prstGeom prst="rect">
                <a:avLst/>
              </a:prstGeom>
              <a:solidFill>
                <a:srgbClr val="A64A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Rectangle 1024"/>
              <p:cNvSpPr>
                <a:spLocks noChangeArrowheads="1"/>
              </p:cNvSpPr>
              <p:nvPr/>
            </p:nvSpPr>
            <p:spPr bwMode="auto">
              <a:xfrm>
                <a:off x="2425" y="17072"/>
                <a:ext cx="123" cy="1"/>
              </a:xfrm>
              <a:prstGeom prst="rect">
                <a:avLst/>
              </a:prstGeom>
              <a:solidFill>
                <a:srgbClr val="A64D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Rectangle 1025"/>
              <p:cNvSpPr>
                <a:spLocks noChangeArrowheads="1"/>
              </p:cNvSpPr>
              <p:nvPr/>
            </p:nvSpPr>
            <p:spPr bwMode="auto">
              <a:xfrm>
                <a:off x="2425" y="17073"/>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Rectangle 1026"/>
              <p:cNvSpPr>
                <a:spLocks noChangeArrowheads="1"/>
              </p:cNvSpPr>
              <p:nvPr/>
            </p:nvSpPr>
            <p:spPr bwMode="auto">
              <a:xfrm>
                <a:off x="2425" y="17074"/>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Rectangle 1027"/>
              <p:cNvSpPr>
                <a:spLocks noChangeArrowheads="1"/>
              </p:cNvSpPr>
              <p:nvPr/>
            </p:nvSpPr>
            <p:spPr bwMode="auto">
              <a:xfrm>
                <a:off x="2425" y="17074"/>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Rectangle 1028"/>
              <p:cNvSpPr>
                <a:spLocks noChangeArrowheads="1"/>
              </p:cNvSpPr>
              <p:nvPr/>
            </p:nvSpPr>
            <p:spPr bwMode="auto">
              <a:xfrm>
                <a:off x="2425" y="17075"/>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Rectangle 1029"/>
              <p:cNvSpPr>
                <a:spLocks noChangeArrowheads="1"/>
              </p:cNvSpPr>
              <p:nvPr/>
            </p:nvSpPr>
            <p:spPr bwMode="auto">
              <a:xfrm>
                <a:off x="2425" y="17076"/>
                <a:ext cx="123" cy="1"/>
              </a:xfrm>
              <a:prstGeom prst="rect">
                <a:avLst/>
              </a:prstGeom>
              <a:solidFill>
                <a:srgbClr val="AD53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Rectangle 1030"/>
              <p:cNvSpPr>
                <a:spLocks noChangeArrowheads="1"/>
              </p:cNvSpPr>
              <p:nvPr/>
            </p:nvSpPr>
            <p:spPr bwMode="auto">
              <a:xfrm>
                <a:off x="2425" y="17077"/>
                <a:ext cx="123" cy="1"/>
              </a:xfrm>
              <a:prstGeom prst="rect">
                <a:avLst/>
              </a:prstGeom>
              <a:solidFill>
                <a:srgbClr val="AD54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Rectangle 1031"/>
              <p:cNvSpPr>
                <a:spLocks noChangeArrowheads="1"/>
              </p:cNvSpPr>
              <p:nvPr/>
            </p:nvSpPr>
            <p:spPr bwMode="auto">
              <a:xfrm>
                <a:off x="2425" y="17078"/>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Rectangle 1032"/>
              <p:cNvSpPr>
                <a:spLocks noChangeArrowheads="1"/>
              </p:cNvSpPr>
              <p:nvPr/>
            </p:nvSpPr>
            <p:spPr bwMode="auto">
              <a:xfrm>
                <a:off x="2425" y="17079"/>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Rectangle 1033"/>
              <p:cNvSpPr>
                <a:spLocks noChangeArrowheads="1"/>
              </p:cNvSpPr>
              <p:nvPr/>
            </p:nvSpPr>
            <p:spPr bwMode="auto">
              <a:xfrm>
                <a:off x="2425" y="17080"/>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Rectangle 1034"/>
              <p:cNvSpPr>
                <a:spLocks noChangeArrowheads="1"/>
              </p:cNvSpPr>
              <p:nvPr/>
            </p:nvSpPr>
            <p:spPr bwMode="auto">
              <a:xfrm>
                <a:off x="2425" y="17080"/>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Rectangle 1035"/>
              <p:cNvSpPr>
                <a:spLocks noChangeArrowheads="1"/>
              </p:cNvSpPr>
              <p:nvPr/>
            </p:nvSpPr>
            <p:spPr bwMode="auto">
              <a:xfrm>
                <a:off x="2425" y="17081"/>
                <a:ext cx="123" cy="1"/>
              </a:xfrm>
              <a:prstGeom prst="rect">
                <a:avLst/>
              </a:prstGeom>
              <a:solidFill>
                <a:srgbClr val="B55D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Rectangle 1036"/>
              <p:cNvSpPr>
                <a:spLocks noChangeArrowheads="1"/>
              </p:cNvSpPr>
              <p:nvPr/>
            </p:nvSpPr>
            <p:spPr bwMode="auto">
              <a:xfrm>
                <a:off x="2425" y="17082"/>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Rectangle 1037"/>
              <p:cNvSpPr>
                <a:spLocks noChangeArrowheads="1"/>
              </p:cNvSpPr>
              <p:nvPr/>
            </p:nvSpPr>
            <p:spPr bwMode="auto">
              <a:xfrm>
                <a:off x="2425" y="17083"/>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2" name="Rectangle 1038"/>
              <p:cNvSpPr>
                <a:spLocks noChangeArrowheads="1"/>
              </p:cNvSpPr>
              <p:nvPr/>
            </p:nvSpPr>
            <p:spPr bwMode="auto">
              <a:xfrm>
                <a:off x="2425" y="17084"/>
                <a:ext cx="123" cy="1"/>
              </a:xfrm>
              <a:prstGeom prst="rect">
                <a:avLst/>
              </a:prstGeom>
              <a:solidFill>
                <a:srgbClr val="BA61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Rectangle 1039"/>
              <p:cNvSpPr>
                <a:spLocks noChangeArrowheads="1"/>
              </p:cNvSpPr>
              <p:nvPr/>
            </p:nvSpPr>
            <p:spPr bwMode="auto">
              <a:xfrm>
                <a:off x="2425" y="17085"/>
                <a:ext cx="123" cy="1"/>
              </a:xfrm>
              <a:prstGeom prst="rect">
                <a:avLst/>
              </a:prstGeom>
              <a:solidFill>
                <a:srgbClr val="BA6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Rectangle 1040"/>
              <p:cNvSpPr>
                <a:spLocks noChangeArrowheads="1"/>
              </p:cNvSpPr>
              <p:nvPr/>
            </p:nvSpPr>
            <p:spPr bwMode="auto">
              <a:xfrm>
                <a:off x="2425" y="17086"/>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Rectangle 1041"/>
              <p:cNvSpPr>
                <a:spLocks noChangeArrowheads="1"/>
              </p:cNvSpPr>
              <p:nvPr/>
            </p:nvSpPr>
            <p:spPr bwMode="auto">
              <a:xfrm>
                <a:off x="2425" y="17086"/>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Rectangle 1042"/>
              <p:cNvSpPr>
                <a:spLocks noChangeArrowheads="1"/>
              </p:cNvSpPr>
              <p:nvPr/>
            </p:nvSpPr>
            <p:spPr bwMode="auto">
              <a:xfrm>
                <a:off x="2425" y="17087"/>
                <a:ext cx="123" cy="1"/>
              </a:xfrm>
              <a:prstGeom prst="rect">
                <a:avLst/>
              </a:prstGeom>
              <a:solidFill>
                <a:srgbClr val="BF6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Rectangle 1043"/>
              <p:cNvSpPr>
                <a:spLocks noChangeArrowheads="1"/>
              </p:cNvSpPr>
              <p:nvPr/>
            </p:nvSpPr>
            <p:spPr bwMode="auto">
              <a:xfrm>
                <a:off x="2425" y="17088"/>
                <a:ext cx="123" cy="1"/>
              </a:xfrm>
              <a:prstGeom prst="rect">
                <a:avLst/>
              </a:prstGeom>
              <a:solidFill>
                <a:srgbClr val="BF6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Rectangle 1044"/>
              <p:cNvSpPr>
                <a:spLocks noChangeArrowheads="1"/>
              </p:cNvSpPr>
              <p:nvPr/>
            </p:nvSpPr>
            <p:spPr bwMode="auto">
              <a:xfrm>
                <a:off x="2425" y="17089"/>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1045"/>
              <p:cNvSpPr>
                <a:spLocks noChangeArrowheads="1"/>
              </p:cNvSpPr>
              <p:nvPr/>
            </p:nvSpPr>
            <p:spPr bwMode="auto">
              <a:xfrm>
                <a:off x="2425" y="17090"/>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1046"/>
              <p:cNvSpPr>
                <a:spLocks noChangeArrowheads="1"/>
              </p:cNvSpPr>
              <p:nvPr/>
            </p:nvSpPr>
            <p:spPr bwMode="auto">
              <a:xfrm>
                <a:off x="2425" y="17091"/>
                <a:ext cx="123" cy="1"/>
              </a:xfrm>
              <a:prstGeom prst="rect">
                <a:avLst/>
              </a:prstGeom>
              <a:solidFill>
                <a:srgbClr val="C46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Rectangle 1047"/>
              <p:cNvSpPr>
                <a:spLocks noChangeArrowheads="1"/>
              </p:cNvSpPr>
              <p:nvPr/>
            </p:nvSpPr>
            <p:spPr bwMode="auto">
              <a:xfrm>
                <a:off x="2425" y="17092"/>
                <a:ext cx="123" cy="1"/>
              </a:xfrm>
              <a:prstGeom prst="rect">
                <a:avLst/>
              </a:prstGeom>
              <a:solidFill>
                <a:srgbClr val="C470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1048"/>
              <p:cNvSpPr>
                <a:spLocks noChangeArrowheads="1"/>
              </p:cNvSpPr>
              <p:nvPr/>
            </p:nvSpPr>
            <p:spPr bwMode="auto">
              <a:xfrm>
                <a:off x="2425" y="17092"/>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1049"/>
              <p:cNvSpPr>
                <a:spLocks noChangeArrowheads="1"/>
              </p:cNvSpPr>
              <p:nvPr/>
            </p:nvSpPr>
            <p:spPr bwMode="auto">
              <a:xfrm>
                <a:off x="2425" y="17093"/>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1050"/>
              <p:cNvSpPr>
                <a:spLocks noChangeArrowheads="1"/>
              </p:cNvSpPr>
              <p:nvPr/>
            </p:nvSpPr>
            <p:spPr bwMode="auto">
              <a:xfrm>
                <a:off x="2425" y="17094"/>
                <a:ext cx="123" cy="1"/>
              </a:xfrm>
              <a:prstGeom prst="rect">
                <a:avLst/>
              </a:prstGeom>
              <a:solidFill>
                <a:srgbClr val="C97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1051"/>
              <p:cNvSpPr>
                <a:spLocks noChangeArrowheads="1"/>
              </p:cNvSpPr>
              <p:nvPr/>
            </p:nvSpPr>
            <p:spPr bwMode="auto">
              <a:xfrm>
                <a:off x="2425" y="17095"/>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1052"/>
              <p:cNvSpPr>
                <a:spLocks noChangeArrowheads="1"/>
              </p:cNvSpPr>
              <p:nvPr/>
            </p:nvSpPr>
            <p:spPr bwMode="auto">
              <a:xfrm>
                <a:off x="2425" y="17096"/>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1053"/>
              <p:cNvSpPr>
                <a:spLocks noChangeArrowheads="1"/>
              </p:cNvSpPr>
              <p:nvPr/>
            </p:nvSpPr>
            <p:spPr bwMode="auto">
              <a:xfrm>
                <a:off x="2425" y="17097"/>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1054"/>
              <p:cNvSpPr>
                <a:spLocks noChangeArrowheads="1"/>
              </p:cNvSpPr>
              <p:nvPr/>
            </p:nvSpPr>
            <p:spPr bwMode="auto">
              <a:xfrm>
                <a:off x="2425" y="17098"/>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Rectangle 1055"/>
              <p:cNvSpPr>
                <a:spLocks noChangeArrowheads="1"/>
              </p:cNvSpPr>
              <p:nvPr/>
            </p:nvSpPr>
            <p:spPr bwMode="auto">
              <a:xfrm>
                <a:off x="2425" y="17099"/>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1056"/>
              <p:cNvSpPr>
                <a:spLocks noChangeArrowheads="1"/>
              </p:cNvSpPr>
              <p:nvPr/>
            </p:nvSpPr>
            <p:spPr bwMode="auto">
              <a:xfrm>
                <a:off x="2425" y="17099"/>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1057"/>
              <p:cNvSpPr>
                <a:spLocks noChangeArrowheads="1"/>
              </p:cNvSpPr>
              <p:nvPr/>
            </p:nvSpPr>
            <p:spPr bwMode="auto">
              <a:xfrm>
                <a:off x="2425" y="17100"/>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1058"/>
              <p:cNvSpPr>
                <a:spLocks noChangeArrowheads="1"/>
              </p:cNvSpPr>
              <p:nvPr/>
            </p:nvSpPr>
            <p:spPr bwMode="auto">
              <a:xfrm>
                <a:off x="2425" y="17101"/>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1059"/>
              <p:cNvSpPr>
                <a:spLocks noChangeArrowheads="1"/>
              </p:cNvSpPr>
              <p:nvPr/>
            </p:nvSpPr>
            <p:spPr bwMode="auto">
              <a:xfrm>
                <a:off x="2425" y="17102"/>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1060"/>
              <p:cNvSpPr>
                <a:spLocks noChangeArrowheads="1"/>
              </p:cNvSpPr>
              <p:nvPr/>
            </p:nvSpPr>
            <p:spPr bwMode="auto">
              <a:xfrm>
                <a:off x="2425" y="17103"/>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1061"/>
              <p:cNvSpPr>
                <a:spLocks noChangeArrowheads="1"/>
              </p:cNvSpPr>
              <p:nvPr/>
            </p:nvSpPr>
            <p:spPr bwMode="auto">
              <a:xfrm>
                <a:off x="2425" y="17104"/>
                <a:ext cx="123" cy="1"/>
              </a:xfrm>
              <a:prstGeom prst="rect">
                <a:avLst/>
              </a:prstGeom>
              <a:solidFill>
                <a:srgbClr val="D98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1062"/>
              <p:cNvSpPr>
                <a:spLocks noChangeArrowheads="1"/>
              </p:cNvSpPr>
              <p:nvPr/>
            </p:nvSpPr>
            <p:spPr bwMode="auto">
              <a:xfrm>
                <a:off x="2425" y="17105"/>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1063"/>
              <p:cNvSpPr>
                <a:spLocks noChangeArrowheads="1"/>
              </p:cNvSpPr>
              <p:nvPr/>
            </p:nvSpPr>
            <p:spPr bwMode="auto">
              <a:xfrm>
                <a:off x="2425" y="17105"/>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1064"/>
              <p:cNvSpPr>
                <a:spLocks noChangeArrowheads="1"/>
              </p:cNvSpPr>
              <p:nvPr/>
            </p:nvSpPr>
            <p:spPr bwMode="auto">
              <a:xfrm>
                <a:off x="2425" y="17106"/>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1065"/>
              <p:cNvSpPr>
                <a:spLocks noChangeArrowheads="1"/>
              </p:cNvSpPr>
              <p:nvPr/>
            </p:nvSpPr>
            <p:spPr bwMode="auto">
              <a:xfrm>
                <a:off x="2425" y="17107"/>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1066"/>
              <p:cNvSpPr>
                <a:spLocks noChangeArrowheads="1"/>
              </p:cNvSpPr>
              <p:nvPr/>
            </p:nvSpPr>
            <p:spPr bwMode="auto">
              <a:xfrm>
                <a:off x="2425" y="17108"/>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1067"/>
              <p:cNvSpPr>
                <a:spLocks noChangeArrowheads="1"/>
              </p:cNvSpPr>
              <p:nvPr/>
            </p:nvSpPr>
            <p:spPr bwMode="auto">
              <a:xfrm>
                <a:off x="2425" y="17109"/>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1068"/>
              <p:cNvSpPr>
                <a:spLocks noChangeArrowheads="1"/>
              </p:cNvSpPr>
              <p:nvPr/>
            </p:nvSpPr>
            <p:spPr bwMode="auto">
              <a:xfrm>
                <a:off x="2425" y="17110"/>
                <a:ext cx="123" cy="1"/>
              </a:xfrm>
              <a:prstGeom prst="rect">
                <a:avLst/>
              </a:prstGeom>
              <a:solidFill>
                <a:srgbClr val="E39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1069"/>
              <p:cNvSpPr>
                <a:spLocks noChangeArrowheads="1"/>
              </p:cNvSpPr>
              <p:nvPr/>
            </p:nvSpPr>
            <p:spPr bwMode="auto">
              <a:xfrm>
                <a:off x="2425" y="17111"/>
                <a:ext cx="123" cy="1"/>
              </a:xfrm>
              <a:prstGeom prst="rect">
                <a:avLst/>
              </a:prstGeom>
              <a:solidFill>
                <a:srgbClr val="E39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1070"/>
              <p:cNvSpPr>
                <a:spLocks noChangeArrowheads="1"/>
              </p:cNvSpPr>
              <p:nvPr/>
            </p:nvSpPr>
            <p:spPr bwMode="auto">
              <a:xfrm>
                <a:off x="2425" y="17111"/>
                <a:ext cx="123" cy="1"/>
              </a:xfrm>
              <a:prstGeom prst="rect">
                <a:avLst/>
              </a:prstGeom>
              <a:solidFill>
                <a:srgbClr val="E6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63" name="Rectangle 1072"/>
            <p:cNvSpPr>
              <a:spLocks noChangeArrowheads="1"/>
            </p:cNvSpPr>
            <p:nvPr/>
          </p:nvSpPr>
          <p:spPr bwMode="auto">
            <a:xfrm>
              <a:off x="2425" y="17112"/>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Rectangle 1073"/>
            <p:cNvSpPr>
              <a:spLocks noChangeArrowheads="1"/>
            </p:cNvSpPr>
            <p:nvPr/>
          </p:nvSpPr>
          <p:spPr bwMode="auto">
            <a:xfrm>
              <a:off x="2425" y="17113"/>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5" name="Rectangle 1074"/>
            <p:cNvSpPr>
              <a:spLocks noChangeArrowheads="1"/>
            </p:cNvSpPr>
            <p:nvPr/>
          </p:nvSpPr>
          <p:spPr bwMode="auto">
            <a:xfrm>
              <a:off x="2425" y="17114"/>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Rectangle 1075"/>
            <p:cNvSpPr>
              <a:spLocks noChangeArrowheads="1"/>
            </p:cNvSpPr>
            <p:nvPr/>
          </p:nvSpPr>
          <p:spPr bwMode="auto">
            <a:xfrm>
              <a:off x="2425" y="17115"/>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Rectangle 1076"/>
            <p:cNvSpPr>
              <a:spLocks noChangeArrowheads="1"/>
            </p:cNvSpPr>
            <p:nvPr/>
          </p:nvSpPr>
          <p:spPr bwMode="auto">
            <a:xfrm>
              <a:off x="2425" y="17116"/>
              <a:ext cx="123" cy="1"/>
            </a:xfrm>
            <a:prstGeom prst="rect">
              <a:avLst/>
            </a:prstGeom>
            <a:solidFill>
              <a:srgbClr val="ED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Rectangle 1077"/>
            <p:cNvSpPr>
              <a:spLocks noChangeArrowheads="1"/>
            </p:cNvSpPr>
            <p:nvPr/>
          </p:nvSpPr>
          <p:spPr bwMode="auto">
            <a:xfrm>
              <a:off x="2425" y="17117"/>
              <a:ext cx="123" cy="1"/>
            </a:xfrm>
            <a:prstGeom prst="rect">
              <a:avLst/>
            </a:prstGeom>
            <a:solidFill>
              <a:srgbClr val="EDA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Rectangle 1078"/>
            <p:cNvSpPr>
              <a:spLocks noChangeArrowheads="1"/>
            </p:cNvSpPr>
            <p:nvPr/>
          </p:nvSpPr>
          <p:spPr bwMode="auto">
            <a:xfrm>
              <a:off x="2425" y="17117"/>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Rectangle 1079"/>
            <p:cNvSpPr>
              <a:spLocks noChangeArrowheads="1"/>
            </p:cNvSpPr>
            <p:nvPr/>
          </p:nvSpPr>
          <p:spPr bwMode="auto">
            <a:xfrm>
              <a:off x="2425" y="17118"/>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Rectangle 1080"/>
            <p:cNvSpPr>
              <a:spLocks noChangeArrowheads="1"/>
            </p:cNvSpPr>
            <p:nvPr/>
          </p:nvSpPr>
          <p:spPr bwMode="auto">
            <a:xfrm>
              <a:off x="2425" y="17119"/>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Rectangle 1081"/>
            <p:cNvSpPr>
              <a:spLocks noChangeArrowheads="1"/>
            </p:cNvSpPr>
            <p:nvPr/>
          </p:nvSpPr>
          <p:spPr bwMode="auto">
            <a:xfrm>
              <a:off x="2612" y="16978"/>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entury Gothic"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73" name="Rectangle 1082"/>
            <p:cNvSpPr>
              <a:spLocks noChangeArrowheads="1"/>
            </p:cNvSpPr>
            <p:nvPr/>
          </p:nvSpPr>
          <p:spPr bwMode="auto">
            <a:xfrm>
              <a:off x="2612" y="17149"/>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entury Gothic"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05" name="Rectangle 2504"/>
          <p:cNvSpPr/>
          <p:nvPr/>
        </p:nvSpPr>
        <p:spPr>
          <a:xfrm>
            <a:off x="8013648" y="25200551"/>
            <a:ext cx="98451" cy="1136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8" name="Group 1736"/>
          <p:cNvGrpSpPr>
            <a:grpSpLocks noChangeAspect="1"/>
          </p:cNvGrpSpPr>
          <p:nvPr/>
        </p:nvGrpSpPr>
        <p:grpSpPr bwMode="auto">
          <a:xfrm>
            <a:off x="6634793" y="26824032"/>
            <a:ext cx="496888" cy="482600"/>
            <a:chOff x="5231" y="17243"/>
            <a:chExt cx="313" cy="304"/>
          </a:xfrm>
        </p:grpSpPr>
        <p:sp>
          <p:nvSpPr>
            <p:cNvPr id="2939" name="AutoShape 1735"/>
            <p:cNvSpPr>
              <a:spLocks noChangeAspect="1" noChangeArrowheads="1" noTextEdit="1"/>
            </p:cNvSpPr>
            <p:nvPr/>
          </p:nvSpPr>
          <p:spPr bwMode="auto">
            <a:xfrm>
              <a:off x="5231" y="17243"/>
              <a:ext cx="26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940" name="Group 1937"/>
            <p:cNvGrpSpPr>
              <a:grpSpLocks/>
            </p:cNvGrpSpPr>
            <p:nvPr/>
          </p:nvGrpSpPr>
          <p:grpSpPr bwMode="auto">
            <a:xfrm>
              <a:off x="5256" y="17297"/>
              <a:ext cx="133" cy="172"/>
              <a:chOff x="5256" y="17297"/>
              <a:chExt cx="133" cy="172"/>
            </a:xfrm>
          </p:grpSpPr>
          <p:sp>
            <p:nvSpPr>
              <p:cNvPr id="2952" name="Line 1737"/>
              <p:cNvSpPr>
                <a:spLocks noChangeShapeType="1"/>
              </p:cNvSpPr>
              <p:nvPr/>
            </p:nvSpPr>
            <p:spPr bwMode="auto">
              <a:xfrm>
                <a:off x="5379" y="17380"/>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3" name="Rectangle 1738"/>
              <p:cNvSpPr>
                <a:spLocks noChangeArrowheads="1"/>
              </p:cNvSpPr>
              <p:nvPr/>
            </p:nvSpPr>
            <p:spPr bwMode="auto">
              <a:xfrm>
                <a:off x="5256" y="17380"/>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4" name="Rectangle 1739"/>
              <p:cNvSpPr>
                <a:spLocks noChangeArrowheads="1"/>
              </p:cNvSpPr>
              <p:nvPr/>
            </p:nvSpPr>
            <p:spPr bwMode="auto">
              <a:xfrm>
                <a:off x="5256" y="17381"/>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5" name="Rectangle 1740"/>
              <p:cNvSpPr>
                <a:spLocks noChangeArrowheads="1"/>
              </p:cNvSpPr>
              <p:nvPr/>
            </p:nvSpPr>
            <p:spPr bwMode="auto">
              <a:xfrm>
                <a:off x="5256" y="17382"/>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6" name="Rectangle 1741"/>
              <p:cNvSpPr>
                <a:spLocks noChangeArrowheads="1"/>
              </p:cNvSpPr>
              <p:nvPr/>
            </p:nvSpPr>
            <p:spPr bwMode="auto">
              <a:xfrm>
                <a:off x="5256" y="17383"/>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7" name="Rectangle 1742"/>
              <p:cNvSpPr>
                <a:spLocks noChangeArrowheads="1"/>
              </p:cNvSpPr>
              <p:nvPr/>
            </p:nvSpPr>
            <p:spPr bwMode="auto">
              <a:xfrm>
                <a:off x="5256" y="17383"/>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8" name="Rectangle 1743"/>
              <p:cNvSpPr>
                <a:spLocks noChangeArrowheads="1"/>
              </p:cNvSpPr>
              <p:nvPr/>
            </p:nvSpPr>
            <p:spPr bwMode="auto">
              <a:xfrm>
                <a:off x="5256" y="17384"/>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9" name="Rectangle 1744"/>
              <p:cNvSpPr>
                <a:spLocks noChangeArrowheads="1"/>
              </p:cNvSpPr>
              <p:nvPr/>
            </p:nvSpPr>
            <p:spPr bwMode="auto">
              <a:xfrm>
                <a:off x="5256" y="17385"/>
                <a:ext cx="123" cy="1"/>
              </a:xfrm>
              <a:prstGeom prst="rect">
                <a:avLst/>
              </a:prstGeom>
              <a:solidFill>
                <a:srgbClr val="F2A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0" name="Rectangle 1745"/>
              <p:cNvSpPr>
                <a:spLocks noChangeArrowheads="1"/>
              </p:cNvSpPr>
              <p:nvPr/>
            </p:nvSpPr>
            <p:spPr bwMode="auto">
              <a:xfrm>
                <a:off x="5256" y="17386"/>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1" name="Rectangle 1746"/>
              <p:cNvSpPr>
                <a:spLocks noChangeArrowheads="1"/>
              </p:cNvSpPr>
              <p:nvPr/>
            </p:nvSpPr>
            <p:spPr bwMode="auto">
              <a:xfrm>
                <a:off x="5256" y="17387"/>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2" name="Rectangle 1747"/>
              <p:cNvSpPr>
                <a:spLocks noChangeArrowheads="1"/>
              </p:cNvSpPr>
              <p:nvPr/>
            </p:nvSpPr>
            <p:spPr bwMode="auto">
              <a:xfrm>
                <a:off x="5256" y="17388"/>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3" name="Rectangle 1748"/>
              <p:cNvSpPr>
                <a:spLocks noChangeArrowheads="1"/>
              </p:cNvSpPr>
              <p:nvPr/>
            </p:nvSpPr>
            <p:spPr bwMode="auto">
              <a:xfrm>
                <a:off x="5256" y="17389"/>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4" name="Rectangle 1749"/>
              <p:cNvSpPr>
                <a:spLocks noChangeArrowheads="1"/>
              </p:cNvSpPr>
              <p:nvPr/>
            </p:nvSpPr>
            <p:spPr bwMode="auto">
              <a:xfrm>
                <a:off x="5256" y="17390"/>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5" name="Rectangle 1750"/>
              <p:cNvSpPr>
                <a:spLocks noChangeArrowheads="1"/>
              </p:cNvSpPr>
              <p:nvPr/>
            </p:nvSpPr>
            <p:spPr bwMode="auto">
              <a:xfrm>
                <a:off x="5256" y="17390"/>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6" name="Rectangle 1751"/>
              <p:cNvSpPr>
                <a:spLocks noChangeArrowheads="1"/>
              </p:cNvSpPr>
              <p:nvPr/>
            </p:nvSpPr>
            <p:spPr bwMode="auto">
              <a:xfrm>
                <a:off x="5256" y="17391"/>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7" name="Rectangle 1752"/>
              <p:cNvSpPr>
                <a:spLocks noChangeArrowheads="1"/>
              </p:cNvSpPr>
              <p:nvPr/>
            </p:nvSpPr>
            <p:spPr bwMode="auto">
              <a:xfrm>
                <a:off x="5256" y="17392"/>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8" name="Rectangle 1753"/>
              <p:cNvSpPr>
                <a:spLocks noChangeArrowheads="1"/>
              </p:cNvSpPr>
              <p:nvPr/>
            </p:nvSpPr>
            <p:spPr bwMode="auto">
              <a:xfrm>
                <a:off x="5256" y="17393"/>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 name="Rectangle 1754"/>
              <p:cNvSpPr>
                <a:spLocks noChangeArrowheads="1"/>
              </p:cNvSpPr>
              <p:nvPr/>
            </p:nvSpPr>
            <p:spPr bwMode="auto">
              <a:xfrm>
                <a:off x="5256" y="17394"/>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 name="Rectangle 1755"/>
              <p:cNvSpPr>
                <a:spLocks noChangeArrowheads="1"/>
              </p:cNvSpPr>
              <p:nvPr/>
            </p:nvSpPr>
            <p:spPr bwMode="auto">
              <a:xfrm>
                <a:off x="5256" y="17395"/>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 name="Rectangle 1756"/>
              <p:cNvSpPr>
                <a:spLocks noChangeArrowheads="1"/>
              </p:cNvSpPr>
              <p:nvPr/>
            </p:nvSpPr>
            <p:spPr bwMode="auto">
              <a:xfrm>
                <a:off x="5256" y="17396"/>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 name="Rectangle 1757"/>
              <p:cNvSpPr>
                <a:spLocks noChangeArrowheads="1"/>
              </p:cNvSpPr>
              <p:nvPr/>
            </p:nvSpPr>
            <p:spPr bwMode="auto">
              <a:xfrm>
                <a:off x="5256" y="17396"/>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 name="Rectangle 1758"/>
              <p:cNvSpPr>
                <a:spLocks noChangeArrowheads="1"/>
              </p:cNvSpPr>
              <p:nvPr/>
            </p:nvSpPr>
            <p:spPr bwMode="auto">
              <a:xfrm>
                <a:off x="5256" y="17397"/>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4" name="Rectangle 1759"/>
              <p:cNvSpPr>
                <a:spLocks noChangeArrowheads="1"/>
              </p:cNvSpPr>
              <p:nvPr/>
            </p:nvSpPr>
            <p:spPr bwMode="auto">
              <a:xfrm>
                <a:off x="5256" y="17398"/>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5" name="Rectangle 1760"/>
              <p:cNvSpPr>
                <a:spLocks noChangeArrowheads="1"/>
              </p:cNvSpPr>
              <p:nvPr/>
            </p:nvSpPr>
            <p:spPr bwMode="auto">
              <a:xfrm>
                <a:off x="5256" y="17399"/>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6" name="Rectangle 1761"/>
              <p:cNvSpPr>
                <a:spLocks noChangeArrowheads="1"/>
              </p:cNvSpPr>
              <p:nvPr/>
            </p:nvSpPr>
            <p:spPr bwMode="auto">
              <a:xfrm>
                <a:off x="5256" y="17400"/>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7" name="Rectangle 1762"/>
              <p:cNvSpPr>
                <a:spLocks noChangeArrowheads="1"/>
              </p:cNvSpPr>
              <p:nvPr/>
            </p:nvSpPr>
            <p:spPr bwMode="auto">
              <a:xfrm>
                <a:off x="5256" y="17401"/>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8" name="Rectangle 1763"/>
              <p:cNvSpPr>
                <a:spLocks noChangeArrowheads="1"/>
              </p:cNvSpPr>
              <p:nvPr/>
            </p:nvSpPr>
            <p:spPr bwMode="auto">
              <a:xfrm>
                <a:off x="5256" y="17402"/>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Rectangle 1764"/>
              <p:cNvSpPr>
                <a:spLocks noChangeArrowheads="1"/>
              </p:cNvSpPr>
              <p:nvPr/>
            </p:nvSpPr>
            <p:spPr bwMode="auto">
              <a:xfrm>
                <a:off x="5256" y="17402"/>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0" name="Rectangle 1765"/>
              <p:cNvSpPr>
                <a:spLocks noChangeArrowheads="1"/>
              </p:cNvSpPr>
              <p:nvPr/>
            </p:nvSpPr>
            <p:spPr bwMode="auto">
              <a:xfrm>
                <a:off x="5256" y="17403"/>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Rectangle 1766"/>
              <p:cNvSpPr>
                <a:spLocks noChangeArrowheads="1"/>
              </p:cNvSpPr>
              <p:nvPr/>
            </p:nvSpPr>
            <p:spPr bwMode="auto">
              <a:xfrm>
                <a:off x="5256" y="17404"/>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2" name="Rectangle 1767"/>
              <p:cNvSpPr>
                <a:spLocks noChangeArrowheads="1"/>
              </p:cNvSpPr>
              <p:nvPr/>
            </p:nvSpPr>
            <p:spPr bwMode="auto">
              <a:xfrm>
                <a:off x="5256" y="17405"/>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3" name="Rectangle 1768"/>
              <p:cNvSpPr>
                <a:spLocks noChangeArrowheads="1"/>
              </p:cNvSpPr>
              <p:nvPr/>
            </p:nvSpPr>
            <p:spPr bwMode="auto">
              <a:xfrm>
                <a:off x="5256" y="17406"/>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4" name="Rectangle 1769"/>
              <p:cNvSpPr>
                <a:spLocks noChangeArrowheads="1"/>
              </p:cNvSpPr>
              <p:nvPr/>
            </p:nvSpPr>
            <p:spPr bwMode="auto">
              <a:xfrm>
                <a:off x="5256" y="17407"/>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Rectangle 1770"/>
              <p:cNvSpPr>
                <a:spLocks noChangeArrowheads="1"/>
              </p:cNvSpPr>
              <p:nvPr/>
            </p:nvSpPr>
            <p:spPr bwMode="auto">
              <a:xfrm>
                <a:off x="5256" y="17408"/>
                <a:ext cx="123" cy="1"/>
              </a:xfrm>
              <a:prstGeom prst="rect">
                <a:avLst/>
              </a:prstGeom>
              <a:solidFill>
                <a:srgbClr val="F7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6" name="Rectangle 1771"/>
              <p:cNvSpPr>
                <a:spLocks noChangeArrowheads="1"/>
              </p:cNvSpPr>
              <p:nvPr/>
            </p:nvSpPr>
            <p:spPr bwMode="auto">
              <a:xfrm>
                <a:off x="5256" y="17408"/>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7" name="Rectangle 1772"/>
              <p:cNvSpPr>
                <a:spLocks noChangeArrowheads="1"/>
              </p:cNvSpPr>
              <p:nvPr/>
            </p:nvSpPr>
            <p:spPr bwMode="auto">
              <a:xfrm>
                <a:off x="5256" y="17409"/>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8" name="Rectangle 1773"/>
              <p:cNvSpPr>
                <a:spLocks noChangeArrowheads="1"/>
              </p:cNvSpPr>
              <p:nvPr/>
            </p:nvSpPr>
            <p:spPr bwMode="auto">
              <a:xfrm>
                <a:off x="5256" y="17410"/>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9" name="Rectangle 1774"/>
              <p:cNvSpPr>
                <a:spLocks noChangeArrowheads="1"/>
              </p:cNvSpPr>
              <p:nvPr/>
            </p:nvSpPr>
            <p:spPr bwMode="auto">
              <a:xfrm>
                <a:off x="5256" y="17411"/>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0" name="Rectangle 1775"/>
              <p:cNvSpPr>
                <a:spLocks noChangeArrowheads="1"/>
              </p:cNvSpPr>
              <p:nvPr/>
            </p:nvSpPr>
            <p:spPr bwMode="auto">
              <a:xfrm>
                <a:off x="5256" y="17412"/>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Rectangle 1776"/>
              <p:cNvSpPr>
                <a:spLocks noChangeArrowheads="1"/>
              </p:cNvSpPr>
              <p:nvPr/>
            </p:nvSpPr>
            <p:spPr bwMode="auto">
              <a:xfrm>
                <a:off x="5256" y="17413"/>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2" name="Rectangle 1777"/>
              <p:cNvSpPr>
                <a:spLocks noChangeArrowheads="1"/>
              </p:cNvSpPr>
              <p:nvPr/>
            </p:nvSpPr>
            <p:spPr bwMode="auto">
              <a:xfrm>
                <a:off x="5256" y="17414"/>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Rectangle 1778"/>
              <p:cNvSpPr>
                <a:spLocks noChangeArrowheads="1"/>
              </p:cNvSpPr>
              <p:nvPr/>
            </p:nvSpPr>
            <p:spPr bwMode="auto">
              <a:xfrm>
                <a:off x="5256" y="17415"/>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4" name="Rectangle 1779"/>
              <p:cNvSpPr>
                <a:spLocks noChangeArrowheads="1"/>
              </p:cNvSpPr>
              <p:nvPr/>
            </p:nvSpPr>
            <p:spPr bwMode="auto">
              <a:xfrm>
                <a:off x="5256" y="17415"/>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5" name="Rectangle 1780"/>
              <p:cNvSpPr>
                <a:spLocks noChangeArrowheads="1"/>
              </p:cNvSpPr>
              <p:nvPr/>
            </p:nvSpPr>
            <p:spPr bwMode="auto">
              <a:xfrm>
                <a:off x="5256" y="17416"/>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6" name="Rectangle 1781"/>
              <p:cNvSpPr>
                <a:spLocks noChangeArrowheads="1"/>
              </p:cNvSpPr>
              <p:nvPr/>
            </p:nvSpPr>
            <p:spPr bwMode="auto">
              <a:xfrm>
                <a:off x="5256" y="17417"/>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Rectangle 1782"/>
              <p:cNvSpPr>
                <a:spLocks noChangeArrowheads="1"/>
              </p:cNvSpPr>
              <p:nvPr/>
            </p:nvSpPr>
            <p:spPr bwMode="auto">
              <a:xfrm>
                <a:off x="5256" y="17418"/>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8" name="Rectangle 1783"/>
              <p:cNvSpPr>
                <a:spLocks noChangeArrowheads="1"/>
              </p:cNvSpPr>
              <p:nvPr/>
            </p:nvSpPr>
            <p:spPr bwMode="auto">
              <a:xfrm>
                <a:off x="5256" y="17419"/>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Rectangle 1784"/>
              <p:cNvSpPr>
                <a:spLocks noChangeArrowheads="1"/>
              </p:cNvSpPr>
              <p:nvPr/>
            </p:nvSpPr>
            <p:spPr bwMode="auto">
              <a:xfrm>
                <a:off x="5256" y="17420"/>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0" name="Rectangle 1785"/>
              <p:cNvSpPr>
                <a:spLocks noChangeArrowheads="1"/>
              </p:cNvSpPr>
              <p:nvPr/>
            </p:nvSpPr>
            <p:spPr bwMode="auto">
              <a:xfrm>
                <a:off x="5256" y="17421"/>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1" name="Rectangle 1786"/>
              <p:cNvSpPr>
                <a:spLocks noChangeArrowheads="1"/>
              </p:cNvSpPr>
              <p:nvPr/>
            </p:nvSpPr>
            <p:spPr bwMode="auto">
              <a:xfrm>
                <a:off x="5256" y="17421"/>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Rectangle 1787"/>
              <p:cNvSpPr>
                <a:spLocks noChangeArrowheads="1"/>
              </p:cNvSpPr>
              <p:nvPr/>
            </p:nvSpPr>
            <p:spPr bwMode="auto">
              <a:xfrm>
                <a:off x="5256" y="17422"/>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Rectangle 1788"/>
              <p:cNvSpPr>
                <a:spLocks noChangeArrowheads="1"/>
              </p:cNvSpPr>
              <p:nvPr/>
            </p:nvSpPr>
            <p:spPr bwMode="auto">
              <a:xfrm>
                <a:off x="5256" y="17423"/>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4" name="Rectangle 1789"/>
              <p:cNvSpPr>
                <a:spLocks noChangeArrowheads="1"/>
              </p:cNvSpPr>
              <p:nvPr/>
            </p:nvSpPr>
            <p:spPr bwMode="auto">
              <a:xfrm>
                <a:off x="5256" y="17424"/>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5" name="Rectangle 1790"/>
              <p:cNvSpPr>
                <a:spLocks noChangeArrowheads="1"/>
              </p:cNvSpPr>
              <p:nvPr/>
            </p:nvSpPr>
            <p:spPr bwMode="auto">
              <a:xfrm>
                <a:off x="5256" y="17425"/>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6" name="Rectangle 1791"/>
              <p:cNvSpPr>
                <a:spLocks noChangeArrowheads="1"/>
              </p:cNvSpPr>
              <p:nvPr/>
            </p:nvSpPr>
            <p:spPr bwMode="auto">
              <a:xfrm>
                <a:off x="5256" y="17426"/>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7" name="Rectangle 1792"/>
              <p:cNvSpPr>
                <a:spLocks noChangeArrowheads="1"/>
              </p:cNvSpPr>
              <p:nvPr/>
            </p:nvSpPr>
            <p:spPr bwMode="auto">
              <a:xfrm>
                <a:off x="5256" y="17427"/>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8" name="Rectangle 1793"/>
              <p:cNvSpPr>
                <a:spLocks noChangeArrowheads="1"/>
              </p:cNvSpPr>
              <p:nvPr/>
            </p:nvSpPr>
            <p:spPr bwMode="auto">
              <a:xfrm>
                <a:off x="5256" y="17427"/>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9" name="Rectangle 1794"/>
              <p:cNvSpPr>
                <a:spLocks noChangeArrowheads="1"/>
              </p:cNvSpPr>
              <p:nvPr/>
            </p:nvSpPr>
            <p:spPr bwMode="auto">
              <a:xfrm>
                <a:off x="5256" y="17428"/>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0" name="Rectangle 1795"/>
              <p:cNvSpPr>
                <a:spLocks noChangeArrowheads="1"/>
              </p:cNvSpPr>
              <p:nvPr/>
            </p:nvSpPr>
            <p:spPr bwMode="auto">
              <a:xfrm>
                <a:off x="5256" y="17429"/>
                <a:ext cx="123" cy="1"/>
              </a:xfrm>
              <a:prstGeom prst="rect">
                <a:avLst/>
              </a:prstGeom>
              <a:solidFill>
                <a:srgbClr val="FCD7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1" name="Rectangle 1796"/>
              <p:cNvSpPr>
                <a:spLocks noChangeArrowheads="1"/>
              </p:cNvSpPr>
              <p:nvPr/>
            </p:nvSpPr>
            <p:spPr bwMode="auto">
              <a:xfrm>
                <a:off x="5256" y="17430"/>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2" name="Rectangle 1797"/>
              <p:cNvSpPr>
                <a:spLocks noChangeArrowheads="1"/>
              </p:cNvSpPr>
              <p:nvPr/>
            </p:nvSpPr>
            <p:spPr bwMode="auto">
              <a:xfrm>
                <a:off x="5256" y="17431"/>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3" name="Rectangle 1798"/>
              <p:cNvSpPr>
                <a:spLocks noChangeArrowheads="1"/>
              </p:cNvSpPr>
              <p:nvPr/>
            </p:nvSpPr>
            <p:spPr bwMode="auto">
              <a:xfrm>
                <a:off x="5256" y="17432"/>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Rectangle 1799"/>
              <p:cNvSpPr>
                <a:spLocks noChangeArrowheads="1"/>
              </p:cNvSpPr>
              <p:nvPr/>
            </p:nvSpPr>
            <p:spPr bwMode="auto">
              <a:xfrm>
                <a:off x="5256" y="17433"/>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Rectangle 1800"/>
              <p:cNvSpPr>
                <a:spLocks noChangeArrowheads="1"/>
              </p:cNvSpPr>
              <p:nvPr/>
            </p:nvSpPr>
            <p:spPr bwMode="auto">
              <a:xfrm>
                <a:off x="5256" y="17433"/>
                <a:ext cx="123" cy="1"/>
              </a:xfrm>
              <a:prstGeom prst="rect">
                <a:avLst/>
              </a:prstGeom>
              <a:solidFill>
                <a:srgbClr val="FCD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6" name="Rectangle 1801"/>
              <p:cNvSpPr>
                <a:spLocks noChangeArrowheads="1"/>
              </p:cNvSpPr>
              <p:nvPr/>
            </p:nvSpPr>
            <p:spPr bwMode="auto">
              <a:xfrm>
                <a:off x="5256" y="17434"/>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7" name="Rectangle 1802"/>
              <p:cNvSpPr>
                <a:spLocks noChangeArrowheads="1"/>
              </p:cNvSpPr>
              <p:nvPr/>
            </p:nvSpPr>
            <p:spPr bwMode="auto">
              <a:xfrm>
                <a:off x="5256" y="17435"/>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8" name="Rectangle 1803"/>
              <p:cNvSpPr>
                <a:spLocks noChangeArrowheads="1"/>
              </p:cNvSpPr>
              <p:nvPr/>
            </p:nvSpPr>
            <p:spPr bwMode="auto">
              <a:xfrm>
                <a:off x="5256" y="17436"/>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Rectangle 1804"/>
              <p:cNvSpPr>
                <a:spLocks noChangeArrowheads="1"/>
              </p:cNvSpPr>
              <p:nvPr/>
            </p:nvSpPr>
            <p:spPr bwMode="auto">
              <a:xfrm>
                <a:off x="5256" y="17437"/>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0" name="Rectangle 1805"/>
              <p:cNvSpPr>
                <a:spLocks noChangeArrowheads="1"/>
              </p:cNvSpPr>
              <p:nvPr/>
            </p:nvSpPr>
            <p:spPr bwMode="auto">
              <a:xfrm>
                <a:off x="5256" y="17438"/>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Rectangle 1806"/>
              <p:cNvSpPr>
                <a:spLocks noChangeArrowheads="1"/>
              </p:cNvSpPr>
              <p:nvPr/>
            </p:nvSpPr>
            <p:spPr bwMode="auto">
              <a:xfrm>
                <a:off x="5256" y="17439"/>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2" name="Rectangle 1807"/>
              <p:cNvSpPr>
                <a:spLocks noChangeArrowheads="1"/>
              </p:cNvSpPr>
              <p:nvPr/>
            </p:nvSpPr>
            <p:spPr bwMode="auto">
              <a:xfrm>
                <a:off x="5256" y="17440"/>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3" name="Rectangle 1808"/>
              <p:cNvSpPr>
                <a:spLocks noChangeArrowheads="1"/>
              </p:cNvSpPr>
              <p:nvPr/>
            </p:nvSpPr>
            <p:spPr bwMode="auto">
              <a:xfrm>
                <a:off x="5256" y="17440"/>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4" name="Rectangle 1809"/>
              <p:cNvSpPr>
                <a:spLocks noChangeArrowheads="1"/>
              </p:cNvSpPr>
              <p:nvPr/>
            </p:nvSpPr>
            <p:spPr bwMode="auto">
              <a:xfrm>
                <a:off x="5256" y="17441"/>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5" name="Rectangle 1810"/>
              <p:cNvSpPr>
                <a:spLocks noChangeArrowheads="1"/>
              </p:cNvSpPr>
              <p:nvPr/>
            </p:nvSpPr>
            <p:spPr bwMode="auto">
              <a:xfrm>
                <a:off x="5256" y="17442"/>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6" name="Rectangle 1811"/>
              <p:cNvSpPr>
                <a:spLocks noChangeArrowheads="1"/>
              </p:cNvSpPr>
              <p:nvPr/>
            </p:nvSpPr>
            <p:spPr bwMode="auto">
              <a:xfrm>
                <a:off x="5256" y="17443"/>
                <a:ext cx="123" cy="1"/>
              </a:xfrm>
              <a:prstGeom prst="rect">
                <a:avLst/>
              </a:prstGeom>
              <a:solidFill>
                <a:srgbClr val="FCE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7" name="Rectangle 1812"/>
              <p:cNvSpPr>
                <a:spLocks noChangeArrowheads="1"/>
              </p:cNvSpPr>
              <p:nvPr/>
            </p:nvSpPr>
            <p:spPr bwMode="auto">
              <a:xfrm>
                <a:off x="5256" y="17444"/>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8" name="Rectangle 1813"/>
              <p:cNvSpPr>
                <a:spLocks noChangeArrowheads="1"/>
              </p:cNvSpPr>
              <p:nvPr/>
            </p:nvSpPr>
            <p:spPr bwMode="auto">
              <a:xfrm>
                <a:off x="5256" y="17445"/>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9" name="Rectangle 1814"/>
              <p:cNvSpPr>
                <a:spLocks noChangeArrowheads="1"/>
              </p:cNvSpPr>
              <p:nvPr/>
            </p:nvSpPr>
            <p:spPr bwMode="auto">
              <a:xfrm>
                <a:off x="5256" y="17446"/>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0" name="Rectangle 1815"/>
              <p:cNvSpPr>
                <a:spLocks noChangeArrowheads="1"/>
              </p:cNvSpPr>
              <p:nvPr/>
            </p:nvSpPr>
            <p:spPr bwMode="auto">
              <a:xfrm>
                <a:off x="5256" y="17446"/>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Rectangle 1816"/>
              <p:cNvSpPr>
                <a:spLocks noChangeArrowheads="1"/>
              </p:cNvSpPr>
              <p:nvPr/>
            </p:nvSpPr>
            <p:spPr bwMode="auto">
              <a:xfrm>
                <a:off x="5256" y="17447"/>
                <a:ext cx="123" cy="1"/>
              </a:xfrm>
              <a:prstGeom prst="rect">
                <a:avLst/>
              </a:prstGeom>
              <a:solidFill>
                <a:srgbClr val="FCE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2" name="Rectangle 1817"/>
              <p:cNvSpPr>
                <a:spLocks noChangeArrowheads="1"/>
              </p:cNvSpPr>
              <p:nvPr/>
            </p:nvSpPr>
            <p:spPr bwMode="auto">
              <a:xfrm>
                <a:off x="5256" y="17448"/>
                <a:ext cx="123" cy="1"/>
              </a:xfrm>
              <a:prstGeom prst="rect">
                <a:avLst/>
              </a:prstGeom>
              <a:solidFill>
                <a:srgbClr val="FCE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Rectangle 1818"/>
              <p:cNvSpPr>
                <a:spLocks noChangeArrowheads="1"/>
              </p:cNvSpPr>
              <p:nvPr/>
            </p:nvSpPr>
            <p:spPr bwMode="auto">
              <a:xfrm>
                <a:off x="5256" y="17449"/>
                <a:ext cx="123" cy="1"/>
              </a:xfrm>
              <a:prstGeom prst="rect">
                <a:avLst/>
              </a:prstGeom>
              <a:solidFill>
                <a:srgbClr val="FFE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4" name="Rectangle 1819"/>
              <p:cNvSpPr>
                <a:spLocks noChangeArrowheads="1"/>
              </p:cNvSpPr>
              <p:nvPr/>
            </p:nvSpPr>
            <p:spPr bwMode="auto">
              <a:xfrm>
                <a:off x="5256" y="17450"/>
                <a:ext cx="123" cy="1"/>
              </a:xfrm>
              <a:prstGeom prst="rect">
                <a:avLst/>
              </a:prstGeom>
              <a:solidFill>
                <a:srgbClr val="FFE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Rectangle 1820"/>
              <p:cNvSpPr>
                <a:spLocks noChangeArrowheads="1"/>
              </p:cNvSpPr>
              <p:nvPr/>
            </p:nvSpPr>
            <p:spPr bwMode="auto">
              <a:xfrm>
                <a:off x="5256" y="17451"/>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6" name="Rectangle 1821"/>
              <p:cNvSpPr>
                <a:spLocks noChangeArrowheads="1"/>
              </p:cNvSpPr>
              <p:nvPr/>
            </p:nvSpPr>
            <p:spPr bwMode="auto">
              <a:xfrm>
                <a:off x="5256" y="17452"/>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Rectangle 1822"/>
              <p:cNvSpPr>
                <a:spLocks noChangeArrowheads="1"/>
              </p:cNvSpPr>
              <p:nvPr/>
            </p:nvSpPr>
            <p:spPr bwMode="auto">
              <a:xfrm>
                <a:off x="5256" y="17452"/>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Rectangle 1823"/>
              <p:cNvSpPr>
                <a:spLocks noChangeArrowheads="1"/>
              </p:cNvSpPr>
              <p:nvPr/>
            </p:nvSpPr>
            <p:spPr bwMode="auto">
              <a:xfrm>
                <a:off x="5256" y="17453"/>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Rectangle 1824"/>
              <p:cNvSpPr>
                <a:spLocks noChangeArrowheads="1"/>
              </p:cNvSpPr>
              <p:nvPr/>
            </p:nvSpPr>
            <p:spPr bwMode="auto">
              <a:xfrm>
                <a:off x="5256" y="17454"/>
                <a:ext cx="123" cy="1"/>
              </a:xfrm>
              <a:prstGeom prst="rect">
                <a:avLst/>
              </a:prstGeom>
              <a:solidFill>
                <a:srgbClr val="FFF1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0" name="Rectangle 1825"/>
              <p:cNvSpPr>
                <a:spLocks noChangeArrowheads="1"/>
              </p:cNvSpPr>
              <p:nvPr/>
            </p:nvSpPr>
            <p:spPr bwMode="auto">
              <a:xfrm>
                <a:off x="5256" y="17455"/>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Rectangle 1826"/>
              <p:cNvSpPr>
                <a:spLocks noChangeArrowheads="1"/>
              </p:cNvSpPr>
              <p:nvPr/>
            </p:nvSpPr>
            <p:spPr bwMode="auto">
              <a:xfrm>
                <a:off x="5256" y="17456"/>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2" name="Rectangle 1827"/>
              <p:cNvSpPr>
                <a:spLocks noChangeArrowheads="1"/>
              </p:cNvSpPr>
              <p:nvPr/>
            </p:nvSpPr>
            <p:spPr bwMode="auto">
              <a:xfrm>
                <a:off x="5256" y="17457"/>
                <a:ext cx="123" cy="1"/>
              </a:xfrm>
              <a:prstGeom prst="rect">
                <a:avLst/>
              </a:prstGeom>
              <a:solidFill>
                <a:srgbClr val="FFF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Rectangle 1828"/>
              <p:cNvSpPr>
                <a:spLocks noChangeArrowheads="1"/>
              </p:cNvSpPr>
              <p:nvPr/>
            </p:nvSpPr>
            <p:spPr bwMode="auto">
              <a:xfrm>
                <a:off x="5256" y="17458"/>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4" name="Rectangle 1829"/>
              <p:cNvSpPr>
                <a:spLocks noChangeArrowheads="1"/>
              </p:cNvSpPr>
              <p:nvPr/>
            </p:nvSpPr>
            <p:spPr bwMode="auto">
              <a:xfrm>
                <a:off x="5256" y="17458"/>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Rectangle 1830"/>
              <p:cNvSpPr>
                <a:spLocks noChangeArrowheads="1"/>
              </p:cNvSpPr>
              <p:nvPr/>
            </p:nvSpPr>
            <p:spPr bwMode="auto">
              <a:xfrm>
                <a:off x="5256" y="17459"/>
                <a:ext cx="123" cy="1"/>
              </a:xfrm>
              <a:prstGeom prst="rect">
                <a:avLst/>
              </a:prstGeom>
              <a:solidFill>
                <a:srgbClr val="FFF6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6" name="Rectangle 1831"/>
              <p:cNvSpPr>
                <a:spLocks noChangeArrowheads="1"/>
              </p:cNvSpPr>
              <p:nvPr/>
            </p:nvSpPr>
            <p:spPr bwMode="auto">
              <a:xfrm>
                <a:off x="5256" y="17460"/>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Rectangle 1832"/>
              <p:cNvSpPr>
                <a:spLocks noChangeArrowheads="1"/>
              </p:cNvSpPr>
              <p:nvPr/>
            </p:nvSpPr>
            <p:spPr bwMode="auto">
              <a:xfrm>
                <a:off x="5256" y="17461"/>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Rectangle 1833"/>
              <p:cNvSpPr>
                <a:spLocks noChangeArrowheads="1"/>
              </p:cNvSpPr>
              <p:nvPr/>
            </p:nvSpPr>
            <p:spPr bwMode="auto">
              <a:xfrm>
                <a:off x="5256" y="17462"/>
                <a:ext cx="123" cy="1"/>
              </a:xfrm>
              <a:prstGeom prst="rect">
                <a:avLst/>
              </a:prstGeom>
              <a:solidFill>
                <a:srgbClr val="FFF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Rectangle 1834"/>
              <p:cNvSpPr>
                <a:spLocks noChangeArrowheads="1"/>
              </p:cNvSpPr>
              <p:nvPr/>
            </p:nvSpPr>
            <p:spPr bwMode="auto">
              <a:xfrm>
                <a:off x="5256" y="17463"/>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0" name="Rectangle 1835"/>
              <p:cNvSpPr>
                <a:spLocks noChangeArrowheads="1"/>
              </p:cNvSpPr>
              <p:nvPr/>
            </p:nvSpPr>
            <p:spPr bwMode="auto">
              <a:xfrm>
                <a:off x="5256" y="17464"/>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Rectangle 1836"/>
              <p:cNvSpPr>
                <a:spLocks noChangeArrowheads="1"/>
              </p:cNvSpPr>
              <p:nvPr/>
            </p:nvSpPr>
            <p:spPr bwMode="auto">
              <a:xfrm>
                <a:off x="5256" y="17465"/>
                <a:ext cx="123" cy="1"/>
              </a:xfrm>
              <a:prstGeom prst="rect">
                <a:avLst/>
              </a:prstGeom>
              <a:solidFill>
                <a:srgbClr val="FFFB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2" name="Rectangle 1837"/>
              <p:cNvSpPr>
                <a:spLocks noChangeArrowheads="1"/>
              </p:cNvSpPr>
              <p:nvPr/>
            </p:nvSpPr>
            <p:spPr bwMode="auto">
              <a:xfrm>
                <a:off x="5256" y="17465"/>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Rectangle 1838"/>
              <p:cNvSpPr>
                <a:spLocks noChangeArrowheads="1"/>
              </p:cNvSpPr>
              <p:nvPr/>
            </p:nvSpPr>
            <p:spPr bwMode="auto">
              <a:xfrm>
                <a:off x="5256" y="17466"/>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4" name="Rectangle 1839"/>
              <p:cNvSpPr>
                <a:spLocks noChangeArrowheads="1"/>
              </p:cNvSpPr>
              <p:nvPr/>
            </p:nvSpPr>
            <p:spPr bwMode="auto">
              <a:xfrm>
                <a:off x="5256" y="17467"/>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Rectangle 1840"/>
              <p:cNvSpPr>
                <a:spLocks noChangeArrowheads="1"/>
              </p:cNvSpPr>
              <p:nvPr/>
            </p:nvSpPr>
            <p:spPr bwMode="auto">
              <a:xfrm>
                <a:off x="5256" y="17468"/>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6" name="Line 1841"/>
              <p:cNvSpPr>
                <a:spLocks noChangeShapeType="1"/>
              </p:cNvSpPr>
              <p:nvPr/>
            </p:nvSpPr>
            <p:spPr bwMode="auto">
              <a:xfrm>
                <a:off x="5379" y="1746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7" name="Line 1842"/>
              <p:cNvSpPr>
                <a:spLocks noChangeShapeType="1"/>
              </p:cNvSpPr>
              <p:nvPr/>
            </p:nvSpPr>
            <p:spPr bwMode="auto">
              <a:xfrm>
                <a:off x="5379" y="17297"/>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8" name="Rectangle 1843"/>
              <p:cNvSpPr>
                <a:spLocks noChangeArrowheads="1"/>
              </p:cNvSpPr>
              <p:nvPr/>
            </p:nvSpPr>
            <p:spPr bwMode="auto">
              <a:xfrm>
                <a:off x="5256" y="17297"/>
                <a:ext cx="123" cy="1"/>
              </a:xfrm>
              <a:prstGeom prst="rect">
                <a:avLst/>
              </a:prstGeom>
              <a:solidFill>
                <a:srgbClr val="6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Rectangle 1844"/>
              <p:cNvSpPr>
                <a:spLocks noChangeArrowheads="1"/>
              </p:cNvSpPr>
              <p:nvPr/>
            </p:nvSpPr>
            <p:spPr bwMode="auto">
              <a:xfrm>
                <a:off x="5256" y="17298"/>
                <a:ext cx="123" cy="1"/>
              </a:xfrm>
              <a:prstGeom prst="rect">
                <a:avLst/>
              </a:prstGeom>
              <a:solidFill>
                <a:srgbClr val="6B06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0" name="Rectangle 1845"/>
              <p:cNvSpPr>
                <a:spLocks noChangeArrowheads="1"/>
              </p:cNvSpPr>
              <p:nvPr/>
            </p:nvSpPr>
            <p:spPr bwMode="auto">
              <a:xfrm>
                <a:off x="5256" y="17299"/>
                <a:ext cx="123" cy="1"/>
              </a:xfrm>
              <a:prstGeom prst="rect">
                <a:avLst/>
              </a:prstGeom>
              <a:solidFill>
                <a:srgbClr val="6E0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Rectangle 1846"/>
              <p:cNvSpPr>
                <a:spLocks noChangeArrowheads="1"/>
              </p:cNvSpPr>
              <p:nvPr/>
            </p:nvSpPr>
            <p:spPr bwMode="auto">
              <a:xfrm>
                <a:off x="5256" y="17300"/>
                <a:ext cx="123" cy="1"/>
              </a:xfrm>
              <a:prstGeom prst="rect">
                <a:avLst/>
              </a:prstGeom>
              <a:solidFill>
                <a:srgbClr val="6E0B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2" name="Rectangle 1847"/>
              <p:cNvSpPr>
                <a:spLocks noChangeArrowheads="1"/>
              </p:cNvSpPr>
              <p:nvPr/>
            </p:nvSpPr>
            <p:spPr bwMode="auto">
              <a:xfrm>
                <a:off x="5256" y="17301"/>
                <a:ext cx="123" cy="1"/>
              </a:xfrm>
              <a:prstGeom prst="rect">
                <a:avLst/>
              </a:prstGeom>
              <a:solidFill>
                <a:srgbClr val="700D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3" name="Rectangle 1848"/>
              <p:cNvSpPr>
                <a:spLocks noChangeArrowheads="1"/>
              </p:cNvSpPr>
              <p:nvPr/>
            </p:nvSpPr>
            <p:spPr bwMode="auto">
              <a:xfrm>
                <a:off x="5256" y="17302"/>
                <a:ext cx="123" cy="1"/>
              </a:xfrm>
              <a:prstGeom prst="rect">
                <a:avLst/>
              </a:prstGeom>
              <a:solidFill>
                <a:srgbClr val="700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4" name="Rectangle 1849"/>
              <p:cNvSpPr>
                <a:spLocks noChangeArrowheads="1"/>
              </p:cNvSpPr>
              <p:nvPr/>
            </p:nvSpPr>
            <p:spPr bwMode="auto">
              <a:xfrm>
                <a:off x="5256" y="17302"/>
                <a:ext cx="123" cy="1"/>
              </a:xfrm>
              <a:prstGeom prst="rect">
                <a:avLst/>
              </a:prstGeom>
              <a:solidFill>
                <a:srgbClr val="731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5" name="Rectangle 1850"/>
              <p:cNvSpPr>
                <a:spLocks noChangeArrowheads="1"/>
              </p:cNvSpPr>
              <p:nvPr/>
            </p:nvSpPr>
            <p:spPr bwMode="auto">
              <a:xfrm>
                <a:off x="5256" y="17303"/>
                <a:ext cx="123" cy="1"/>
              </a:xfrm>
              <a:prstGeom prst="rect">
                <a:avLst/>
              </a:prstGeom>
              <a:solidFill>
                <a:srgbClr val="731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6" name="Rectangle 1851"/>
              <p:cNvSpPr>
                <a:spLocks noChangeArrowheads="1"/>
              </p:cNvSpPr>
              <p:nvPr/>
            </p:nvSpPr>
            <p:spPr bwMode="auto">
              <a:xfrm>
                <a:off x="5256" y="17304"/>
                <a:ext cx="123" cy="1"/>
              </a:xfrm>
              <a:prstGeom prst="rect">
                <a:avLst/>
              </a:prstGeom>
              <a:solidFill>
                <a:srgbClr val="7515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Rectangle 1852"/>
              <p:cNvSpPr>
                <a:spLocks noChangeArrowheads="1"/>
              </p:cNvSpPr>
              <p:nvPr/>
            </p:nvSpPr>
            <p:spPr bwMode="auto">
              <a:xfrm>
                <a:off x="5256" y="17305"/>
                <a:ext cx="123" cy="1"/>
              </a:xfrm>
              <a:prstGeom prst="rect">
                <a:avLst/>
              </a:prstGeom>
              <a:solidFill>
                <a:srgbClr val="751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8" name="Rectangle 1853"/>
              <p:cNvSpPr>
                <a:spLocks noChangeArrowheads="1"/>
              </p:cNvSpPr>
              <p:nvPr/>
            </p:nvSpPr>
            <p:spPr bwMode="auto">
              <a:xfrm>
                <a:off x="5256" y="17306"/>
                <a:ext cx="123" cy="1"/>
              </a:xfrm>
              <a:prstGeom prst="rect">
                <a:avLst/>
              </a:prstGeom>
              <a:solidFill>
                <a:srgbClr val="7817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9" name="Rectangle 1854"/>
              <p:cNvSpPr>
                <a:spLocks noChangeArrowheads="1"/>
              </p:cNvSpPr>
              <p:nvPr/>
            </p:nvSpPr>
            <p:spPr bwMode="auto">
              <a:xfrm>
                <a:off x="5256" y="17307"/>
                <a:ext cx="123" cy="1"/>
              </a:xfrm>
              <a:prstGeom prst="rect">
                <a:avLst/>
              </a:prstGeom>
              <a:solidFill>
                <a:srgbClr val="78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0" name="Rectangle 1855"/>
              <p:cNvSpPr>
                <a:spLocks noChangeArrowheads="1"/>
              </p:cNvSpPr>
              <p:nvPr/>
            </p:nvSpPr>
            <p:spPr bwMode="auto">
              <a:xfrm>
                <a:off x="5256" y="17308"/>
                <a:ext cx="123" cy="1"/>
              </a:xfrm>
              <a:prstGeom prst="rect">
                <a:avLst/>
              </a:prstGeom>
              <a:solidFill>
                <a:srgbClr val="7A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1" name="Rectangle 1856"/>
              <p:cNvSpPr>
                <a:spLocks noChangeArrowheads="1"/>
              </p:cNvSpPr>
              <p:nvPr/>
            </p:nvSpPr>
            <p:spPr bwMode="auto">
              <a:xfrm>
                <a:off x="5256" y="17309"/>
                <a:ext cx="123" cy="1"/>
              </a:xfrm>
              <a:prstGeom prst="rect">
                <a:avLst/>
              </a:prstGeom>
              <a:solidFill>
                <a:srgbClr val="7A1C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Rectangle 1857"/>
              <p:cNvSpPr>
                <a:spLocks noChangeArrowheads="1"/>
              </p:cNvSpPr>
              <p:nvPr/>
            </p:nvSpPr>
            <p:spPr bwMode="auto">
              <a:xfrm>
                <a:off x="5256" y="17309"/>
                <a:ext cx="123" cy="1"/>
              </a:xfrm>
              <a:prstGeom prst="rect">
                <a:avLst/>
              </a:prstGeom>
              <a:solidFill>
                <a:srgbClr val="7D1D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Rectangle 1858"/>
              <p:cNvSpPr>
                <a:spLocks noChangeArrowheads="1"/>
              </p:cNvSpPr>
              <p:nvPr/>
            </p:nvSpPr>
            <p:spPr bwMode="auto">
              <a:xfrm>
                <a:off x="5256" y="17310"/>
                <a:ext cx="123" cy="1"/>
              </a:xfrm>
              <a:prstGeom prst="rect">
                <a:avLst/>
              </a:prstGeom>
              <a:solidFill>
                <a:srgbClr val="7D1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4" name="Rectangle 1859"/>
              <p:cNvSpPr>
                <a:spLocks noChangeArrowheads="1"/>
              </p:cNvSpPr>
              <p:nvPr/>
            </p:nvSpPr>
            <p:spPr bwMode="auto">
              <a:xfrm>
                <a:off x="5256" y="17311"/>
                <a:ext cx="123" cy="1"/>
              </a:xfrm>
              <a:prstGeom prst="rect">
                <a:avLst/>
              </a:prstGeom>
              <a:solidFill>
                <a:srgbClr val="8021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5" name="Rectangle 1860"/>
              <p:cNvSpPr>
                <a:spLocks noChangeArrowheads="1"/>
              </p:cNvSpPr>
              <p:nvPr/>
            </p:nvSpPr>
            <p:spPr bwMode="auto">
              <a:xfrm>
                <a:off x="5256" y="17312"/>
                <a:ext cx="123" cy="1"/>
              </a:xfrm>
              <a:prstGeom prst="rect">
                <a:avLst/>
              </a:prstGeom>
              <a:solidFill>
                <a:srgbClr val="8023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6" name="Rectangle 1861"/>
              <p:cNvSpPr>
                <a:spLocks noChangeArrowheads="1"/>
              </p:cNvSpPr>
              <p:nvPr/>
            </p:nvSpPr>
            <p:spPr bwMode="auto">
              <a:xfrm>
                <a:off x="5256" y="17313"/>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7" name="Rectangle 1862"/>
              <p:cNvSpPr>
                <a:spLocks noChangeArrowheads="1"/>
              </p:cNvSpPr>
              <p:nvPr/>
            </p:nvSpPr>
            <p:spPr bwMode="auto">
              <a:xfrm>
                <a:off x="5256" y="17314"/>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8" name="Rectangle 1863"/>
              <p:cNvSpPr>
                <a:spLocks noChangeArrowheads="1"/>
              </p:cNvSpPr>
              <p:nvPr/>
            </p:nvSpPr>
            <p:spPr bwMode="auto">
              <a:xfrm>
                <a:off x="5256" y="17315"/>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Rectangle 1864"/>
              <p:cNvSpPr>
                <a:spLocks noChangeArrowheads="1"/>
              </p:cNvSpPr>
              <p:nvPr/>
            </p:nvSpPr>
            <p:spPr bwMode="auto">
              <a:xfrm>
                <a:off x="5256" y="17315"/>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Rectangle 1865"/>
              <p:cNvSpPr>
                <a:spLocks noChangeArrowheads="1"/>
              </p:cNvSpPr>
              <p:nvPr/>
            </p:nvSpPr>
            <p:spPr bwMode="auto">
              <a:xfrm>
                <a:off x="5256" y="17316"/>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Rectangle 1866"/>
              <p:cNvSpPr>
                <a:spLocks noChangeArrowheads="1"/>
              </p:cNvSpPr>
              <p:nvPr/>
            </p:nvSpPr>
            <p:spPr bwMode="auto">
              <a:xfrm>
                <a:off x="5256" y="17317"/>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Rectangle 1867"/>
              <p:cNvSpPr>
                <a:spLocks noChangeArrowheads="1"/>
              </p:cNvSpPr>
              <p:nvPr/>
            </p:nvSpPr>
            <p:spPr bwMode="auto">
              <a:xfrm>
                <a:off x="5256" y="17318"/>
                <a:ext cx="123" cy="1"/>
              </a:xfrm>
              <a:prstGeom prst="rect">
                <a:avLst/>
              </a:prstGeom>
              <a:solidFill>
                <a:srgbClr val="8A2B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Rectangle 1868"/>
              <p:cNvSpPr>
                <a:spLocks noChangeArrowheads="1"/>
              </p:cNvSpPr>
              <p:nvPr/>
            </p:nvSpPr>
            <p:spPr bwMode="auto">
              <a:xfrm>
                <a:off x="5256" y="17319"/>
                <a:ext cx="123" cy="1"/>
              </a:xfrm>
              <a:prstGeom prst="rect">
                <a:avLst/>
              </a:prstGeom>
              <a:solidFill>
                <a:srgbClr val="8A2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Rectangle 1869"/>
              <p:cNvSpPr>
                <a:spLocks noChangeArrowheads="1"/>
              </p:cNvSpPr>
              <p:nvPr/>
            </p:nvSpPr>
            <p:spPr bwMode="auto">
              <a:xfrm>
                <a:off x="5256" y="17320"/>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Rectangle 1870"/>
              <p:cNvSpPr>
                <a:spLocks noChangeArrowheads="1"/>
              </p:cNvSpPr>
              <p:nvPr/>
            </p:nvSpPr>
            <p:spPr bwMode="auto">
              <a:xfrm>
                <a:off x="5256" y="17321"/>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6" name="Rectangle 1871"/>
              <p:cNvSpPr>
                <a:spLocks noChangeArrowheads="1"/>
              </p:cNvSpPr>
              <p:nvPr/>
            </p:nvSpPr>
            <p:spPr bwMode="auto">
              <a:xfrm>
                <a:off x="5256" y="17321"/>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Rectangle 1872"/>
              <p:cNvSpPr>
                <a:spLocks noChangeArrowheads="1"/>
              </p:cNvSpPr>
              <p:nvPr/>
            </p:nvSpPr>
            <p:spPr bwMode="auto">
              <a:xfrm>
                <a:off x="5256" y="17322"/>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Rectangle 1873"/>
              <p:cNvSpPr>
                <a:spLocks noChangeArrowheads="1"/>
              </p:cNvSpPr>
              <p:nvPr/>
            </p:nvSpPr>
            <p:spPr bwMode="auto">
              <a:xfrm>
                <a:off x="5256" y="17323"/>
                <a:ext cx="123" cy="1"/>
              </a:xfrm>
              <a:prstGeom prst="rect">
                <a:avLst/>
              </a:prstGeom>
              <a:solidFill>
                <a:srgbClr val="9135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Rectangle 1874"/>
              <p:cNvSpPr>
                <a:spLocks noChangeArrowheads="1"/>
              </p:cNvSpPr>
              <p:nvPr/>
            </p:nvSpPr>
            <p:spPr bwMode="auto">
              <a:xfrm>
                <a:off x="5256" y="17324"/>
                <a:ext cx="123" cy="1"/>
              </a:xfrm>
              <a:prstGeom prst="rect">
                <a:avLst/>
              </a:prstGeom>
              <a:solidFill>
                <a:srgbClr val="9136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0" name="Rectangle 1875"/>
              <p:cNvSpPr>
                <a:spLocks noChangeArrowheads="1"/>
              </p:cNvSpPr>
              <p:nvPr/>
            </p:nvSpPr>
            <p:spPr bwMode="auto">
              <a:xfrm>
                <a:off x="5256" y="17325"/>
                <a:ext cx="123" cy="1"/>
              </a:xfrm>
              <a:prstGeom prst="rect">
                <a:avLst/>
              </a:prstGeom>
              <a:solidFill>
                <a:srgbClr val="9437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Rectangle 1876"/>
              <p:cNvSpPr>
                <a:spLocks noChangeArrowheads="1"/>
              </p:cNvSpPr>
              <p:nvPr/>
            </p:nvSpPr>
            <p:spPr bwMode="auto">
              <a:xfrm>
                <a:off x="5256" y="17326"/>
                <a:ext cx="123" cy="1"/>
              </a:xfrm>
              <a:prstGeom prst="rect">
                <a:avLst/>
              </a:prstGeom>
              <a:solidFill>
                <a:srgbClr val="9439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Rectangle 1877"/>
              <p:cNvSpPr>
                <a:spLocks noChangeArrowheads="1"/>
              </p:cNvSpPr>
              <p:nvPr/>
            </p:nvSpPr>
            <p:spPr bwMode="auto">
              <a:xfrm>
                <a:off x="5256" y="17327"/>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1878"/>
              <p:cNvSpPr>
                <a:spLocks noChangeArrowheads="1"/>
              </p:cNvSpPr>
              <p:nvPr/>
            </p:nvSpPr>
            <p:spPr bwMode="auto">
              <a:xfrm>
                <a:off x="5256" y="17327"/>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Rectangle 1879"/>
              <p:cNvSpPr>
                <a:spLocks noChangeArrowheads="1"/>
              </p:cNvSpPr>
              <p:nvPr/>
            </p:nvSpPr>
            <p:spPr bwMode="auto">
              <a:xfrm>
                <a:off x="5256" y="17328"/>
                <a:ext cx="123" cy="1"/>
              </a:xfrm>
              <a:prstGeom prst="rect">
                <a:avLst/>
              </a:prstGeom>
              <a:solidFill>
                <a:srgbClr val="993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Rectangle 1880"/>
              <p:cNvSpPr>
                <a:spLocks noChangeArrowheads="1"/>
              </p:cNvSpPr>
              <p:nvPr/>
            </p:nvSpPr>
            <p:spPr bwMode="auto">
              <a:xfrm>
                <a:off x="5256" y="17329"/>
                <a:ext cx="123" cy="1"/>
              </a:xfrm>
              <a:prstGeom prst="rect">
                <a:avLst/>
              </a:prstGeom>
              <a:solidFill>
                <a:srgbClr val="993F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Rectangle 1881"/>
              <p:cNvSpPr>
                <a:spLocks noChangeArrowheads="1"/>
              </p:cNvSpPr>
              <p:nvPr/>
            </p:nvSpPr>
            <p:spPr bwMode="auto">
              <a:xfrm>
                <a:off x="5256" y="17330"/>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Rectangle 1882"/>
              <p:cNvSpPr>
                <a:spLocks noChangeArrowheads="1"/>
              </p:cNvSpPr>
              <p:nvPr/>
            </p:nvSpPr>
            <p:spPr bwMode="auto">
              <a:xfrm>
                <a:off x="5256" y="17331"/>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8" name="Rectangle 1883"/>
              <p:cNvSpPr>
                <a:spLocks noChangeArrowheads="1"/>
              </p:cNvSpPr>
              <p:nvPr/>
            </p:nvSpPr>
            <p:spPr bwMode="auto">
              <a:xfrm>
                <a:off x="5256" y="17332"/>
                <a:ext cx="123" cy="1"/>
              </a:xfrm>
              <a:prstGeom prst="rect">
                <a:avLst/>
              </a:prstGeom>
              <a:solidFill>
                <a:srgbClr val="9E4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Rectangle 1884"/>
              <p:cNvSpPr>
                <a:spLocks noChangeArrowheads="1"/>
              </p:cNvSpPr>
              <p:nvPr/>
            </p:nvSpPr>
            <p:spPr bwMode="auto">
              <a:xfrm>
                <a:off x="5256" y="17333"/>
                <a:ext cx="123" cy="1"/>
              </a:xfrm>
              <a:prstGeom prst="rect">
                <a:avLst/>
              </a:prstGeom>
              <a:solidFill>
                <a:srgbClr val="9E44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0" name="Rectangle 1885"/>
              <p:cNvSpPr>
                <a:spLocks noChangeArrowheads="1"/>
              </p:cNvSpPr>
              <p:nvPr/>
            </p:nvSpPr>
            <p:spPr bwMode="auto">
              <a:xfrm>
                <a:off x="5256" y="17333"/>
                <a:ext cx="123" cy="1"/>
              </a:xfrm>
              <a:prstGeom prst="rect">
                <a:avLst/>
              </a:prstGeom>
              <a:solidFill>
                <a:srgbClr val="A14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Rectangle 1886"/>
              <p:cNvSpPr>
                <a:spLocks noChangeArrowheads="1"/>
              </p:cNvSpPr>
              <p:nvPr/>
            </p:nvSpPr>
            <p:spPr bwMode="auto">
              <a:xfrm>
                <a:off x="5256" y="17334"/>
                <a:ext cx="123" cy="1"/>
              </a:xfrm>
              <a:prstGeom prst="rect">
                <a:avLst/>
              </a:prstGeom>
              <a:solidFill>
                <a:srgbClr val="A14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Rectangle 1887"/>
              <p:cNvSpPr>
                <a:spLocks noChangeArrowheads="1"/>
              </p:cNvSpPr>
              <p:nvPr/>
            </p:nvSpPr>
            <p:spPr bwMode="auto">
              <a:xfrm>
                <a:off x="5256" y="17335"/>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Rectangle 1888"/>
              <p:cNvSpPr>
                <a:spLocks noChangeArrowheads="1"/>
              </p:cNvSpPr>
              <p:nvPr/>
            </p:nvSpPr>
            <p:spPr bwMode="auto">
              <a:xfrm>
                <a:off x="5256" y="17336"/>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4" name="Rectangle 1889"/>
              <p:cNvSpPr>
                <a:spLocks noChangeArrowheads="1"/>
              </p:cNvSpPr>
              <p:nvPr/>
            </p:nvSpPr>
            <p:spPr bwMode="auto">
              <a:xfrm>
                <a:off x="5256" y="17337"/>
                <a:ext cx="123" cy="1"/>
              </a:xfrm>
              <a:prstGeom prst="rect">
                <a:avLst/>
              </a:prstGeom>
              <a:solidFill>
                <a:srgbClr val="A64A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Rectangle 1890"/>
              <p:cNvSpPr>
                <a:spLocks noChangeArrowheads="1"/>
              </p:cNvSpPr>
              <p:nvPr/>
            </p:nvSpPr>
            <p:spPr bwMode="auto">
              <a:xfrm>
                <a:off x="5256" y="17338"/>
                <a:ext cx="123" cy="1"/>
              </a:xfrm>
              <a:prstGeom prst="rect">
                <a:avLst/>
              </a:prstGeom>
              <a:solidFill>
                <a:srgbClr val="A64D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6" name="Rectangle 1891"/>
              <p:cNvSpPr>
                <a:spLocks noChangeArrowheads="1"/>
              </p:cNvSpPr>
              <p:nvPr/>
            </p:nvSpPr>
            <p:spPr bwMode="auto">
              <a:xfrm>
                <a:off x="5256" y="17339"/>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Rectangle 1892"/>
              <p:cNvSpPr>
                <a:spLocks noChangeArrowheads="1"/>
              </p:cNvSpPr>
              <p:nvPr/>
            </p:nvSpPr>
            <p:spPr bwMode="auto">
              <a:xfrm>
                <a:off x="5256" y="17340"/>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8" name="Rectangle 1893"/>
              <p:cNvSpPr>
                <a:spLocks noChangeArrowheads="1"/>
              </p:cNvSpPr>
              <p:nvPr/>
            </p:nvSpPr>
            <p:spPr bwMode="auto">
              <a:xfrm>
                <a:off x="5256" y="17340"/>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Rectangle 1894"/>
              <p:cNvSpPr>
                <a:spLocks noChangeArrowheads="1"/>
              </p:cNvSpPr>
              <p:nvPr/>
            </p:nvSpPr>
            <p:spPr bwMode="auto">
              <a:xfrm>
                <a:off x="5256" y="17341"/>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0" name="Rectangle 1895"/>
              <p:cNvSpPr>
                <a:spLocks noChangeArrowheads="1"/>
              </p:cNvSpPr>
              <p:nvPr/>
            </p:nvSpPr>
            <p:spPr bwMode="auto">
              <a:xfrm>
                <a:off x="5256" y="17342"/>
                <a:ext cx="123" cy="1"/>
              </a:xfrm>
              <a:prstGeom prst="rect">
                <a:avLst/>
              </a:prstGeom>
              <a:solidFill>
                <a:srgbClr val="AD53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Rectangle 1896"/>
              <p:cNvSpPr>
                <a:spLocks noChangeArrowheads="1"/>
              </p:cNvSpPr>
              <p:nvPr/>
            </p:nvSpPr>
            <p:spPr bwMode="auto">
              <a:xfrm>
                <a:off x="5256" y="17343"/>
                <a:ext cx="123" cy="1"/>
              </a:xfrm>
              <a:prstGeom prst="rect">
                <a:avLst/>
              </a:prstGeom>
              <a:solidFill>
                <a:srgbClr val="AD54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2" name="Rectangle 1897"/>
              <p:cNvSpPr>
                <a:spLocks noChangeArrowheads="1"/>
              </p:cNvSpPr>
              <p:nvPr/>
            </p:nvSpPr>
            <p:spPr bwMode="auto">
              <a:xfrm>
                <a:off x="5256" y="17344"/>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Rectangle 1898"/>
              <p:cNvSpPr>
                <a:spLocks noChangeArrowheads="1"/>
              </p:cNvSpPr>
              <p:nvPr/>
            </p:nvSpPr>
            <p:spPr bwMode="auto">
              <a:xfrm>
                <a:off x="5256" y="17345"/>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Rectangle 1899"/>
              <p:cNvSpPr>
                <a:spLocks noChangeArrowheads="1"/>
              </p:cNvSpPr>
              <p:nvPr/>
            </p:nvSpPr>
            <p:spPr bwMode="auto">
              <a:xfrm>
                <a:off x="5256" y="17346"/>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Rectangle 1900"/>
              <p:cNvSpPr>
                <a:spLocks noChangeArrowheads="1"/>
              </p:cNvSpPr>
              <p:nvPr/>
            </p:nvSpPr>
            <p:spPr bwMode="auto">
              <a:xfrm>
                <a:off x="5256" y="17346"/>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Rectangle 1901"/>
              <p:cNvSpPr>
                <a:spLocks noChangeArrowheads="1"/>
              </p:cNvSpPr>
              <p:nvPr/>
            </p:nvSpPr>
            <p:spPr bwMode="auto">
              <a:xfrm>
                <a:off x="5256" y="17347"/>
                <a:ext cx="123" cy="1"/>
              </a:xfrm>
              <a:prstGeom prst="rect">
                <a:avLst/>
              </a:prstGeom>
              <a:solidFill>
                <a:srgbClr val="B55D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Rectangle 1902"/>
              <p:cNvSpPr>
                <a:spLocks noChangeArrowheads="1"/>
              </p:cNvSpPr>
              <p:nvPr/>
            </p:nvSpPr>
            <p:spPr bwMode="auto">
              <a:xfrm>
                <a:off x="5256" y="17348"/>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8" name="Rectangle 1903"/>
              <p:cNvSpPr>
                <a:spLocks noChangeArrowheads="1"/>
              </p:cNvSpPr>
              <p:nvPr/>
            </p:nvSpPr>
            <p:spPr bwMode="auto">
              <a:xfrm>
                <a:off x="5256" y="17349"/>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9" name="Rectangle 1904"/>
              <p:cNvSpPr>
                <a:spLocks noChangeArrowheads="1"/>
              </p:cNvSpPr>
              <p:nvPr/>
            </p:nvSpPr>
            <p:spPr bwMode="auto">
              <a:xfrm>
                <a:off x="5256" y="17350"/>
                <a:ext cx="123" cy="1"/>
              </a:xfrm>
              <a:prstGeom prst="rect">
                <a:avLst/>
              </a:prstGeom>
              <a:solidFill>
                <a:srgbClr val="BA61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0" name="Rectangle 1905"/>
              <p:cNvSpPr>
                <a:spLocks noChangeArrowheads="1"/>
              </p:cNvSpPr>
              <p:nvPr/>
            </p:nvSpPr>
            <p:spPr bwMode="auto">
              <a:xfrm>
                <a:off x="5256" y="17351"/>
                <a:ext cx="123" cy="1"/>
              </a:xfrm>
              <a:prstGeom prst="rect">
                <a:avLst/>
              </a:prstGeom>
              <a:solidFill>
                <a:srgbClr val="BA6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Rectangle 1906"/>
              <p:cNvSpPr>
                <a:spLocks noChangeArrowheads="1"/>
              </p:cNvSpPr>
              <p:nvPr/>
            </p:nvSpPr>
            <p:spPr bwMode="auto">
              <a:xfrm>
                <a:off x="5256" y="17352"/>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2" name="Rectangle 1907"/>
              <p:cNvSpPr>
                <a:spLocks noChangeArrowheads="1"/>
              </p:cNvSpPr>
              <p:nvPr/>
            </p:nvSpPr>
            <p:spPr bwMode="auto">
              <a:xfrm>
                <a:off x="5256" y="17352"/>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Rectangle 1908"/>
              <p:cNvSpPr>
                <a:spLocks noChangeArrowheads="1"/>
              </p:cNvSpPr>
              <p:nvPr/>
            </p:nvSpPr>
            <p:spPr bwMode="auto">
              <a:xfrm>
                <a:off x="5256" y="17353"/>
                <a:ext cx="123" cy="1"/>
              </a:xfrm>
              <a:prstGeom prst="rect">
                <a:avLst/>
              </a:prstGeom>
              <a:solidFill>
                <a:srgbClr val="BF6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4" name="Rectangle 1909"/>
              <p:cNvSpPr>
                <a:spLocks noChangeArrowheads="1"/>
              </p:cNvSpPr>
              <p:nvPr/>
            </p:nvSpPr>
            <p:spPr bwMode="auto">
              <a:xfrm>
                <a:off x="5256" y="17354"/>
                <a:ext cx="123" cy="1"/>
              </a:xfrm>
              <a:prstGeom prst="rect">
                <a:avLst/>
              </a:prstGeom>
              <a:solidFill>
                <a:srgbClr val="BF6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Rectangle 1910"/>
              <p:cNvSpPr>
                <a:spLocks noChangeArrowheads="1"/>
              </p:cNvSpPr>
              <p:nvPr/>
            </p:nvSpPr>
            <p:spPr bwMode="auto">
              <a:xfrm>
                <a:off x="5256" y="17355"/>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6" name="Rectangle 1911"/>
              <p:cNvSpPr>
                <a:spLocks noChangeArrowheads="1"/>
              </p:cNvSpPr>
              <p:nvPr/>
            </p:nvSpPr>
            <p:spPr bwMode="auto">
              <a:xfrm>
                <a:off x="5256" y="17356"/>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Rectangle 1912"/>
              <p:cNvSpPr>
                <a:spLocks noChangeArrowheads="1"/>
              </p:cNvSpPr>
              <p:nvPr/>
            </p:nvSpPr>
            <p:spPr bwMode="auto">
              <a:xfrm>
                <a:off x="5256" y="17357"/>
                <a:ext cx="123" cy="1"/>
              </a:xfrm>
              <a:prstGeom prst="rect">
                <a:avLst/>
              </a:prstGeom>
              <a:solidFill>
                <a:srgbClr val="C46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8" name="Rectangle 1913"/>
              <p:cNvSpPr>
                <a:spLocks noChangeArrowheads="1"/>
              </p:cNvSpPr>
              <p:nvPr/>
            </p:nvSpPr>
            <p:spPr bwMode="auto">
              <a:xfrm>
                <a:off x="5256" y="17358"/>
                <a:ext cx="123" cy="1"/>
              </a:xfrm>
              <a:prstGeom prst="rect">
                <a:avLst/>
              </a:prstGeom>
              <a:solidFill>
                <a:srgbClr val="C470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Rectangle 1914"/>
              <p:cNvSpPr>
                <a:spLocks noChangeArrowheads="1"/>
              </p:cNvSpPr>
              <p:nvPr/>
            </p:nvSpPr>
            <p:spPr bwMode="auto">
              <a:xfrm>
                <a:off x="5256" y="17358"/>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0" name="Rectangle 1915"/>
              <p:cNvSpPr>
                <a:spLocks noChangeArrowheads="1"/>
              </p:cNvSpPr>
              <p:nvPr/>
            </p:nvSpPr>
            <p:spPr bwMode="auto">
              <a:xfrm>
                <a:off x="5256" y="17359"/>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Rectangle 1916"/>
              <p:cNvSpPr>
                <a:spLocks noChangeArrowheads="1"/>
              </p:cNvSpPr>
              <p:nvPr/>
            </p:nvSpPr>
            <p:spPr bwMode="auto">
              <a:xfrm>
                <a:off x="5256" y="17360"/>
                <a:ext cx="123" cy="1"/>
              </a:xfrm>
              <a:prstGeom prst="rect">
                <a:avLst/>
              </a:prstGeom>
              <a:solidFill>
                <a:srgbClr val="C97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2" name="Rectangle 1917"/>
              <p:cNvSpPr>
                <a:spLocks noChangeArrowheads="1"/>
              </p:cNvSpPr>
              <p:nvPr/>
            </p:nvSpPr>
            <p:spPr bwMode="auto">
              <a:xfrm>
                <a:off x="5256" y="17361"/>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Rectangle 1918"/>
              <p:cNvSpPr>
                <a:spLocks noChangeArrowheads="1"/>
              </p:cNvSpPr>
              <p:nvPr/>
            </p:nvSpPr>
            <p:spPr bwMode="auto">
              <a:xfrm>
                <a:off x="5256" y="17362"/>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4" name="Rectangle 1919"/>
              <p:cNvSpPr>
                <a:spLocks noChangeArrowheads="1"/>
              </p:cNvSpPr>
              <p:nvPr/>
            </p:nvSpPr>
            <p:spPr bwMode="auto">
              <a:xfrm>
                <a:off x="5256" y="17363"/>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Rectangle 1920"/>
              <p:cNvSpPr>
                <a:spLocks noChangeArrowheads="1"/>
              </p:cNvSpPr>
              <p:nvPr/>
            </p:nvSpPr>
            <p:spPr bwMode="auto">
              <a:xfrm>
                <a:off x="5256" y="17364"/>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6" name="Rectangle 1921"/>
              <p:cNvSpPr>
                <a:spLocks noChangeArrowheads="1"/>
              </p:cNvSpPr>
              <p:nvPr/>
            </p:nvSpPr>
            <p:spPr bwMode="auto">
              <a:xfrm>
                <a:off x="5256" y="17365"/>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Rectangle 1922"/>
              <p:cNvSpPr>
                <a:spLocks noChangeArrowheads="1"/>
              </p:cNvSpPr>
              <p:nvPr/>
            </p:nvSpPr>
            <p:spPr bwMode="auto">
              <a:xfrm>
                <a:off x="5256" y="17365"/>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8" name="Rectangle 1923"/>
              <p:cNvSpPr>
                <a:spLocks noChangeArrowheads="1"/>
              </p:cNvSpPr>
              <p:nvPr/>
            </p:nvSpPr>
            <p:spPr bwMode="auto">
              <a:xfrm>
                <a:off x="5256" y="17366"/>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Rectangle 1924"/>
              <p:cNvSpPr>
                <a:spLocks noChangeArrowheads="1"/>
              </p:cNvSpPr>
              <p:nvPr/>
            </p:nvSpPr>
            <p:spPr bwMode="auto">
              <a:xfrm>
                <a:off x="5256" y="17367"/>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0" name="Rectangle 1925"/>
              <p:cNvSpPr>
                <a:spLocks noChangeArrowheads="1"/>
              </p:cNvSpPr>
              <p:nvPr/>
            </p:nvSpPr>
            <p:spPr bwMode="auto">
              <a:xfrm>
                <a:off x="5256" y="17368"/>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Rectangle 1926"/>
              <p:cNvSpPr>
                <a:spLocks noChangeArrowheads="1"/>
              </p:cNvSpPr>
              <p:nvPr/>
            </p:nvSpPr>
            <p:spPr bwMode="auto">
              <a:xfrm>
                <a:off x="5256" y="17369"/>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2" name="Rectangle 1927"/>
              <p:cNvSpPr>
                <a:spLocks noChangeArrowheads="1"/>
              </p:cNvSpPr>
              <p:nvPr/>
            </p:nvSpPr>
            <p:spPr bwMode="auto">
              <a:xfrm>
                <a:off x="5256" y="17370"/>
                <a:ext cx="123" cy="1"/>
              </a:xfrm>
              <a:prstGeom prst="rect">
                <a:avLst/>
              </a:prstGeom>
              <a:solidFill>
                <a:srgbClr val="D98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Rectangle 1928"/>
              <p:cNvSpPr>
                <a:spLocks noChangeArrowheads="1"/>
              </p:cNvSpPr>
              <p:nvPr/>
            </p:nvSpPr>
            <p:spPr bwMode="auto">
              <a:xfrm>
                <a:off x="5256" y="17371"/>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4" name="Rectangle 1929"/>
              <p:cNvSpPr>
                <a:spLocks noChangeArrowheads="1"/>
              </p:cNvSpPr>
              <p:nvPr/>
            </p:nvSpPr>
            <p:spPr bwMode="auto">
              <a:xfrm>
                <a:off x="5256" y="17371"/>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Rectangle 1930"/>
              <p:cNvSpPr>
                <a:spLocks noChangeArrowheads="1"/>
              </p:cNvSpPr>
              <p:nvPr/>
            </p:nvSpPr>
            <p:spPr bwMode="auto">
              <a:xfrm>
                <a:off x="5256" y="17372"/>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6" name="Rectangle 1931"/>
              <p:cNvSpPr>
                <a:spLocks noChangeArrowheads="1"/>
              </p:cNvSpPr>
              <p:nvPr/>
            </p:nvSpPr>
            <p:spPr bwMode="auto">
              <a:xfrm>
                <a:off x="5256" y="17373"/>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Rectangle 1932"/>
              <p:cNvSpPr>
                <a:spLocks noChangeArrowheads="1"/>
              </p:cNvSpPr>
              <p:nvPr/>
            </p:nvSpPr>
            <p:spPr bwMode="auto">
              <a:xfrm>
                <a:off x="5256" y="17374"/>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8" name="Rectangle 1933"/>
              <p:cNvSpPr>
                <a:spLocks noChangeArrowheads="1"/>
              </p:cNvSpPr>
              <p:nvPr/>
            </p:nvSpPr>
            <p:spPr bwMode="auto">
              <a:xfrm>
                <a:off x="5256" y="17375"/>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Rectangle 1934"/>
              <p:cNvSpPr>
                <a:spLocks noChangeArrowheads="1"/>
              </p:cNvSpPr>
              <p:nvPr/>
            </p:nvSpPr>
            <p:spPr bwMode="auto">
              <a:xfrm>
                <a:off x="5256" y="17376"/>
                <a:ext cx="123" cy="1"/>
              </a:xfrm>
              <a:prstGeom prst="rect">
                <a:avLst/>
              </a:prstGeom>
              <a:solidFill>
                <a:srgbClr val="E39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0" name="Rectangle 1935"/>
              <p:cNvSpPr>
                <a:spLocks noChangeArrowheads="1"/>
              </p:cNvSpPr>
              <p:nvPr/>
            </p:nvSpPr>
            <p:spPr bwMode="auto">
              <a:xfrm>
                <a:off x="5256" y="17377"/>
                <a:ext cx="123" cy="1"/>
              </a:xfrm>
              <a:prstGeom prst="rect">
                <a:avLst/>
              </a:prstGeom>
              <a:solidFill>
                <a:srgbClr val="E39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Rectangle 1936"/>
              <p:cNvSpPr>
                <a:spLocks noChangeArrowheads="1"/>
              </p:cNvSpPr>
              <p:nvPr/>
            </p:nvSpPr>
            <p:spPr bwMode="auto">
              <a:xfrm>
                <a:off x="5256" y="17377"/>
                <a:ext cx="123" cy="1"/>
              </a:xfrm>
              <a:prstGeom prst="rect">
                <a:avLst/>
              </a:prstGeom>
              <a:solidFill>
                <a:srgbClr val="E6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41" name="Rectangle 1938"/>
            <p:cNvSpPr>
              <a:spLocks noChangeArrowheads="1"/>
            </p:cNvSpPr>
            <p:nvPr/>
          </p:nvSpPr>
          <p:spPr bwMode="auto">
            <a:xfrm>
              <a:off x="5256" y="17378"/>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Rectangle 1939"/>
            <p:cNvSpPr>
              <a:spLocks noChangeArrowheads="1"/>
            </p:cNvSpPr>
            <p:nvPr/>
          </p:nvSpPr>
          <p:spPr bwMode="auto">
            <a:xfrm>
              <a:off x="5256" y="17379"/>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Rectangle 1940"/>
            <p:cNvSpPr>
              <a:spLocks noChangeArrowheads="1"/>
            </p:cNvSpPr>
            <p:nvPr/>
          </p:nvSpPr>
          <p:spPr bwMode="auto">
            <a:xfrm>
              <a:off x="5256" y="17380"/>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Rectangle 1941"/>
            <p:cNvSpPr>
              <a:spLocks noChangeArrowheads="1"/>
            </p:cNvSpPr>
            <p:nvPr/>
          </p:nvSpPr>
          <p:spPr bwMode="auto">
            <a:xfrm>
              <a:off x="5256" y="17381"/>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Rectangle 1942"/>
            <p:cNvSpPr>
              <a:spLocks noChangeArrowheads="1"/>
            </p:cNvSpPr>
            <p:nvPr/>
          </p:nvSpPr>
          <p:spPr bwMode="auto">
            <a:xfrm>
              <a:off x="5256" y="17382"/>
              <a:ext cx="123" cy="1"/>
            </a:xfrm>
            <a:prstGeom prst="rect">
              <a:avLst/>
            </a:prstGeom>
            <a:solidFill>
              <a:srgbClr val="ED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6" name="Rectangle 1943"/>
            <p:cNvSpPr>
              <a:spLocks noChangeArrowheads="1"/>
            </p:cNvSpPr>
            <p:nvPr/>
          </p:nvSpPr>
          <p:spPr bwMode="auto">
            <a:xfrm>
              <a:off x="5256" y="17383"/>
              <a:ext cx="123" cy="1"/>
            </a:xfrm>
            <a:prstGeom prst="rect">
              <a:avLst/>
            </a:prstGeom>
            <a:solidFill>
              <a:srgbClr val="EDA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Rectangle 1944"/>
            <p:cNvSpPr>
              <a:spLocks noChangeArrowheads="1"/>
            </p:cNvSpPr>
            <p:nvPr/>
          </p:nvSpPr>
          <p:spPr bwMode="auto">
            <a:xfrm>
              <a:off x="5256" y="17383"/>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8" name="Rectangle 1945"/>
            <p:cNvSpPr>
              <a:spLocks noChangeArrowheads="1"/>
            </p:cNvSpPr>
            <p:nvPr/>
          </p:nvSpPr>
          <p:spPr bwMode="auto">
            <a:xfrm>
              <a:off x="5256" y="17384"/>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Rectangle 1946"/>
            <p:cNvSpPr>
              <a:spLocks noChangeArrowheads="1"/>
            </p:cNvSpPr>
            <p:nvPr/>
          </p:nvSpPr>
          <p:spPr bwMode="auto">
            <a:xfrm>
              <a:off x="5256" y="17385"/>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0" name="Rectangle 1947"/>
            <p:cNvSpPr>
              <a:spLocks noChangeArrowheads="1"/>
            </p:cNvSpPr>
            <p:nvPr/>
          </p:nvSpPr>
          <p:spPr bwMode="auto">
            <a:xfrm>
              <a:off x="5443" y="17244"/>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entury Gothic"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51" name="Rectangle 1948"/>
            <p:cNvSpPr>
              <a:spLocks noChangeArrowheads="1"/>
            </p:cNvSpPr>
            <p:nvPr/>
          </p:nvSpPr>
          <p:spPr bwMode="auto">
            <a:xfrm>
              <a:off x="5443" y="17415"/>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entury Gothic"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153" name="Group 1952"/>
          <p:cNvGrpSpPr>
            <a:grpSpLocks noChangeAspect="1"/>
          </p:cNvGrpSpPr>
          <p:nvPr/>
        </p:nvGrpSpPr>
        <p:grpSpPr bwMode="auto">
          <a:xfrm>
            <a:off x="3856038" y="23903564"/>
            <a:ext cx="422275" cy="571500"/>
            <a:chOff x="2430" y="15147"/>
            <a:chExt cx="266" cy="360"/>
          </a:xfrm>
        </p:grpSpPr>
        <p:sp>
          <p:nvSpPr>
            <p:cNvPr id="3154" name="AutoShape 1951"/>
            <p:cNvSpPr>
              <a:spLocks noChangeAspect="1" noChangeArrowheads="1" noTextEdit="1"/>
            </p:cNvSpPr>
            <p:nvPr/>
          </p:nvSpPr>
          <p:spPr bwMode="auto">
            <a:xfrm>
              <a:off x="2430" y="15147"/>
              <a:ext cx="26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155" name="Group 2153"/>
            <p:cNvGrpSpPr>
              <a:grpSpLocks/>
            </p:cNvGrpSpPr>
            <p:nvPr/>
          </p:nvGrpSpPr>
          <p:grpSpPr bwMode="auto">
            <a:xfrm>
              <a:off x="2455" y="15201"/>
              <a:ext cx="133" cy="171"/>
              <a:chOff x="2455" y="15201"/>
              <a:chExt cx="133" cy="171"/>
            </a:xfrm>
          </p:grpSpPr>
          <p:sp>
            <p:nvSpPr>
              <p:cNvPr id="3167" name="Line 1953"/>
              <p:cNvSpPr>
                <a:spLocks noChangeShapeType="1"/>
              </p:cNvSpPr>
              <p:nvPr/>
            </p:nvSpPr>
            <p:spPr bwMode="auto">
              <a:xfrm>
                <a:off x="2578" y="15284"/>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8" name="Rectangle 1954"/>
              <p:cNvSpPr>
                <a:spLocks noChangeArrowheads="1"/>
              </p:cNvSpPr>
              <p:nvPr/>
            </p:nvSpPr>
            <p:spPr bwMode="auto">
              <a:xfrm>
                <a:off x="2455" y="15284"/>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Rectangle 1955"/>
              <p:cNvSpPr>
                <a:spLocks noChangeArrowheads="1"/>
              </p:cNvSpPr>
              <p:nvPr/>
            </p:nvSpPr>
            <p:spPr bwMode="auto">
              <a:xfrm>
                <a:off x="2455" y="15285"/>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0" name="Rectangle 1956"/>
              <p:cNvSpPr>
                <a:spLocks noChangeArrowheads="1"/>
              </p:cNvSpPr>
              <p:nvPr/>
            </p:nvSpPr>
            <p:spPr bwMode="auto">
              <a:xfrm>
                <a:off x="2455" y="15285"/>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Rectangle 1957"/>
              <p:cNvSpPr>
                <a:spLocks noChangeArrowheads="1"/>
              </p:cNvSpPr>
              <p:nvPr/>
            </p:nvSpPr>
            <p:spPr bwMode="auto">
              <a:xfrm>
                <a:off x="2455" y="15286"/>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2" name="Rectangle 1958"/>
              <p:cNvSpPr>
                <a:spLocks noChangeArrowheads="1"/>
              </p:cNvSpPr>
              <p:nvPr/>
            </p:nvSpPr>
            <p:spPr bwMode="auto">
              <a:xfrm>
                <a:off x="2455" y="15287"/>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Rectangle 1959"/>
              <p:cNvSpPr>
                <a:spLocks noChangeArrowheads="1"/>
              </p:cNvSpPr>
              <p:nvPr/>
            </p:nvSpPr>
            <p:spPr bwMode="auto">
              <a:xfrm>
                <a:off x="2455" y="15288"/>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 name="Rectangle 1960"/>
              <p:cNvSpPr>
                <a:spLocks noChangeArrowheads="1"/>
              </p:cNvSpPr>
              <p:nvPr/>
            </p:nvSpPr>
            <p:spPr bwMode="auto">
              <a:xfrm>
                <a:off x="2455" y="15289"/>
                <a:ext cx="123" cy="1"/>
              </a:xfrm>
              <a:prstGeom prst="rect">
                <a:avLst/>
              </a:prstGeom>
              <a:solidFill>
                <a:srgbClr val="F2A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 name="Rectangle 1961"/>
              <p:cNvSpPr>
                <a:spLocks noChangeArrowheads="1"/>
              </p:cNvSpPr>
              <p:nvPr/>
            </p:nvSpPr>
            <p:spPr bwMode="auto">
              <a:xfrm>
                <a:off x="2455" y="15290"/>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6" name="Rectangle 1962"/>
              <p:cNvSpPr>
                <a:spLocks noChangeArrowheads="1"/>
              </p:cNvSpPr>
              <p:nvPr/>
            </p:nvSpPr>
            <p:spPr bwMode="auto">
              <a:xfrm>
                <a:off x="2455" y="15291"/>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Rectangle 1963"/>
              <p:cNvSpPr>
                <a:spLocks noChangeArrowheads="1"/>
              </p:cNvSpPr>
              <p:nvPr/>
            </p:nvSpPr>
            <p:spPr bwMode="auto">
              <a:xfrm>
                <a:off x="2455" y="15291"/>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8" name="Rectangle 1964"/>
              <p:cNvSpPr>
                <a:spLocks noChangeArrowheads="1"/>
              </p:cNvSpPr>
              <p:nvPr/>
            </p:nvSpPr>
            <p:spPr bwMode="auto">
              <a:xfrm>
                <a:off x="2455" y="15292"/>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9" name="Rectangle 1965"/>
              <p:cNvSpPr>
                <a:spLocks noChangeArrowheads="1"/>
              </p:cNvSpPr>
              <p:nvPr/>
            </p:nvSpPr>
            <p:spPr bwMode="auto">
              <a:xfrm>
                <a:off x="2455" y="15293"/>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 name="Rectangle 1966"/>
              <p:cNvSpPr>
                <a:spLocks noChangeArrowheads="1"/>
              </p:cNvSpPr>
              <p:nvPr/>
            </p:nvSpPr>
            <p:spPr bwMode="auto">
              <a:xfrm>
                <a:off x="2455" y="15294"/>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 name="Rectangle 1967"/>
              <p:cNvSpPr>
                <a:spLocks noChangeArrowheads="1"/>
              </p:cNvSpPr>
              <p:nvPr/>
            </p:nvSpPr>
            <p:spPr bwMode="auto">
              <a:xfrm>
                <a:off x="2455" y="15295"/>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 name="Rectangle 1968"/>
              <p:cNvSpPr>
                <a:spLocks noChangeArrowheads="1"/>
              </p:cNvSpPr>
              <p:nvPr/>
            </p:nvSpPr>
            <p:spPr bwMode="auto">
              <a:xfrm>
                <a:off x="2455" y="15296"/>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 name="Rectangle 1969"/>
              <p:cNvSpPr>
                <a:spLocks noChangeArrowheads="1"/>
              </p:cNvSpPr>
              <p:nvPr/>
            </p:nvSpPr>
            <p:spPr bwMode="auto">
              <a:xfrm>
                <a:off x="2455" y="15297"/>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 name="Rectangle 1970"/>
              <p:cNvSpPr>
                <a:spLocks noChangeArrowheads="1"/>
              </p:cNvSpPr>
              <p:nvPr/>
            </p:nvSpPr>
            <p:spPr bwMode="auto">
              <a:xfrm>
                <a:off x="2455" y="15297"/>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 name="Rectangle 1971"/>
              <p:cNvSpPr>
                <a:spLocks noChangeArrowheads="1"/>
              </p:cNvSpPr>
              <p:nvPr/>
            </p:nvSpPr>
            <p:spPr bwMode="auto">
              <a:xfrm>
                <a:off x="2455" y="15298"/>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Rectangle 1972"/>
              <p:cNvSpPr>
                <a:spLocks noChangeArrowheads="1"/>
              </p:cNvSpPr>
              <p:nvPr/>
            </p:nvSpPr>
            <p:spPr bwMode="auto">
              <a:xfrm>
                <a:off x="2455" y="15299"/>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Rectangle 1973"/>
              <p:cNvSpPr>
                <a:spLocks noChangeArrowheads="1"/>
              </p:cNvSpPr>
              <p:nvPr/>
            </p:nvSpPr>
            <p:spPr bwMode="auto">
              <a:xfrm>
                <a:off x="2455" y="15300"/>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Rectangle 1974"/>
              <p:cNvSpPr>
                <a:spLocks noChangeArrowheads="1"/>
              </p:cNvSpPr>
              <p:nvPr/>
            </p:nvSpPr>
            <p:spPr bwMode="auto">
              <a:xfrm>
                <a:off x="2455" y="15301"/>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9" name="Rectangle 1975"/>
              <p:cNvSpPr>
                <a:spLocks noChangeArrowheads="1"/>
              </p:cNvSpPr>
              <p:nvPr/>
            </p:nvSpPr>
            <p:spPr bwMode="auto">
              <a:xfrm>
                <a:off x="2455" y="15302"/>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0" name="Rectangle 1976"/>
              <p:cNvSpPr>
                <a:spLocks noChangeArrowheads="1"/>
              </p:cNvSpPr>
              <p:nvPr/>
            </p:nvSpPr>
            <p:spPr bwMode="auto">
              <a:xfrm>
                <a:off x="2455" y="15303"/>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Rectangle 1977"/>
              <p:cNvSpPr>
                <a:spLocks noChangeArrowheads="1"/>
              </p:cNvSpPr>
              <p:nvPr/>
            </p:nvSpPr>
            <p:spPr bwMode="auto">
              <a:xfrm>
                <a:off x="2455" y="15303"/>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Rectangle 1978"/>
              <p:cNvSpPr>
                <a:spLocks noChangeArrowheads="1"/>
              </p:cNvSpPr>
              <p:nvPr/>
            </p:nvSpPr>
            <p:spPr bwMode="auto">
              <a:xfrm>
                <a:off x="2455" y="15304"/>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Rectangle 1979"/>
              <p:cNvSpPr>
                <a:spLocks noChangeArrowheads="1"/>
              </p:cNvSpPr>
              <p:nvPr/>
            </p:nvSpPr>
            <p:spPr bwMode="auto">
              <a:xfrm>
                <a:off x="2455" y="15305"/>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4" name="Rectangle 1980"/>
              <p:cNvSpPr>
                <a:spLocks noChangeArrowheads="1"/>
              </p:cNvSpPr>
              <p:nvPr/>
            </p:nvSpPr>
            <p:spPr bwMode="auto">
              <a:xfrm>
                <a:off x="2455" y="15306"/>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Rectangle 1981"/>
              <p:cNvSpPr>
                <a:spLocks noChangeArrowheads="1"/>
              </p:cNvSpPr>
              <p:nvPr/>
            </p:nvSpPr>
            <p:spPr bwMode="auto">
              <a:xfrm>
                <a:off x="2455" y="15307"/>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6" name="Rectangle 1982"/>
              <p:cNvSpPr>
                <a:spLocks noChangeArrowheads="1"/>
              </p:cNvSpPr>
              <p:nvPr/>
            </p:nvSpPr>
            <p:spPr bwMode="auto">
              <a:xfrm>
                <a:off x="2455" y="15308"/>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Rectangle 1983"/>
              <p:cNvSpPr>
                <a:spLocks noChangeArrowheads="1"/>
              </p:cNvSpPr>
              <p:nvPr/>
            </p:nvSpPr>
            <p:spPr bwMode="auto">
              <a:xfrm>
                <a:off x="2455" y="15309"/>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8" name="Rectangle 1984"/>
              <p:cNvSpPr>
                <a:spLocks noChangeArrowheads="1"/>
              </p:cNvSpPr>
              <p:nvPr/>
            </p:nvSpPr>
            <p:spPr bwMode="auto">
              <a:xfrm>
                <a:off x="2455" y="15309"/>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Rectangle 1985"/>
              <p:cNvSpPr>
                <a:spLocks noChangeArrowheads="1"/>
              </p:cNvSpPr>
              <p:nvPr/>
            </p:nvSpPr>
            <p:spPr bwMode="auto">
              <a:xfrm>
                <a:off x="2455" y="15310"/>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0" name="Rectangle 1986"/>
              <p:cNvSpPr>
                <a:spLocks noChangeArrowheads="1"/>
              </p:cNvSpPr>
              <p:nvPr/>
            </p:nvSpPr>
            <p:spPr bwMode="auto">
              <a:xfrm>
                <a:off x="2455" y="15311"/>
                <a:ext cx="123" cy="1"/>
              </a:xfrm>
              <a:prstGeom prst="rect">
                <a:avLst/>
              </a:prstGeom>
              <a:solidFill>
                <a:srgbClr val="F7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1" name="Rectangle 1987"/>
              <p:cNvSpPr>
                <a:spLocks noChangeArrowheads="1"/>
              </p:cNvSpPr>
              <p:nvPr/>
            </p:nvSpPr>
            <p:spPr bwMode="auto">
              <a:xfrm>
                <a:off x="2455" y="15312"/>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 name="Rectangle 1988"/>
              <p:cNvSpPr>
                <a:spLocks noChangeArrowheads="1"/>
              </p:cNvSpPr>
              <p:nvPr/>
            </p:nvSpPr>
            <p:spPr bwMode="auto">
              <a:xfrm>
                <a:off x="2455" y="15313"/>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 name="Rectangle 1989"/>
              <p:cNvSpPr>
                <a:spLocks noChangeArrowheads="1"/>
              </p:cNvSpPr>
              <p:nvPr/>
            </p:nvSpPr>
            <p:spPr bwMode="auto">
              <a:xfrm>
                <a:off x="2455" y="15314"/>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 name="Rectangle 1990"/>
              <p:cNvSpPr>
                <a:spLocks noChangeArrowheads="1"/>
              </p:cNvSpPr>
              <p:nvPr/>
            </p:nvSpPr>
            <p:spPr bwMode="auto">
              <a:xfrm>
                <a:off x="2455" y="15315"/>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 name="Rectangle 1991"/>
              <p:cNvSpPr>
                <a:spLocks noChangeArrowheads="1"/>
              </p:cNvSpPr>
              <p:nvPr/>
            </p:nvSpPr>
            <p:spPr bwMode="auto">
              <a:xfrm>
                <a:off x="2455" y="15315"/>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 name="Rectangle 1992"/>
              <p:cNvSpPr>
                <a:spLocks noChangeArrowheads="1"/>
              </p:cNvSpPr>
              <p:nvPr/>
            </p:nvSpPr>
            <p:spPr bwMode="auto">
              <a:xfrm>
                <a:off x="2455" y="15316"/>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 name="Rectangle 1993"/>
              <p:cNvSpPr>
                <a:spLocks noChangeArrowheads="1"/>
              </p:cNvSpPr>
              <p:nvPr/>
            </p:nvSpPr>
            <p:spPr bwMode="auto">
              <a:xfrm>
                <a:off x="2455" y="15317"/>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 name="Rectangle 1994"/>
              <p:cNvSpPr>
                <a:spLocks noChangeArrowheads="1"/>
              </p:cNvSpPr>
              <p:nvPr/>
            </p:nvSpPr>
            <p:spPr bwMode="auto">
              <a:xfrm>
                <a:off x="2455" y="15318"/>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 name="Rectangle 1995"/>
              <p:cNvSpPr>
                <a:spLocks noChangeArrowheads="1"/>
              </p:cNvSpPr>
              <p:nvPr/>
            </p:nvSpPr>
            <p:spPr bwMode="auto">
              <a:xfrm>
                <a:off x="2455" y="15319"/>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 name="Rectangle 1996"/>
              <p:cNvSpPr>
                <a:spLocks noChangeArrowheads="1"/>
              </p:cNvSpPr>
              <p:nvPr/>
            </p:nvSpPr>
            <p:spPr bwMode="auto">
              <a:xfrm>
                <a:off x="2455" y="15320"/>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 name="Rectangle 1997"/>
              <p:cNvSpPr>
                <a:spLocks noChangeArrowheads="1"/>
              </p:cNvSpPr>
              <p:nvPr/>
            </p:nvSpPr>
            <p:spPr bwMode="auto">
              <a:xfrm>
                <a:off x="2455" y="15321"/>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 name="Rectangle 1998"/>
              <p:cNvSpPr>
                <a:spLocks noChangeArrowheads="1"/>
              </p:cNvSpPr>
              <p:nvPr/>
            </p:nvSpPr>
            <p:spPr bwMode="auto">
              <a:xfrm>
                <a:off x="2455" y="15321"/>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 name="Rectangle 1999"/>
              <p:cNvSpPr>
                <a:spLocks noChangeArrowheads="1"/>
              </p:cNvSpPr>
              <p:nvPr/>
            </p:nvSpPr>
            <p:spPr bwMode="auto">
              <a:xfrm>
                <a:off x="2455" y="15322"/>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4" name="Rectangle 2000"/>
              <p:cNvSpPr>
                <a:spLocks noChangeArrowheads="1"/>
              </p:cNvSpPr>
              <p:nvPr/>
            </p:nvSpPr>
            <p:spPr bwMode="auto">
              <a:xfrm>
                <a:off x="2455" y="15323"/>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5" name="Rectangle 2001"/>
              <p:cNvSpPr>
                <a:spLocks noChangeArrowheads="1"/>
              </p:cNvSpPr>
              <p:nvPr/>
            </p:nvSpPr>
            <p:spPr bwMode="auto">
              <a:xfrm>
                <a:off x="2455" y="15324"/>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6" name="Rectangle 2002"/>
              <p:cNvSpPr>
                <a:spLocks noChangeArrowheads="1"/>
              </p:cNvSpPr>
              <p:nvPr/>
            </p:nvSpPr>
            <p:spPr bwMode="auto">
              <a:xfrm>
                <a:off x="2455" y="15325"/>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7" name="Rectangle 2003"/>
              <p:cNvSpPr>
                <a:spLocks noChangeArrowheads="1"/>
              </p:cNvSpPr>
              <p:nvPr/>
            </p:nvSpPr>
            <p:spPr bwMode="auto">
              <a:xfrm>
                <a:off x="2455" y="15326"/>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8" name="Rectangle 2004"/>
              <p:cNvSpPr>
                <a:spLocks noChangeArrowheads="1"/>
              </p:cNvSpPr>
              <p:nvPr/>
            </p:nvSpPr>
            <p:spPr bwMode="auto">
              <a:xfrm>
                <a:off x="2455" y="15327"/>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9" name="Rectangle 2005"/>
              <p:cNvSpPr>
                <a:spLocks noChangeArrowheads="1"/>
              </p:cNvSpPr>
              <p:nvPr/>
            </p:nvSpPr>
            <p:spPr bwMode="auto">
              <a:xfrm>
                <a:off x="2455" y="15327"/>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0" name="Rectangle 2006"/>
              <p:cNvSpPr>
                <a:spLocks noChangeArrowheads="1"/>
              </p:cNvSpPr>
              <p:nvPr/>
            </p:nvSpPr>
            <p:spPr bwMode="auto">
              <a:xfrm>
                <a:off x="2455" y="15328"/>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1" name="Rectangle 2007"/>
              <p:cNvSpPr>
                <a:spLocks noChangeArrowheads="1"/>
              </p:cNvSpPr>
              <p:nvPr/>
            </p:nvSpPr>
            <p:spPr bwMode="auto">
              <a:xfrm>
                <a:off x="2455" y="15329"/>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2" name="Rectangle 2008"/>
              <p:cNvSpPr>
                <a:spLocks noChangeArrowheads="1"/>
              </p:cNvSpPr>
              <p:nvPr/>
            </p:nvSpPr>
            <p:spPr bwMode="auto">
              <a:xfrm>
                <a:off x="2455" y="15330"/>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3" name="Rectangle 2009"/>
              <p:cNvSpPr>
                <a:spLocks noChangeArrowheads="1"/>
              </p:cNvSpPr>
              <p:nvPr/>
            </p:nvSpPr>
            <p:spPr bwMode="auto">
              <a:xfrm>
                <a:off x="2455" y="15331"/>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4" name="Rectangle 2010"/>
              <p:cNvSpPr>
                <a:spLocks noChangeArrowheads="1"/>
              </p:cNvSpPr>
              <p:nvPr/>
            </p:nvSpPr>
            <p:spPr bwMode="auto">
              <a:xfrm>
                <a:off x="2455" y="15332"/>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5" name="Rectangle 2011"/>
              <p:cNvSpPr>
                <a:spLocks noChangeArrowheads="1"/>
              </p:cNvSpPr>
              <p:nvPr/>
            </p:nvSpPr>
            <p:spPr bwMode="auto">
              <a:xfrm>
                <a:off x="2455" y="15333"/>
                <a:ext cx="123" cy="1"/>
              </a:xfrm>
              <a:prstGeom prst="rect">
                <a:avLst/>
              </a:prstGeom>
              <a:solidFill>
                <a:srgbClr val="FCD7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6" name="Rectangle 2012"/>
              <p:cNvSpPr>
                <a:spLocks noChangeArrowheads="1"/>
              </p:cNvSpPr>
              <p:nvPr/>
            </p:nvSpPr>
            <p:spPr bwMode="auto">
              <a:xfrm>
                <a:off x="2455" y="15334"/>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7" name="Rectangle 2013"/>
              <p:cNvSpPr>
                <a:spLocks noChangeArrowheads="1"/>
              </p:cNvSpPr>
              <p:nvPr/>
            </p:nvSpPr>
            <p:spPr bwMode="auto">
              <a:xfrm>
                <a:off x="2455" y="15334"/>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8" name="Rectangle 2014"/>
              <p:cNvSpPr>
                <a:spLocks noChangeArrowheads="1"/>
              </p:cNvSpPr>
              <p:nvPr/>
            </p:nvSpPr>
            <p:spPr bwMode="auto">
              <a:xfrm>
                <a:off x="2455" y="15335"/>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9" name="Rectangle 2015"/>
              <p:cNvSpPr>
                <a:spLocks noChangeArrowheads="1"/>
              </p:cNvSpPr>
              <p:nvPr/>
            </p:nvSpPr>
            <p:spPr bwMode="auto">
              <a:xfrm>
                <a:off x="2455" y="15336"/>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0" name="Rectangle 2016"/>
              <p:cNvSpPr>
                <a:spLocks noChangeArrowheads="1"/>
              </p:cNvSpPr>
              <p:nvPr/>
            </p:nvSpPr>
            <p:spPr bwMode="auto">
              <a:xfrm>
                <a:off x="2455" y="15337"/>
                <a:ext cx="123" cy="1"/>
              </a:xfrm>
              <a:prstGeom prst="rect">
                <a:avLst/>
              </a:prstGeom>
              <a:solidFill>
                <a:srgbClr val="FCD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1" name="Rectangle 2017"/>
              <p:cNvSpPr>
                <a:spLocks noChangeArrowheads="1"/>
              </p:cNvSpPr>
              <p:nvPr/>
            </p:nvSpPr>
            <p:spPr bwMode="auto">
              <a:xfrm>
                <a:off x="2455" y="15338"/>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2" name="Rectangle 2018"/>
              <p:cNvSpPr>
                <a:spLocks noChangeArrowheads="1"/>
              </p:cNvSpPr>
              <p:nvPr/>
            </p:nvSpPr>
            <p:spPr bwMode="auto">
              <a:xfrm>
                <a:off x="2455" y="15339"/>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3" name="Rectangle 2019"/>
              <p:cNvSpPr>
                <a:spLocks noChangeArrowheads="1"/>
              </p:cNvSpPr>
              <p:nvPr/>
            </p:nvSpPr>
            <p:spPr bwMode="auto">
              <a:xfrm>
                <a:off x="2455" y="15340"/>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Rectangle 2020"/>
              <p:cNvSpPr>
                <a:spLocks noChangeArrowheads="1"/>
              </p:cNvSpPr>
              <p:nvPr/>
            </p:nvSpPr>
            <p:spPr bwMode="auto">
              <a:xfrm>
                <a:off x="2455" y="15340"/>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5" name="Rectangle 2021"/>
              <p:cNvSpPr>
                <a:spLocks noChangeArrowheads="1"/>
              </p:cNvSpPr>
              <p:nvPr/>
            </p:nvSpPr>
            <p:spPr bwMode="auto">
              <a:xfrm>
                <a:off x="2455" y="15341"/>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6" name="Rectangle 2022"/>
              <p:cNvSpPr>
                <a:spLocks noChangeArrowheads="1"/>
              </p:cNvSpPr>
              <p:nvPr/>
            </p:nvSpPr>
            <p:spPr bwMode="auto">
              <a:xfrm>
                <a:off x="2455" y="15342"/>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7" name="Rectangle 2023"/>
              <p:cNvSpPr>
                <a:spLocks noChangeArrowheads="1"/>
              </p:cNvSpPr>
              <p:nvPr/>
            </p:nvSpPr>
            <p:spPr bwMode="auto">
              <a:xfrm>
                <a:off x="2455" y="15343"/>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8" name="Rectangle 2024"/>
              <p:cNvSpPr>
                <a:spLocks noChangeArrowheads="1"/>
              </p:cNvSpPr>
              <p:nvPr/>
            </p:nvSpPr>
            <p:spPr bwMode="auto">
              <a:xfrm>
                <a:off x="2455" y="15344"/>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9" name="Rectangle 2025"/>
              <p:cNvSpPr>
                <a:spLocks noChangeArrowheads="1"/>
              </p:cNvSpPr>
              <p:nvPr/>
            </p:nvSpPr>
            <p:spPr bwMode="auto">
              <a:xfrm>
                <a:off x="2455" y="15345"/>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0" name="Rectangle 2026"/>
              <p:cNvSpPr>
                <a:spLocks noChangeArrowheads="1"/>
              </p:cNvSpPr>
              <p:nvPr/>
            </p:nvSpPr>
            <p:spPr bwMode="auto">
              <a:xfrm>
                <a:off x="2455" y="15346"/>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1" name="Rectangle 2027"/>
              <p:cNvSpPr>
                <a:spLocks noChangeArrowheads="1"/>
              </p:cNvSpPr>
              <p:nvPr/>
            </p:nvSpPr>
            <p:spPr bwMode="auto">
              <a:xfrm>
                <a:off x="2455" y="15346"/>
                <a:ext cx="123" cy="1"/>
              </a:xfrm>
              <a:prstGeom prst="rect">
                <a:avLst/>
              </a:prstGeom>
              <a:solidFill>
                <a:srgbClr val="FCE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2" name="Rectangle 2028"/>
              <p:cNvSpPr>
                <a:spLocks noChangeArrowheads="1"/>
              </p:cNvSpPr>
              <p:nvPr/>
            </p:nvSpPr>
            <p:spPr bwMode="auto">
              <a:xfrm>
                <a:off x="2455" y="15347"/>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3" name="Rectangle 2029"/>
              <p:cNvSpPr>
                <a:spLocks noChangeArrowheads="1"/>
              </p:cNvSpPr>
              <p:nvPr/>
            </p:nvSpPr>
            <p:spPr bwMode="auto">
              <a:xfrm>
                <a:off x="2455" y="15348"/>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4" name="Rectangle 2030"/>
              <p:cNvSpPr>
                <a:spLocks noChangeArrowheads="1"/>
              </p:cNvSpPr>
              <p:nvPr/>
            </p:nvSpPr>
            <p:spPr bwMode="auto">
              <a:xfrm>
                <a:off x="2455" y="15349"/>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Rectangle 2031"/>
              <p:cNvSpPr>
                <a:spLocks noChangeArrowheads="1"/>
              </p:cNvSpPr>
              <p:nvPr/>
            </p:nvSpPr>
            <p:spPr bwMode="auto">
              <a:xfrm>
                <a:off x="2455" y="15350"/>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6" name="Rectangle 2032"/>
              <p:cNvSpPr>
                <a:spLocks noChangeArrowheads="1"/>
              </p:cNvSpPr>
              <p:nvPr/>
            </p:nvSpPr>
            <p:spPr bwMode="auto">
              <a:xfrm>
                <a:off x="2455" y="15351"/>
                <a:ext cx="123" cy="1"/>
              </a:xfrm>
              <a:prstGeom prst="rect">
                <a:avLst/>
              </a:prstGeom>
              <a:solidFill>
                <a:srgbClr val="FCE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7" name="Rectangle 2033"/>
              <p:cNvSpPr>
                <a:spLocks noChangeArrowheads="1"/>
              </p:cNvSpPr>
              <p:nvPr/>
            </p:nvSpPr>
            <p:spPr bwMode="auto">
              <a:xfrm>
                <a:off x="2455" y="15352"/>
                <a:ext cx="123" cy="1"/>
              </a:xfrm>
              <a:prstGeom prst="rect">
                <a:avLst/>
              </a:prstGeom>
              <a:solidFill>
                <a:srgbClr val="FCE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8" name="Rectangle 2034"/>
              <p:cNvSpPr>
                <a:spLocks noChangeArrowheads="1"/>
              </p:cNvSpPr>
              <p:nvPr/>
            </p:nvSpPr>
            <p:spPr bwMode="auto">
              <a:xfrm>
                <a:off x="2455" y="15352"/>
                <a:ext cx="123" cy="1"/>
              </a:xfrm>
              <a:prstGeom prst="rect">
                <a:avLst/>
              </a:prstGeom>
              <a:solidFill>
                <a:srgbClr val="FFE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9" name="Rectangle 2035"/>
              <p:cNvSpPr>
                <a:spLocks noChangeArrowheads="1"/>
              </p:cNvSpPr>
              <p:nvPr/>
            </p:nvSpPr>
            <p:spPr bwMode="auto">
              <a:xfrm>
                <a:off x="2455" y="15353"/>
                <a:ext cx="123" cy="1"/>
              </a:xfrm>
              <a:prstGeom prst="rect">
                <a:avLst/>
              </a:prstGeom>
              <a:solidFill>
                <a:srgbClr val="FFE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0" name="Rectangle 2036"/>
              <p:cNvSpPr>
                <a:spLocks noChangeArrowheads="1"/>
              </p:cNvSpPr>
              <p:nvPr/>
            </p:nvSpPr>
            <p:spPr bwMode="auto">
              <a:xfrm>
                <a:off x="2455" y="15354"/>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1" name="Rectangle 2037"/>
              <p:cNvSpPr>
                <a:spLocks noChangeArrowheads="1"/>
              </p:cNvSpPr>
              <p:nvPr/>
            </p:nvSpPr>
            <p:spPr bwMode="auto">
              <a:xfrm>
                <a:off x="2455" y="15355"/>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2" name="Rectangle 2038"/>
              <p:cNvSpPr>
                <a:spLocks noChangeArrowheads="1"/>
              </p:cNvSpPr>
              <p:nvPr/>
            </p:nvSpPr>
            <p:spPr bwMode="auto">
              <a:xfrm>
                <a:off x="2455" y="15356"/>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3" name="Rectangle 2039"/>
              <p:cNvSpPr>
                <a:spLocks noChangeArrowheads="1"/>
              </p:cNvSpPr>
              <p:nvPr/>
            </p:nvSpPr>
            <p:spPr bwMode="auto">
              <a:xfrm>
                <a:off x="2455" y="15357"/>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4" name="Rectangle 2040"/>
              <p:cNvSpPr>
                <a:spLocks noChangeArrowheads="1"/>
              </p:cNvSpPr>
              <p:nvPr/>
            </p:nvSpPr>
            <p:spPr bwMode="auto">
              <a:xfrm>
                <a:off x="2455" y="15358"/>
                <a:ext cx="123" cy="1"/>
              </a:xfrm>
              <a:prstGeom prst="rect">
                <a:avLst/>
              </a:prstGeom>
              <a:solidFill>
                <a:srgbClr val="FFF1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5" name="Rectangle 2041"/>
              <p:cNvSpPr>
                <a:spLocks noChangeArrowheads="1"/>
              </p:cNvSpPr>
              <p:nvPr/>
            </p:nvSpPr>
            <p:spPr bwMode="auto">
              <a:xfrm>
                <a:off x="2455" y="15358"/>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6" name="Rectangle 2042"/>
              <p:cNvSpPr>
                <a:spLocks noChangeArrowheads="1"/>
              </p:cNvSpPr>
              <p:nvPr/>
            </p:nvSpPr>
            <p:spPr bwMode="auto">
              <a:xfrm>
                <a:off x="2455" y="15359"/>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7" name="Rectangle 2043"/>
              <p:cNvSpPr>
                <a:spLocks noChangeArrowheads="1"/>
              </p:cNvSpPr>
              <p:nvPr/>
            </p:nvSpPr>
            <p:spPr bwMode="auto">
              <a:xfrm>
                <a:off x="2455" y="15360"/>
                <a:ext cx="123" cy="1"/>
              </a:xfrm>
              <a:prstGeom prst="rect">
                <a:avLst/>
              </a:prstGeom>
              <a:solidFill>
                <a:srgbClr val="FFF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8" name="Rectangle 2044"/>
              <p:cNvSpPr>
                <a:spLocks noChangeArrowheads="1"/>
              </p:cNvSpPr>
              <p:nvPr/>
            </p:nvSpPr>
            <p:spPr bwMode="auto">
              <a:xfrm>
                <a:off x="2455" y="15361"/>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9" name="Rectangle 2045"/>
              <p:cNvSpPr>
                <a:spLocks noChangeArrowheads="1"/>
              </p:cNvSpPr>
              <p:nvPr/>
            </p:nvSpPr>
            <p:spPr bwMode="auto">
              <a:xfrm>
                <a:off x="2455" y="15362"/>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0" name="Rectangle 2046"/>
              <p:cNvSpPr>
                <a:spLocks noChangeArrowheads="1"/>
              </p:cNvSpPr>
              <p:nvPr/>
            </p:nvSpPr>
            <p:spPr bwMode="auto">
              <a:xfrm>
                <a:off x="2455" y="15363"/>
                <a:ext cx="123" cy="1"/>
              </a:xfrm>
              <a:prstGeom prst="rect">
                <a:avLst/>
              </a:prstGeom>
              <a:solidFill>
                <a:srgbClr val="FFF6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1" name="Rectangle 2047"/>
              <p:cNvSpPr>
                <a:spLocks noChangeArrowheads="1"/>
              </p:cNvSpPr>
              <p:nvPr/>
            </p:nvSpPr>
            <p:spPr bwMode="auto">
              <a:xfrm>
                <a:off x="2455" y="15364"/>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2" name="Rectangle 2048"/>
              <p:cNvSpPr>
                <a:spLocks noChangeArrowheads="1"/>
              </p:cNvSpPr>
              <p:nvPr/>
            </p:nvSpPr>
            <p:spPr bwMode="auto">
              <a:xfrm>
                <a:off x="2455" y="15364"/>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3" name="Rectangle 2049"/>
              <p:cNvSpPr>
                <a:spLocks noChangeArrowheads="1"/>
              </p:cNvSpPr>
              <p:nvPr/>
            </p:nvSpPr>
            <p:spPr bwMode="auto">
              <a:xfrm>
                <a:off x="2455" y="15365"/>
                <a:ext cx="123" cy="1"/>
              </a:xfrm>
              <a:prstGeom prst="rect">
                <a:avLst/>
              </a:prstGeom>
              <a:solidFill>
                <a:srgbClr val="FFF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4" name="Rectangle 2050"/>
              <p:cNvSpPr>
                <a:spLocks noChangeArrowheads="1"/>
              </p:cNvSpPr>
              <p:nvPr/>
            </p:nvSpPr>
            <p:spPr bwMode="auto">
              <a:xfrm>
                <a:off x="2455" y="15366"/>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5" name="Rectangle 2051"/>
              <p:cNvSpPr>
                <a:spLocks noChangeArrowheads="1"/>
              </p:cNvSpPr>
              <p:nvPr/>
            </p:nvSpPr>
            <p:spPr bwMode="auto">
              <a:xfrm>
                <a:off x="2455" y="15367"/>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6" name="Rectangle 2052"/>
              <p:cNvSpPr>
                <a:spLocks noChangeArrowheads="1"/>
              </p:cNvSpPr>
              <p:nvPr/>
            </p:nvSpPr>
            <p:spPr bwMode="auto">
              <a:xfrm>
                <a:off x="2455" y="15368"/>
                <a:ext cx="123" cy="1"/>
              </a:xfrm>
              <a:prstGeom prst="rect">
                <a:avLst/>
              </a:prstGeom>
              <a:solidFill>
                <a:srgbClr val="FFFB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7" name="Rectangle 2053"/>
              <p:cNvSpPr>
                <a:spLocks noChangeArrowheads="1"/>
              </p:cNvSpPr>
              <p:nvPr/>
            </p:nvSpPr>
            <p:spPr bwMode="auto">
              <a:xfrm>
                <a:off x="2455" y="15369"/>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8" name="Rectangle 2054"/>
              <p:cNvSpPr>
                <a:spLocks noChangeArrowheads="1"/>
              </p:cNvSpPr>
              <p:nvPr/>
            </p:nvSpPr>
            <p:spPr bwMode="auto">
              <a:xfrm>
                <a:off x="2455" y="15370"/>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9" name="Rectangle 2055"/>
              <p:cNvSpPr>
                <a:spLocks noChangeArrowheads="1"/>
              </p:cNvSpPr>
              <p:nvPr/>
            </p:nvSpPr>
            <p:spPr bwMode="auto">
              <a:xfrm>
                <a:off x="2455" y="15370"/>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0" name="Rectangle 2056"/>
              <p:cNvSpPr>
                <a:spLocks noChangeArrowheads="1"/>
              </p:cNvSpPr>
              <p:nvPr/>
            </p:nvSpPr>
            <p:spPr bwMode="auto">
              <a:xfrm>
                <a:off x="2455" y="15371"/>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1" name="Line 2057"/>
              <p:cNvSpPr>
                <a:spLocks noChangeShapeType="1"/>
              </p:cNvSpPr>
              <p:nvPr/>
            </p:nvSpPr>
            <p:spPr bwMode="auto">
              <a:xfrm>
                <a:off x="2578" y="15371"/>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2" name="Line 2058"/>
              <p:cNvSpPr>
                <a:spLocks noChangeShapeType="1"/>
              </p:cNvSpPr>
              <p:nvPr/>
            </p:nvSpPr>
            <p:spPr bwMode="auto">
              <a:xfrm>
                <a:off x="2578" y="15201"/>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3" name="Rectangle 2059"/>
              <p:cNvSpPr>
                <a:spLocks noChangeArrowheads="1"/>
              </p:cNvSpPr>
              <p:nvPr/>
            </p:nvSpPr>
            <p:spPr bwMode="auto">
              <a:xfrm>
                <a:off x="2455" y="15201"/>
                <a:ext cx="123" cy="1"/>
              </a:xfrm>
              <a:prstGeom prst="rect">
                <a:avLst/>
              </a:prstGeom>
              <a:solidFill>
                <a:srgbClr val="6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4" name="Rectangle 2060"/>
              <p:cNvSpPr>
                <a:spLocks noChangeArrowheads="1"/>
              </p:cNvSpPr>
              <p:nvPr/>
            </p:nvSpPr>
            <p:spPr bwMode="auto">
              <a:xfrm>
                <a:off x="2455" y="15202"/>
                <a:ext cx="123" cy="1"/>
              </a:xfrm>
              <a:prstGeom prst="rect">
                <a:avLst/>
              </a:prstGeom>
              <a:solidFill>
                <a:srgbClr val="6B06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5" name="Rectangle 2061"/>
              <p:cNvSpPr>
                <a:spLocks noChangeArrowheads="1"/>
              </p:cNvSpPr>
              <p:nvPr/>
            </p:nvSpPr>
            <p:spPr bwMode="auto">
              <a:xfrm>
                <a:off x="2455" y="15203"/>
                <a:ext cx="123" cy="1"/>
              </a:xfrm>
              <a:prstGeom prst="rect">
                <a:avLst/>
              </a:prstGeom>
              <a:solidFill>
                <a:srgbClr val="6E0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6" name="Rectangle 2062"/>
              <p:cNvSpPr>
                <a:spLocks noChangeArrowheads="1"/>
              </p:cNvSpPr>
              <p:nvPr/>
            </p:nvSpPr>
            <p:spPr bwMode="auto">
              <a:xfrm>
                <a:off x="2455" y="15204"/>
                <a:ext cx="123" cy="1"/>
              </a:xfrm>
              <a:prstGeom prst="rect">
                <a:avLst/>
              </a:prstGeom>
              <a:solidFill>
                <a:srgbClr val="6E0B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7" name="Rectangle 2063"/>
              <p:cNvSpPr>
                <a:spLocks noChangeArrowheads="1"/>
              </p:cNvSpPr>
              <p:nvPr/>
            </p:nvSpPr>
            <p:spPr bwMode="auto">
              <a:xfrm>
                <a:off x="2455" y="15205"/>
                <a:ext cx="123" cy="1"/>
              </a:xfrm>
              <a:prstGeom prst="rect">
                <a:avLst/>
              </a:prstGeom>
              <a:solidFill>
                <a:srgbClr val="700D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8" name="Rectangle 2064"/>
              <p:cNvSpPr>
                <a:spLocks noChangeArrowheads="1"/>
              </p:cNvSpPr>
              <p:nvPr/>
            </p:nvSpPr>
            <p:spPr bwMode="auto">
              <a:xfrm>
                <a:off x="2455" y="15205"/>
                <a:ext cx="123" cy="1"/>
              </a:xfrm>
              <a:prstGeom prst="rect">
                <a:avLst/>
              </a:prstGeom>
              <a:solidFill>
                <a:srgbClr val="700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9" name="Rectangle 2065"/>
              <p:cNvSpPr>
                <a:spLocks noChangeArrowheads="1"/>
              </p:cNvSpPr>
              <p:nvPr/>
            </p:nvSpPr>
            <p:spPr bwMode="auto">
              <a:xfrm>
                <a:off x="2455" y="15206"/>
                <a:ext cx="123" cy="1"/>
              </a:xfrm>
              <a:prstGeom prst="rect">
                <a:avLst/>
              </a:prstGeom>
              <a:solidFill>
                <a:srgbClr val="731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0" name="Rectangle 2066"/>
              <p:cNvSpPr>
                <a:spLocks noChangeArrowheads="1"/>
              </p:cNvSpPr>
              <p:nvPr/>
            </p:nvSpPr>
            <p:spPr bwMode="auto">
              <a:xfrm>
                <a:off x="2455" y="15207"/>
                <a:ext cx="123" cy="1"/>
              </a:xfrm>
              <a:prstGeom prst="rect">
                <a:avLst/>
              </a:prstGeom>
              <a:solidFill>
                <a:srgbClr val="731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1" name="Rectangle 2067"/>
              <p:cNvSpPr>
                <a:spLocks noChangeArrowheads="1"/>
              </p:cNvSpPr>
              <p:nvPr/>
            </p:nvSpPr>
            <p:spPr bwMode="auto">
              <a:xfrm>
                <a:off x="2455" y="15208"/>
                <a:ext cx="123" cy="1"/>
              </a:xfrm>
              <a:prstGeom prst="rect">
                <a:avLst/>
              </a:prstGeom>
              <a:solidFill>
                <a:srgbClr val="7515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2" name="Rectangle 2068"/>
              <p:cNvSpPr>
                <a:spLocks noChangeArrowheads="1"/>
              </p:cNvSpPr>
              <p:nvPr/>
            </p:nvSpPr>
            <p:spPr bwMode="auto">
              <a:xfrm>
                <a:off x="2455" y="15209"/>
                <a:ext cx="123" cy="1"/>
              </a:xfrm>
              <a:prstGeom prst="rect">
                <a:avLst/>
              </a:prstGeom>
              <a:solidFill>
                <a:srgbClr val="751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3" name="Rectangle 2069"/>
              <p:cNvSpPr>
                <a:spLocks noChangeArrowheads="1"/>
              </p:cNvSpPr>
              <p:nvPr/>
            </p:nvSpPr>
            <p:spPr bwMode="auto">
              <a:xfrm>
                <a:off x="2455" y="15210"/>
                <a:ext cx="123" cy="1"/>
              </a:xfrm>
              <a:prstGeom prst="rect">
                <a:avLst/>
              </a:prstGeom>
              <a:solidFill>
                <a:srgbClr val="7817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4" name="Rectangle 2070"/>
              <p:cNvSpPr>
                <a:spLocks noChangeArrowheads="1"/>
              </p:cNvSpPr>
              <p:nvPr/>
            </p:nvSpPr>
            <p:spPr bwMode="auto">
              <a:xfrm>
                <a:off x="2455" y="15211"/>
                <a:ext cx="123" cy="1"/>
              </a:xfrm>
              <a:prstGeom prst="rect">
                <a:avLst/>
              </a:prstGeom>
              <a:solidFill>
                <a:srgbClr val="78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5" name="Rectangle 2071"/>
              <p:cNvSpPr>
                <a:spLocks noChangeArrowheads="1"/>
              </p:cNvSpPr>
              <p:nvPr/>
            </p:nvSpPr>
            <p:spPr bwMode="auto">
              <a:xfrm>
                <a:off x="2455" y="15211"/>
                <a:ext cx="123" cy="1"/>
              </a:xfrm>
              <a:prstGeom prst="rect">
                <a:avLst/>
              </a:prstGeom>
              <a:solidFill>
                <a:srgbClr val="7A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6" name="Rectangle 2072"/>
              <p:cNvSpPr>
                <a:spLocks noChangeArrowheads="1"/>
              </p:cNvSpPr>
              <p:nvPr/>
            </p:nvSpPr>
            <p:spPr bwMode="auto">
              <a:xfrm>
                <a:off x="2455" y="15212"/>
                <a:ext cx="123" cy="1"/>
              </a:xfrm>
              <a:prstGeom prst="rect">
                <a:avLst/>
              </a:prstGeom>
              <a:solidFill>
                <a:srgbClr val="7A1C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7" name="Rectangle 2073"/>
              <p:cNvSpPr>
                <a:spLocks noChangeArrowheads="1"/>
              </p:cNvSpPr>
              <p:nvPr/>
            </p:nvSpPr>
            <p:spPr bwMode="auto">
              <a:xfrm>
                <a:off x="2455" y="15213"/>
                <a:ext cx="123" cy="1"/>
              </a:xfrm>
              <a:prstGeom prst="rect">
                <a:avLst/>
              </a:prstGeom>
              <a:solidFill>
                <a:srgbClr val="7D1D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8" name="Rectangle 2074"/>
              <p:cNvSpPr>
                <a:spLocks noChangeArrowheads="1"/>
              </p:cNvSpPr>
              <p:nvPr/>
            </p:nvSpPr>
            <p:spPr bwMode="auto">
              <a:xfrm>
                <a:off x="2455" y="15214"/>
                <a:ext cx="123" cy="1"/>
              </a:xfrm>
              <a:prstGeom prst="rect">
                <a:avLst/>
              </a:prstGeom>
              <a:solidFill>
                <a:srgbClr val="7D1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Rectangle 2075"/>
              <p:cNvSpPr>
                <a:spLocks noChangeArrowheads="1"/>
              </p:cNvSpPr>
              <p:nvPr/>
            </p:nvSpPr>
            <p:spPr bwMode="auto">
              <a:xfrm>
                <a:off x="2455" y="15215"/>
                <a:ext cx="123" cy="1"/>
              </a:xfrm>
              <a:prstGeom prst="rect">
                <a:avLst/>
              </a:prstGeom>
              <a:solidFill>
                <a:srgbClr val="8021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0" name="Rectangle 2076"/>
              <p:cNvSpPr>
                <a:spLocks noChangeArrowheads="1"/>
              </p:cNvSpPr>
              <p:nvPr/>
            </p:nvSpPr>
            <p:spPr bwMode="auto">
              <a:xfrm>
                <a:off x="2455" y="15216"/>
                <a:ext cx="123" cy="1"/>
              </a:xfrm>
              <a:prstGeom prst="rect">
                <a:avLst/>
              </a:prstGeom>
              <a:solidFill>
                <a:srgbClr val="8023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1" name="Rectangle 2077"/>
              <p:cNvSpPr>
                <a:spLocks noChangeArrowheads="1"/>
              </p:cNvSpPr>
              <p:nvPr/>
            </p:nvSpPr>
            <p:spPr bwMode="auto">
              <a:xfrm>
                <a:off x="2455" y="15217"/>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2" name="Rectangle 2078"/>
              <p:cNvSpPr>
                <a:spLocks noChangeArrowheads="1"/>
              </p:cNvSpPr>
              <p:nvPr/>
            </p:nvSpPr>
            <p:spPr bwMode="auto">
              <a:xfrm>
                <a:off x="2455" y="15217"/>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3" name="Rectangle 2079"/>
              <p:cNvSpPr>
                <a:spLocks noChangeArrowheads="1"/>
              </p:cNvSpPr>
              <p:nvPr/>
            </p:nvSpPr>
            <p:spPr bwMode="auto">
              <a:xfrm>
                <a:off x="2455" y="15218"/>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4" name="Rectangle 2080"/>
              <p:cNvSpPr>
                <a:spLocks noChangeArrowheads="1"/>
              </p:cNvSpPr>
              <p:nvPr/>
            </p:nvSpPr>
            <p:spPr bwMode="auto">
              <a:xfrm>
                <a:off x="2455" y="15219"/>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5" name="Rectangle 2081"/>
              <p:cNvSpPr>
                <a:spLocks noChangeArrowheads="1"/>
              </p:cNvSpPr>
              <p:nvPr/>
            </p:nvSpPr>
            <p:spPr bwMode="auto">
              <a:xfrm>
                <a:off x="2455" y="15220"/>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6" name="Rectangle 2082"/>
              <p:cNvSpPr>
                <a:spLocks noChangeArrowheads="1"/>
              </p:cNvSpPr>
              <p:nvPr/>
            </p:nvSpPr>
            <p:spPr bwMode="auto">
              <a:xfrm>
                <a:off x="2455" y="15221"/>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7" name="Rectangle 2083"/>
              <p:cNvSpPr>
                <a:spLocks noChangeArrowheads="1"/>
              </p:cNvSpPr>
              <p:nvPr/>
            </p:nvSpPr>
            <p:spPr bwMode="auto">
              <a:xfrm>
                <a:off x="2455" y="15222"/>
                <a:ext cx="123" cy="1"/>
              </a:xfrm>
              <a:prstGeom prst="rect">
                <a:avLst/>
              </a:prstGeom>
              <a:solidFill>
                <a:srgbClr val="8A2B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8" name="Rectangle 2084"/>
              <p:cNvSpPr>
                <a:spLocks noChangeArrowheads="1"/>
              </p:cNvSpPr>
              <p:nvPr/>
            </p:nvSpPr>
            <p:spPr bwMode="auto">
              <a:xfrm>
                <a:off x="2455" y="15223"/>
                <a:ext cx="123" cy="1"/>
              </a:xfrm>
              <a:prstGeom prst="rect">
                <a:avLst/>
              </a:prstGeom>
              <a:solidFill>
                <a:srgbClr val="8A2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Rectangle 2085"/>
              <p:cNvSpPr>
                <a:spLocks noChangeArrowheads="1"/>
              </p:cNvSpPr>
              <p:nvPr/>
            </p:nvSpPr>
            <p:spPr bwMode="auto">
              <a:xfrm>
                <a:off x="2455" y="15223"/>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0" name="Rectangle 2086"/>
              <p:cNvSpPr>
                <a:spLocks noChangeArrowheads="1"/>
              </p:cNvSpPr>
              <p:nvPr/>
            </p:nvSpPr>
            <p:spPr bwMode="auto">
              <a:xfrm>
                <a:off x="2455" y="15224"/>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Rectangle 2087"/>
              <p:cNvSpPr>
                <a:spLocks noChangeArrowheads="1"/>
              </p:cNvSpPr>
              <p:nvPr/>
            </p:nvSpPr>
            <p:spPr bwMode="auto">
              <a:xfrm>
                <a:off x="2455" y="15225"/>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2" name="Rectangle 2088"/>
              <p:cNvSpPr>
                <a:spLocks noChangeArrowheads="1"/>
              </p:cNvSpPr>
              <p:nvPr/>
            </p:nvSpPr>
            <p:spPr bwMode="auto">
              <a:xfrm>
                <a:off x="2455" y="15226"/>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Rectangle 2089"/>
              <p:cNvSpPr>
                <a:spLocks noChangeArrowheads="1"/>
              </p:cNvSpPr>
              <p:nvPr/>
            </p:nvSpPr>
            <p:spPr bwMode="auto">
              <a:xfrm>
                <a:off x="2455" y="15227"/>
                <a:ext cx="123" cy="1"/>
              </a:xfrm>
              <a:prstGeom prst="rect">
                <a:avLst/>
              </a:prstGeom>
              <a:solidFill>
                <a:srgbClr val="9135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4" name="Rectangle 2090"/>
              <p:cNvSpPr>
                <a:spLocks noChangeArrowheads="1"/>
              </p:cNvSpPr>
              <p:nvPr/>
            </p:nvSpPr>
            <p:spPr bwMode="auto">
              <a:xfrm>
                <a:off x="2455" y="15228"/>
                <a:ext cx="123" cy="1"/>
              </a:xfrm>
              <a:prstGeom prst="rect">
                <a:avLst/>
              </a:prstGeom>
              <a:solidFill>
                <a:srgbClr val="9136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Rectangle 2091"/>
              <p:cNvSpPr>
                <a:spLocks noChangeArrowheads="1"/>
              </p:cNvSpPr>
              <p:nvPr/>
            </p:nvSpPr>
            <p:spPr bwMode="auto">
              <a:xfrm>
                <a:off x="2455" y="15229"/>
                <a:ext cx="123" cy="1"/>
              </a:xfrm>
              <a:prstGeom prst="rect">
                <a:avLst/>
              </a:prstGeom>
              <a:solidFill>
                <a:srgbClr val="9437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6" name="Rectangle 2092"/>
              <p:cNvSpPr>
                <a:spLocks noChangeArrowheads="1"/>
              </p:cNvSpPr>
              <p:nvPr/>
            </p:nvSpPr>
            <p:spPr bwMode="auto">
              <a:xfrm>
                <a:off x="2455" y="15230"/>
                <a:ext cx="123" cy="1"/>
              </a:xfrm>
              <a:prstGeom prst="rect">
                <a:avLst/>
              </a:prstGeom>
              <a:solidFill>
                <a:srgbClr val="9439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7" name="Rectangle 2093"/>
              <p:cNvSpPr>
                <a:spLocks noChangeArrowheads="1"/>
              </p:cNvSpPr>
              <p:nvPr/>
            </p:nvSpPr>
            <p:spPr bwMode="auto">
              <a:xfrm>
                <a:off x="2455" y="15230"/>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8" name="Rectangle 2094"/>
              <p:cNvSpPr>
                <a:spLocks noChangeArrowheads="1"/>
              </p:cNvSpPr>
              <p:nvPr/>
            </p:nvSpPr>
            <p:spPr bwMode="auto">
              <a:xfrm>
                <a:off x="2455" y="15231"/>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9" name="Rectangle 2095"/>
              <p:cNvSpPr>
                <a:spLocks noChangeArrowheads="1"/>
              </p:cNvSpPr>
              <p:nvPr/>
            </p:nvSpPr>
            <p:spPr bwMode="auto">
              <a:xfrm>
                <a:off x="2455" y="15232"/>
                <a:ext cx="123" cy="1"/>
              </a:xfrm>
              <a:prstGeom prst="rect">
                <a:avLst/>
              </a:prstGeom>
              <a:solidFill>
                <a:srgbClr val="993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0" name="Rectangle 2096"/>
              <p:cNvSpPr>
                <a:spLocks noChangeArrowheads="1"/>
              </p:cNvSpPr>
              <p:nvPr/>
            </p:nvSpPr>
            <p:spPr bwMode="auto">
              <a:xfrm>
                <a:off x="2455" y="15233"/>
                <a:ext cx="123" cy="1"/>
              </a:xfrm>
              <a:prstGeom prst="rect">
                <a:avLst/>
              </a:prstGeom>
              <a:solidFill>
                <a:srgbClr val="993F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Rectangle 2097"/>
              <p:cNvSpPr>
                <a:spLocks noChangeArrowheads="1"/>
              </p:cNvSpPr>
              <p:nvPr/>
            </p:nvSpPr>
            <p:spPr bwMode="auto">
              <a:xfrm>
                <a:off x="2455" y="15234"/>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Rectangle 2098"/>
              <p:cNvSpPr>
                <a:spLocks noChangeArrowheads="1"/>
              </p:cNvSpPr>
              <p:nvPr/>
            </p:nvSpPr>
            <p:spPr bwMode="auto">
              <a:xfrm>
                <a:off x="2455" y="15235"/>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Rectangle 2099"/>
              <p:cNvSpPr>
                <a:spLocks noChangeArrowheads="1"/>
              </p:cNvSpPr>
              <p:nvPr/>
            </p:nvSpPr>
            <p:spPr bwMode="auto">
              <a:xfrm>
                <a:off x="2455" y="15236"/>
                <a:ext cx="123" cy="1"/>
              </a:xfrm>
              <a:prstGeom prst="rect">
                <a:avLst/>
              </a:prstGeom>
              <a:solidFill>
                <a:srgbClr val="9E4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4" name="Rectangle 2100"/>
              <p:cNvSpPr>
                <a:spLocks noChangeArrowheads="1"/>
              </p:cNvSpPr>
              <p:nvPr/>
            </p:nvSpPr>
            <p:spPr bwMode="auto">
              <a:xfrm>
                <a:off x="2455" y="15236"/>
                <a:ext cx="123" cy="1"/>
              </a:xfrm>
              <a:prstGeom prst="rect">
                <a:avLst/>
              </a:prstGeom>
              <a:solidFill>
                <a:srgbClr val="9E44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5" name="Rectangle 2101"/>
              <p:cNvSpPr>
                <a:spLocks noChangeArrowheads="1"/>
              </p:cNvSpPr>
              <p:nvPr/>
            </p:nvSpPr>
            <p:spPr bwMode="auto">
              <a:xfrm>
                <a:off x="2455" y="15237"/>
                <a:ext cx="123" cy="1"/>
              </a:xfrm>
              <a:prstGeom prst="rect">
                <a:avLst/>
              </a:prstGeom>
              <a:solidFill>
                <a:srgbClr val="A14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6" name="Rectangle 2102"/>
              <p:cNvSpPr>
                <a:spLocks noChangeArrowheads="1"/>
              </p:cNvSpPr>
              <p:nvPr/>
            </p:nvSpPr>
            <p:spPr bwMode="auto">
              <a:xfrm>
                <a:off x="2455" y="15238"/>
                <a:ext cx="123" cy="1"/>
              </a:xfrm>
              <a:prstGeom prst="rect">
                <a:avLst/>
              </a:prstGeom>
              <a:solidFill>
                <a:srgbClr val="A14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7" name="Rectangle 2103"/>
              <p:cNvSpPr>
                <a:spLocks noChangeArrowheads="1"/>
              </p:cNvSpPr>
              <p:nvPr/>
            </p:nvSpPr>
            <p:spPr bwMode="auto">
              <a:xfrm>
                <a:off x="2455" y="15239"/>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8" name="Rectangle 2104"/>
              <p:cNvSpPr>
                <a:spLocks noChangeArrowheads="1"/>
              </p:cNvSpPr>
              <p:nvPr/>
            </p:nvSpPr>
            <p:spPr bwMode="auto">
              <a:xfrm>
                <a:off x="2455" y="15240"/>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Rectangle 2105"/>
              <p:cNvSpPr>
                <a:spLocks noChangeArrowheads="1"/>
              </p:cNvSpPr>
              <p:nvPr/>
            </p:nvSpPr>
            <p:spPr bwMode="auto">
              <a:xfrm>
                <a:off x="2455" y="15241"/>
                <a:ext cx="123" cy="1"/>
              </a:xfrm>
              <a:prstGeom prst="rect">
                <a:avLst/>
              </a:prstGeom>
              <a:solidFill>
                <a:srgbClr val="A64A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0" name="Rectangle 2106"/>
              <p:cNvSpPr>
                <a:spLocks noChangeArrowheads="1"/>
              </p:cNvSpPr>
              <p:nvPr/>
            </p:nvSpPr>
            <p:spPr bwMode="auto">
              <a:xfrm>
                <a:off x="2455" y="15242"/>
                <a:ext cx="123" cy="1"/>
              </a:xfrm>
              <a:prstGeom prst="rect">
                <a:avLst/>
              </a:prstGeom>
              <a:solidFill>
                <a:srgbClr val="A64D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1" name="Rectangle 2107"/>
              <p:cNvSpPr>
                <a:spLocks noChangeArrowheads="1"/>
              </p:cNvSpPr>
              <p:nvPr/>
            </p:nvSpPr>
            <p:spPr bwMode="auto">
              <a:xfrm>
                <a:off x="2455" y="15242"/>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2" name="Rectangle 2108"/>
              <p:cNvSpPr>
                <a:spLocks noChangeArrowheads="1"/>
              </p:cNvSpPr>
              <p:nvPr/>
            </p:nvSpPr>
            <p:spPr bwMode="auto">
              <a:xfrm>
                <a:off x="2455" y="15243"/>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Rectangle 2109"/>
              <p:cNvSpPr>
                <a:spLocks noChangeArrowheads="1"/>
              </p:cNvSpPr>
              <p:nvPr/>
            </p:nvSpPr>
            <p:spPr bwMode="auto">
              <a:xfrm>
                <a:off x="2455" y="15244"/>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4" name="Rectangle 2110"/>
              <p:cNvSpPr>
                <a:spLocks noChangeArrowheads="1"/>
              </p:cNvSpPr>
              <p:nvPr/>
            </p:nvSpPr>
            <p:spPr bwMode="auto">
              <a:xfrm>
                <a:off x="2455" y="15245"/>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5" name="Rectangle 2111"/>
              <p:cNvSpPr>
                <a:spLocks noChangeArrowheads="1"/>
              </p:cNvSpPr>
              <p:nvPr/>
            </p:nvSpPr>
            <p:spPr bwMode="auto">
              <a:xfrm>
                <a:off x="2455" y="15246"/>
                <a:ext cx="123" cy="1"/>
              </a:xfrm>
              <a:prstGeom prst="rect">
                <a:avLst/>
              </a:prstGeom>
              <a:solidFill>
                <a:srgbClr val="AD53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6" name="Rectangle 2112"/>
              <p:cNvSpPr>
                <a:spLocks noChangeArrowheads="1"/>
              </p:cNvSpPr>
              <p:nvPr/>
            </p:nvSpPr>
            <p:spPr bwMode="auto">
              <a:xfrm>
                <a:off x="2455" y="15247"/>
                <a:ext cx="123" cy="1"/>
              </a:xfrm>
              <a:prstGeom prst="rect">
                <a:avLst/>
              </a:prstGeom>
              <a:solidFill>
                <a:srgbClr val="AD54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7" name="Rectangle 2113"/>
              <p:cNvSpPr>
                <a:spLocks noChangeArrowheads="1"/>
              </p:cNvSpPr>
              <p:nvPr/>
            </p:nvSpPr>
            <p:spPr bwMode="auto">
              <a:xfrm>
                <a:off x="2455" y="15248"/>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8" name="Rectangle 2114"/>
              <p:cNvSpPr>
                <a:spLocks noChangeArrowheads="1"/>
              </p:cNvSpPr>
              <p:nvPr/>
            </p:nvSpPr>
            <p:spPr bwMode="auto">
              <a:xfrm>
                <a:off x="2455" y="15248"/>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9" name="Rectangle 2115"/>
              <p:cNvSpPr>
                <a:spLocks noChangeArrowheads="1"/>
              </p:cNvSpPr>
              <p:nvPr/>
            </p:nvSpPr>
            <p:spPr bwMode="auto">
              <a:xfrm>
                <a:off x="2455" y="15249"/>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0" name="Rectangle 2116"/>
              <p:cNvSpPr>
                <a:spLocks noChangeArrowheads="1"/>
              </p:cNvSpPr>
              <p:nvPr/>
            </p:nvSpPr>
            <p:spPr bwMode="auto">
              <a:xfrm>
                <a:off x="2455" y="15250"/>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1" name="Rectangle 2117"/>
              <p:cNvSpPr>
                <a:spLocks noChangeArrowheads="1"/>
              </p:cNvSpPr>
              <p:nvPr/>
            </p:nvSpPr>
            <p:spPr bwMode="auto">
              <a:xfrm>
                <a:off x="2455" y="15251"/>
                <a:ext cx="123" cy="1"/>
              </a:xfrm>
              <a:prstGeom prst="rect">
                <a:avLst/>
              </a:prstGeom>
              <a:solidFill>
                <a:srgbClr val="B55D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2" name="Rectangle 2118"/>
              <p:cNvSpPr>
                <a:spLocks noChangeArrowheads="1"/>
              </p:cNvSpPr>
              <p:nvPr/>
            </p:nvSpPr>
            <p:spPr bwMode="auto">
              <a:xfrm>
                <a:off x="2455" y="15252"/>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3" name="Rectangle 2119"/>
              <p:cNvSpPr>
                <a:spLocks noChangeArrowheads="1"/>
              </p:cNvSpPr>
              <p:nvPr/>
            </p:nvSpPr>
            <p:spPr bwMode="auto">
              <a:xfrm>
                <a:off x="2455" y="15253"/>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4" name="Rectangle 2120"/>
              <p:cNvSpPr>
                <a:spLocks noChangeArrowheads="1"/>
              </p:cNvSpPr>
              <p:nvPr/>
            </p:nvSpPr>
            <p:spPr bwMode="auto">
              <a:xfrm>
                <a:off x="2455" y="15254"/>
                <a:ext cx="123" cy="1"/>
              </a:xfrm>
              <a:prstGeom prst="rect">
                <a:avLst/>
              </a:prstGeom>
              <a:solidFill>
                <a:srgbClr val="BA61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5" name="Rectangle 2121"/>
              <p:cNvSpPr>
                <a:spLocks noChangeArrowheads="1"/>
              </p:cNvSpPr>
              <p:nvPr/>
            </p:nvSpPr>
            <p:spPr bwMode="auto">
              <a:xfrm>
                <a:off x="2455" y="15254"/>
                <a:ext cx="123" cy="1"/>
              </a:xfrm>
              <a:prstGeom prst="rect">
                <a:avLst/>
              </a:prstGeom>
              <a:solidFill>
                <a:srgbClr val="BA6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6" name="Rectangle 2122"/>
              <p:cNvSpPr>
                <a:spLocks noChangeArrowheads="1"/>
              </p:cNvSpPr>
              <p:nvPr/>
            </p:nvSpPr>
            <p:spPr bwMode="auto">
              <a:xfrm>
                <a:off x="2455" y="15255"/>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7" name="Rectangle 2123"/>
              <p:cNvSpPr>
                <a:spLocks noChangeArrowheads="1"/>
              </p:cNvSpPr>
              <p:nvPr/>
            </p:nvSpPr>
            <p:spPr bwMode="auto">
              <a:xfrm>
                <a:off x="2455" y="15256"/>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8" name="Rectangle 2124"/>
              <p:cNvSpPr>
                <a:spLocks noChangeArrowheads="1"/>
              </p:cNvSpPr>
              <p:nvPr/>
            </p:nvSpPr>
            <p:spPr bwMode="auto">
              <a:xfrm>
                <a:off x="2455" y="15257"/>
                <a:ext cx="123" cy="1"/>
              </a:xfrm>
              <a:prstGeom prst="rect">
                <a:avLst/>
              </a:prstGeom>
              <a:solidFill>
                <a:srgbClr val="BF6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9" name="Rectangle 2125"/>
              <p:cNvSpPr>
                <a:spLocks noChangeArrowheads="1"/>
              </p:cNvSpPr>
              <p:nvPr/>
            </p:nvSpPr>
            <p:spPr bwMode="auto">
              <a:xfrm>
                <a:off x="2455" y="15258"/>
                <a:ext cx="123" cy="1"/>
              </a:xfrm>
              <a:prstGeom prst="rect">
                <a:avLst/>
              </a:prstGeom>
              <a:solidFill>
                <a:srgbClr val="BF6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0" name="Rectangle 2126"/>
              <p:cNvSpPr>
                <a:spLocks noChangeArrowheads="1"/>
              </p:cNvSpPr>
              <p:nvPr/>
            </p:nvSpPr>
            <p:spPr bwMode="auto">
              <a:xfrm>
                <a:off x="2455" y="15259"/>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1" name="Rectangle 2127"/>
              <p:cNvSpPr>
                <a:spLocks noChangeArrowheads="1"/>
              </p:cNvSpPr>
              <p:nvPr/>
            </p:nvSpPr>
            <p:spPr bwMode="auto">
              <a:xfrm>
                <a:off x="2455" y="15260"/>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2" name="Rectangle 2128"/>
              <p:cNvSpPr>
                <a:spLocks noChangeArrowheads="1"/>
              </p:cNvSpPr>
              <p:nvPr/>
            </p:nvSpPr>
            <p:spPr bwMode="auto">
              <a:xfrm>
                <a:off x="2455" y="15260"/>
                <a:ext cx="123" cy="1"/>
              </a:xfrm>
              <a:prstGeom prst="rect">
                <a:avLst/>
              </a:prstGeom>
              <a:solidFill>
                <a:srgbClr val="C46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3" name="Rectangle 2129"/>
              <p:cNvSpPr>
                <a:spLocks noChangeArrowheads="1"/>
              </p:cNvSpPr>
              <p:nvPr/>
            </p:nvSpPr>
            <p:spPr bwMode="auto">
              <a:xfrm>
                <a:off x="2455" y="15261"/>
                <a:ext cx="123" cy="1"/>
              </a:xfrm>
              <a:prstGeom prst="rect">
                <a:avLst/>
              </a:prstGeom>
              <a:solidFill>
                <a:srgbClr val="C470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4" name="Rectangle 2130"/>
              <p:cNvSpPr>
                <a:spLocks noChangeArrowheads="1"/>
              </p:cNvSpPr>
              <p:nvPr/>
            </p:nvSpPr>
            <p:spPr bwMode="auto">
              <a:xfrm>
                <a:off x="2455" y="15262"/>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5" name="Rectangle 2131"/>
              <p:cNvSpPr>
                <a:spLocks noChangeArrowheads="1"/>
              </p:cNvSpPr>
              <p:nvPr/>
            </p:nvSpPr>
            <p:spPr bwMode="auto">
              <a:xfrm>
                <a:off x="2455" y="15263"/>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6" name="Rectangle 2132"/>
              <p:cNvSpPr>
                <a:spLocks noChangeArrowheads="1"/>
              </p:cNvSpPr>
              <p:nvPr/>
            </p:nvSpPr>
            <p:spPr bwMode="auto">
              <a:xfrm>
                <a:off x="2455" y="15264"/>
                <a:ext cx="123" cy="1"/>
              </a:xfrm>
              <a:prstGeom prst="rect">
                <a:avLst/>
              </a:prstGeom>
              <a:solidFill>
                <a:srgbClr val="C97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7" name="Rectangle 2133"/>
              <p:cNvSpPr>
                <a:spLocks noChangeArrowheads="1"/>
              </p:cNvSpPr>
              <p:nvPr/>
            </p:nvSpPr>
            <p:spPr bwMode="auto">
              <a:xfrm>
                <a:off x="2455" y="15265"/>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8" name="Rectangle 2134"/>
              <p:cNvSpPr>
                <a:spLocks noChangeArrowheads="1"/>
              </p:cNvSpPr>
              <p:nvPr/>
            </p:nvSpPr>
            <p:spPr bwMode="auto">
              <a:xfrm>
                <a:off x="2455" y="15266"/>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9" name="Rectangle 2135"/>
              <p:cNvSpPr>
                <a:spLocks noChangeArrowheads="1"/>
              </p:cNvSpPr>
              <p:nvPr/>
            </p:nvSpPr>
            <p:spPr bwMode="auto">
              <a:xfrm>
                <a:off x="2455" y="15266"/>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0" name="Rectangle 2136"/>
              <p:cNvSpPr>
                <a:spLocks noChangeArrowheads="1"/>
              </p:cNvSpPr>
              <p:nvPr/>
            </p:nvSpPr>
            <p:spPr bwMode="auto">
              <a:xfrm>
                <a:off x="2455" y="15267"/>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1" name="Rectangle 2137"/>
              <p:cNvSpPr>
                <a:spLocks noChangeArrowheads="1"/>
              </p:cNvSpPr>
              <p:nvPr/>
            </p:nvSpPr>
            <p:spPr bwMode="auto">
              <a:xfrm>
                <a:off x="2455" y="15268"/>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2" name="Rectangle 2138"/>
              <p:cNvSpPr>
                <a:spLocks noChangeArrowheads="1"/>
              </p:cNvSpPr>
              <p:nvPr/>
            </p:nvSpPr>
            <p:spPr bwMode="auto">
              <a:xfrm>
                <a:off x="2455" y="15269"/>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3" name="Rectangle 2139"/>
              <p:cNvSpPr>
                <a:spLocks noChangeArrowheads="1"/>
              </p:cNvSpPr>
              <p:nvPr/>
            </p:nvSpPr>
            <p:spPr bwMode="auto">
              <a:xfrm>
                <a:off x="2455" y="15270"/>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4" name="Rectangle 2140"/>
              <p:cNvSpPr>
                <a:spLocks noChangeArrowheads="1"/>
              </p:cNvSpPr>
              <p:nvPr/>
            </p:nvSpPr>
            <p:spPr bwMode="auto">
              <a:xfrm>
                <a:off x="2455" y="15271"/>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5" name="Rectangle 2141"/>
              <p:cNvSpPr>
                <a:spLocks noChangeArrowheads="1"/>
              </p:cNvSpPr>
              <p:nvPr/>
            </p:nvSpPr>
            <p:spPr bwMode="auto">
              <a:xfrm>
                <a:off x="2455" y="15272"/>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6" name="Rectangle 2142"/>
              <p:cNvSpPr>
                <a:spLocks noChangeArrowheads="1"/>
              </p:cNvSpPr>
              <p:nvPr/>
            </p:nvSpPr>
            <p:spPr bwMode="auto">
              <a:xfrm>
                <a:off x="2455" y="15272"/>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7" name="Rectangle 2143"/>
              <p:cNvSpPr>
                <a:spLocks noChangeArrowheads="1"/>
              </p:cNvSpPr>
              <p:nvPr/>
            </p:nvSpPr>
            <p:spPr bwMode="auto">
              <a:xfrm>
                <a:off x="2455" y="15273"/>
                <a:ext cx="123" cy="1"/>
              </a:xfrm>
              <a:prstGeom prst="rect">
                <a:avLst/>
              </a:prstGeom>
              <a:solidFill>
                <a:srgbClr val="D98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8" name="Rectangle 2144"/>
              <p:cNvSpPr>
                <a:spLocks noChangeArrowheads="1"/>
              </p:cNvSpPr>
              <p:nvPr/>
            </p:nvSpPr>
            <p:spPr bwMode="auto">
              <a:xfrm>
                <a:off x="2455" y="15274"/>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9" name="Rectangle 2145"/>
              <p:cNvSpPr>
                <a:spLocks noChangeArrowheads="1"/>
              </p:cNvSpPr>
              <p:nvPr/>
            </p:nvSpPr>
            <p:spPr bwMode="auto">
              <a:xfrm>
                <a:off x="2455" y="15275"/>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0" name="Rectangle 2146"/>
              <p:cNvSpPr>
                <a:spLocks noChangeArrowheads="1"/>
              </p:cNvSpPr>
              <p:nvPr/>
            </p:nvSpPr>
            <p:spPr bwMode="auto">
              <a:xfrm>
                <a:off x="2455" y="15276"/>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1" name="Rectangle 2147"/>
              <p:cNvSpPr>
                <a:spLocks noChangeArrowheads="1"/>
              </p:cNvSpPr>
              <p:nvPr/>
            </p:nvSpPr>
            <p:spPr bwMode="auto">
              <a:xfrm>
                <a:off x="2455" y="15277"/>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2" name="Rectangle 2148"/>
              <p:cNvSpPr>
                <a:spLocks noChangeArrowheads="1"/>
              </p:cNvSpPr>
              <p:nvPr/>
            </p:nvSpPr>
            <p:spPr bwMode="auto">
              <a:xfrm>
                <a:off x="2455" y="15278"/>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3" name="Rectangle 2149"/>
              <p:cNvSpPr>
                <a:spLocks noChangeArrowheads="1"/>
              </p:cNvSpPr>
              <p:nvPr/>
            </p:nvSpPr>
            <p:spPr bwMode="auto">
              <a:xfrm>
                <a:off x="2455" y="15279"/>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4" name="Rectangle 2150"/>
              <p:cNvSpPr>
                <a:spLocks noChangeArrowheads="1"/>
              </p:cNvSpPr>
              <p:nvPr/>
            </p:nvSpPr>
            <p:spPr bwMode="auto">
              <a:xfrm>
                <a:off x="2455" y="15279"/>
                <a:ext cx="123" cy="1"/>
              </a:xfrm>
              <a:prstGeom prst="rect">
                <a:avLst/>
              </a:prstGeom>
              <a:solidFill>
                <a:srgbClr val="E39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5" name="Rectangle 2151"/>
              <p:cNvSpPr>
                <a:spLocks noChangeArrowheads="1"/>
              </p:cNvSpPr>
              <p:nvPr/>
            </p:nvSpPr>
            <p:spPr bwMode="auto">
              <a:xfrm>
                <a:off x="2455" y="15280"/>
                <a:ext cx="123" cy="1"/>
              </a:xfrm>
              <a:prstGeom prst="rect">
                <a:avLst/>
              </a:prstGeom>
              <a:solidFill>
                <a:srgbClr val="E39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6" name="Rectangle 2152"/>
              <p:cNvSpPr>
                <a:spLocks noChangeArrowheads="1"/>
              </p:cNvSpPr>
              <p:nvPr/>
            </p:nvSpPr>
            <p:spPr bwMode="auto">
              <a:xfrm>
                <a:off x="2455" y="15281"/>
                <a:ext cx="123" cy="1"/>
              </a:xfrm>
              <a:prstGeom prst="rect">
                <a:avLst/>
              </a:prstGeom>
              <a:solidFill>
                <a:srgbClr val="E6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56" name="Rectangle 2154"/>
            <p:cNvSpPr>
              <a:spLocks noChangeArrowheads="1"/>
            </p:cNvSpPr>
            <p:nvPr/>
          </p:nvSpPr>
          <p:spPr bwMode="auto">
            <a:xfrm>
              <a:off x="2455" y="15282"/>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Rectangle 2155"/>
            <p:cNvSpPr>
              <a:spLocks noChangeArrowheads="1"/>
            </p:cNvSpPr>
            <p:nvPr/>
          </p:nvSpPr>
          <p:spPr bwMode="auto">
            <a:xfrm>
              <a:off x="2455" y="15283"/>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8" name="Rectangle 2156"/>
            <p:cNvSpPr>
              <a:spLocks noChangeArrowheads="1"/>
            </p:cNvSpPr>
            <p:nvPr/>
          </p:nvSpPr>
          <p:spPr bwMode="auto">
            <a:xfrm>
              <a:off x="2455" y="15284"/>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Rectangle 2157"/>
            <p:cNvSpPr>
              <a:spLocks noChangeArrowheads="1"/>
            </p:cNvSpPr>
            <p:nvPr/>
          </p:nvSpPr>
          <p:spPr bwMode="auto">
            <a:xfrm>
              <a:off x="2455" y="15285"/>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0" name="Rectangle 2158"/>
            <p:cNvSpPr>
              <a:spLocks noChangeArrowheads="1"/>
            </p:cNvSpPr>
            <p:nvPr/>
          </p:nvSpPr>
          <p:spPr bwMode="auto">
            <a:xfrm>
              <a:off x="2455" y="15285"/>
              <a:ext cx="123" cy="1"/>
            </a:xfrm>
            <a:prstGeom prst="rect">
              <a:avLst/>
            </a:prstGeom>
            <a:solidFill>
              <a:srgbClr val="ED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Rectangle 2159"/>
            <p:cNvSpPr>
              <a:spLocks noChangeArrowheads="1"/>
            </p:cNvSpPr>
            <p:nvPr/>
          </p:nvSpPr>
          <p:spPr bwMode="auto">
            <a:xfrm>
              <a:off x="2455" y="15286"/>
              <a:ext cx="123" cy="1"/>
            </a:xfrm>
            <a:prstGeom prst="rect">
              <a:avLst/>
            </a:prstGeom>
            <a:solidFill>
              <a:srgbClr val="EDA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2" name="Rectangle 2160"/>
            <p:cNvSpPr>
              <a:spLocks noChangeArrowheads="1"/>
            </p:cNvSpPr>
            <p:nvPr/>
          </p:nvSpPr>
          <p:spPr bwMode="auto">
            <a:xfrm>
              <a:off x="2455" y="15287"/>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Rectangle 2161"/>
            <p:cNvSpPr>
              <a:spLocks noChangeArrowheads="1"/>
            </p:cNvSpPr>
            <p:nvPr/>
          </p:nvSpPr>
          <p:spPr bwMode="auto">
            <a:xfrm>
              <a:off x="2455" y="15288"/>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4" name="Rectangle 2162"/>
            <p:cNvSpPr>
              <a:spLocks noChangeArrowheads="1"/>
            </p:cNvSpPr>
            <p:nvPr/>
          </p:nvSpPr>
          <p:spPr bwMode="auto">
            <a:xfrm>
              <a:off x="2455" y="15289"/>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Rectangle 2163"/>
            <p:cNvSpPr>
              <a:spLocks noChangeArrowheads="1"/>
            </p:cNvSpPr>
            <p:nvPr/>
          </p:nvSpPr>
          <p:spPr bwMode="auto">
            <a:xfrm>
              <a:off x="2642" y="15149"/>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entury Gothic"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66" name="Rectangle 2164"/>
            <p:cNvSpPr>
              <a:spLocks noChangeArrowheads="1"/>
            </p:cNvSpPr>
            <p:nvPr/>
          </p:nvSpPr>
          <p:spPr bwMode="auto">
            <a:xfrm>
              <a:off x="2642" y="15320"/>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entury Gothic"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368" name="Group 2168"/>
          <p:cNvGrpSpPr>
            <a:grpSpLocks noChangeAspect="1"/>
          </p:cNvGrpSpPr>
          <p:nvPr/>
        </p:nvGrpSpPr>
        <p:grpSpPr bwMode="auto">
          <a:xfrm>
            <a:off x="6634163" y="23906739"/>
            <a:ext cx="422275" cy="573087"/>
            <a:chOff x="4179" y="15151"/>
            <a:chExt cx="266" cy="361"/>
          </a:xfrm>
        </p:grpSpPr>
        <p:sp>
          <p:nvSpPr>
            <p:cNvPr id="3369" name="AutoShape 2167"/>
            <p:cNvSpPr>
              <a:spLocks noChangeAspect="1" noChangeArrowheads="1" noTextEdit="1"/>
            </p:cNvSpPr>
            <p:nvPr/>
          </p:nvSpPr>
          <p:spPr bwMode="auto">
            <a:xfrm>
              <a:off x="4179" y="15151"/>
              <a:ext cx="266"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70" name="Group 2369"/>
            <p:cNvGrpSpPr>
              <a:grpSpLocks/>
            </p:cNvGrpSpPr>
            <p:nvPr/>
          </p:nvGrpSpPr>
          <p:grpSpPr bwMode="auto">
            <a:xfrm>
              <a:off x="4204" y="15205"/>
              <a:ext cx="133" cy="172"/>
              <a:chOff x="4204" y="15205"/>
              <a:chExt cx="133" cy="172"/>
            </a:xfrm>
          </p:grpSpPr>
          <p:sp>
            <p:nvSpPr>
              <p:cNvPr id="3382" name="Line 2169"/>
              <p:cNvSpPr>
                <a:spLocks noChangeShapeType="1"/>
              </p:cNvSpPr>
              <p:nvPr/>
            </p:nvSpPr>
            <p:spPr bwMode="auto">
              <a:xfrm>
                <a:off x="4327" y="1528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 name="Rectangle 2170"/>
              <p:cNvSpPr>
                <a:spLocks noChangeArrowheads="1"/>
              </p:cNvSpPr>
              <p:nvPr/>
            </p:nvSpPr>
            <p:spPr bwMode="auto">
              <a:xfrm>
                <a:off x="4204" y="15288"/>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4" name="Rectangle 2171"/>
              <p:cNvSpPr>
                <a:spLocks noChangeArrowheads="1"/>
              </p:cNvSpPr>
              <p:nvPr/>
            </p:nvSpPr>
            <p:spPr bwMode="auto">
              <a:xfrm>
                <a:off x="4204" y="15289"/>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5" name="Rectangle 2172"/>
              <p:cNvSpPr>
                <a:spLocks noChangeArrowheads="1"/>
              </p:cNvSpPr>
              <p:nvPr/>
            </p:nvSpPr>
            <p:spPr bwMode="auto">
              <a:xfrm>
                <a:off x="4204" y="15290"/>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6" name="Rectangle 2173"/>
              <p:cNvSpPr>
                <a:spLocks noChangeArrowheads="1"/>
              </p:cNvSpPr>
              <p:nvPr/>
            </p:nvSpPr>
            <p:spPr bwMode="auto">
              <a:xfrm>
                <a:off x="4204" y="15291"/>
                <a:ext cx="123" cy="1"/>
              </a:xfrm>
              <a:prstGeom prst="rect">
                <a:avLst/>
              </a:prstGeom>
              <a:solidFill>
                <a:srgbClr val="F2A8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7" name="Rectangle 2174"/>
              <p:cNvSpPr>
                <a:spLocks noChangeArrowheads="1"/>
              </p:cNvSpPr>
              <p:nvPr/>
            </p:nvSpPr>
            <p:spPr bwMode="auto">
              <a:xfrm>
                <a:off x="4204" y="15291"/>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8" name="Rectangle 2175"/>
              <p:cNvSpPr>
                <a:spLocks noChangeArrowheads="1"/>
              </p:cNvSpPr>
              <p:nvPr/>
            </p:nvSpPr>
            <p:spPr bwMode="auto">
              <a:xfrm>
                <a:off x="4204" y="15292"/>
                <a:ext cx="123" cy="1"/>
              </a:xfrm>
              <a:prstGeom prst="rect">
                <a:avLst/>
              </a:prstGeom>
              <a:solidFill>
                <a:srgbClr val="F2AB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9" name="Rectangle 2176"/>
              <p:cNvSpPr>
                <a:spLocks noChangeArrowheads="1"/>
              </p:cNvSpPr>
              <p:nvPr/>
            </p:nvSpPr>
            <p:spPr bwMode="auto">
              <a:xfrm>
                <a:off x="4204" y="15293"/>
                <a:ext cx="123" cy="1"/>
              </a:xfrm>
              <a:prstGeom prst="rect">
                <a:avLst/>
              </a:prstGeom>
              <a:solidFill>
                <a:srgbClr val="F2A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0" name="Rectangle 2177"/>
              <p:cNvSpPr>
                <a:spLocks noChangeArrowheads="1"/>
              </p:cNvSpPr>
              <p:nvPr/>
            </p:nvSpPr>
            <p:spPr bwMode="auto">
              <a:xfrm>
                <a:off x="4204" y="15294"/>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1" name="Rectangle 2178"/>
              <p:cNvSpPr>
                <a:spLocks noChangeArrowheads="1"/>
              </p:cNvSpPr>
              <p:nvPr/>
            </p:nvSpPr>
            <p:spPr bwMode="auto">
              <a:xfrm>
                <a:off x="4204" y="15295"/>
                <a:ext cx="123" cy="1"/>
              </a:xfrm>
              <a:prstGeom prst="rect">
                <a:avLst/>
              </a:prstGeom>
              <a:solidFill>
                <a:srgbClr val="F5A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2" name="Rectangle 2179"/>
              <p:cNvSpPr>
                <a:spLocks noChangeArrowheads="1"/>
              </p:cNvSpPr>
              <p:nvPr/>
            </p:nvSpPr>
            <p:spPr bwMode="auto">
              <a:xfrm>
                <a:off x="4204" y="15296"/>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3" name="Rectangle 2180"/>
              <p:cNvSpPr>
                <a:spLocks noChangeArrowheads="1"/>
              </p:cNvSpPr>
              <p:nvPr/>
            </p:nvSpPr>
            <p:spPr bwMode="auto">
              <a:xfrm>
                <a:off x="4204" y="15297"/>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4" name="Rectangle 2181"/>
              <p:cNvSpPr>
                <a:spLocks noChangeArrowheads="1"/>
              </p:cNvSpPr>
              <p:nvPr/>
            </p:nvSpPr>
            <p:spPr bwMode="auto">
              <a:xfrm>
                <a:off x="4204" y="15298"/>
                <a:ext cx="123" cy="1"/>
              </a:xfrm>
              <a:prstGeom prst="rect">
                <a:avLst/>
              </a:prstGeom>
              <a:solidFill>
                <a:srgbClr val="F5AF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5" name="Rectangle 2182"/>
              <p:cNvSpPr>
                <a:spLocks noChangeArrowheads="1"/>
              </p:cNvSpPr>
              <p:nvPr/>
            </p:nvSpPr>
            <p:spPr bwMode="auto">
              <a:xfrm>
                <a:off x="4204" y="15298"/>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6" name="Rectangle 2183"/>
              <p:cNvSpPr>
                <a:spLocks noChangeArrowheads="1"/>
              </p:cNvSpPr>
              <p:nvPr/>
            </p:nvSpPr>
            <p:spPr bwMode="auto">
              <a:xfrm>
                <a:off x="4204" y="15299"/>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7" name="Rectangle 2184"/>
              <p:cNvSpPr>
                <a:spLocks noChangeArrowheads="1"/>
              </p:cNvSpPr>
              <p:nvPr/>
            </p:nvSpPr>
            <p:spPr bwMode="auto">
              <a:xfrm>
                <a:off x="4204" y="15300"/>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8" name="Rectangle 2185"/>
              <p:cNvSpPr>
                <a:spLocks noChangeArrowheads="1"/>
              </p:cNvSpPr>
              <p:nvPr/>
            </p:nvSpPr>
            <p:spPr bwMode="auto">
              <a:xfrm>
                <a:off x="4204" y="15301"/>
                <a:ext cx="123" cy="1"/>
              </a:xfrm>
              <a:prstGeom prst="rect">
                <a:avLst/>
              </a:prstGeom>
              <a:solidFill>
                <a:srgbClr val="F5B3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9" name="Rectangle 2186"/>
              <p:cNvSpPr>
                <a:spLocks noChangeArrowheads="1"/>
              </p:cNvSpPr>
              <p:nvPr/>
            </p:nvSpPr>
            <p:spPr bwMode="auto">
              <a:xfrm>
                <a:off x="4204" y="15302"/>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0" name="Rectangle 2187"/>
              <p:cNvSpPr>
                <a:spLocks noChangeArrowheads="1"/>
              </p:cNvSpPr>
              <p:nvPr/>
            </p:nvSpPr>
            <p:spPr bwMode="auto">
              <a:xfrm>
                <a:off x="4204" y="15303"/>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1" name="Rectangle 2188"/>
              <p:cNvSpPr>
                <a:spLocks noChangeArrowheads="1"/>
              </p:cNvSpPr>
              <p:nvPr/>
            </p:nvSpPr>
            <p:spPr bwMode="auto">
              <a:xfrm>
                <a:off x="4204" y="15304"/>
                <a:ext cx="123" cy="1"/>
              </a:xfrm>
              <a:prstGeom prst="rect">
                <a:avLst/>
              </a:prstGeom>
              <a:solidFill>
                <a:srgbClr val="F5B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2" name="Rectangle 2189"/>
              <p:cNvSpPr>
                <a:spLocks noChangeArrowheads="1"/>
              </p:cNvSpPr>
              <p:nvPr/>
            </p:nvSpPr>
            <p:spPr bwMode="auto">
              <a:xfrm>
                <a:off x="4204" y="15304"/>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3" name="Rectangle 2190"/>
              <p:cNvSpPr>
                <a:spLocks noChangeArrowheads="1"/>
              </p:cNvSpPr>
              <p:nvPr/>
            </p:nvSpPr>
            <p:spPr bwMode="auto">
              <a:xfrm>
                <a:off x="4204" y="15305"/>
                <a:ext cx="123" cy="1"/>
              </a:xfrm>
              <a:prstGeom prst="rect">
                <a:avLst/>
              </a:prstGeom>
              <a:solidFill>
                <a:srgbClr val="F5B8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4" name="Rectangle 2191"/>
              <p:cNvSpPr>
                <a:spLocks noChangeArrowheads="1"/>
              </p:cNvSpPr>
              <p:nvPr/>
            </p:nvSpPr>
            <p:spPr bwMode="auto">
              <a:xfrm>
                <a:off x="4204" y="15306"/>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5" name="Rectangle 2192"/>
              <p:cNvSpPr>
                <a:spLocks noChangeArrowheads="1"/>
              </p:cNvSpPr>
              <p:nvPr/>
            </p:nvSpPr>
            <p:spPr bwMode="auto">
              <a:xfrm>
                <a:off x="4204" y="15307"/>
                <a:ext cx="123" cy="1"/>
              </a:xfrm>
              <a:prstGeom prst="rect">
                <a:avLst/>
              </a:prstGeom>
              <a:solidFill>
                <a:srgbClr val="F7B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6" name="Rectangle 2193"/>
              <p:cNvSpPr>
                <a:spLocks noChangeArrowheads="1"/>
              </p:cNvSpPr>
              <p:nvPr/>
            </p:nvSpPr>
            <p:spPr bwMode="auto">
              <a:xfrm>
                <a:off x="4204" y="15308"/>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7" name="Rectangle 2194"/>
              <p:cNvSpPr>
                <a:spLocks noChangeArrowheads="1"/>
              </p:cNvSpPr>
              <p:nvPr/>
            </p:nvSpPr>
            <p:spPr bwMode="auto">
              <a:xfrm>
                <a:off x="4204" y="15309"/>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8" name="Rectangle 2195"/>
              <p:cNvSpPr>
                <a:spLocks noChangeArrowheads="1"/>
              </p:cNvSpPr>
              <p:nvPr/>
            </p:nvSpPr>
            <p:spPr bwMode="auto">
              <a:xfrm>
                <a:off x="4204" y="15310"/>
                <a:ext cx="123" cy="1"/>
              </a:xfrm>
              <a:prstGeom prst="rect">
                <a:avLst/>
              </a:prstGeom>
              <a:solidFill>
                <a:srgbClr val="F7B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9" name="Rectangle 2196"/>
              <p:cNvSpPr>
                <a:spLocks noChangeArrowheads="1"/>
              </p:cNvSpPr>
              <p:nvPr/>
            </p:nvSpPr>
            <p:spPr bwMode="auto">
              <a:xfrm>
                <a:off x="4204" y="15310"/>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0" name="Rectangle 2197"/>
              <p:cNvSpPr>
                <a:spLocks noChangeArrowheads="1"/>
              </p:cNvSpPr>
              <p:nvPr/>
            </p:nvSpPr>
            <p:spPr bwMode="auto">
              <a:xfrm>
                <a:off x="4204" y="15311"/>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1" name="Rectangle 2198"/>
              <p:cNvSpPr>
                <a:spLocks noChangeArrowheads="1"/>
              </p:cNvSpPr>
              <p:nvPr/>
            </p:nvSpPr>
            <p:spPr bwMode="auto">
              <a:xfrm>
                <a:off x="4204" y="15312"/>
                <a:ext cx="123" cy="1"/>
              </a:xfrm>
              <a:prstGeom prst="rect">
                <a:avLst/>
              </a:prstGeom>
              <a:solidFill>
                <a:srgbClr val="F7B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2" name="Rectangle 2199"/>
              <p:cNvSpPr>
                <a:spLocks noChangeArrowheads="1"/>
              </p:cNvSpPr>
              <p:nvPr/>
            </p:nvSpPr>
            <p:spPr bwMode="auto">
              <a:xfrm>
                <a:off x="4204" y="15313"/>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3" name="Rectangle 2200"/>
              <p:cNvSpPr>
                <a:spLocks noChangeArrowheads="1"/>
              </p:cNvSpPr>
              <p:nvPr/>
            </p:nvSpPr>
            <p:spPr bwMode="auto">
              <a:xfrm>
                <a:off x="4204" y="15314"/>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4" name="Rectangle 2201"/>
              <p:cNvSpPr>
                <a:spLocks noChangeArrowheads="1"/>
              </p:cNvSpPr>
              <p:nvPr/>
            </p:nvSpPr>
            <p:spPr bwMode="auto">
              <a:xfrm>
                <a:off x="4204" y="15315"/>
                <a:ext cx="123" cy="1"/>
              </a:xfrm>
              <a:prstGeom prst="rect">
                <a:avLst/>
              </a:prstGeom>
              <a:solidFill>
                <a:srgbClr val="F7B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5" name="Rectangle 2202"/>
              <p:cNvSpPr>
                <a:spLocks noChangeArrowheads="1"/>
              </p:cNvSpPr>
              <p:nvPr/>
            </p:nvSpPr>
            <p:spPr bwMode="auto">
              <a:xfrm>
                <a:off x="4204" y="15316"/>
                <a:ext cx="123" cy="1"/>
              </a:xfrm>
              <a:prstGeom prst="rect">
                <a:avLst/>
              </a:prstGeom>
              <a:solidFill>
                <a:srgbClr val="F7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6" name="Rectangle 2203"/>
              <p:cNvSpPr>
                <a:spLocks noChangeArrowheads="1"/>
              </p:cNvSpPr>
              <p:nvPr/>
            </p:nvSpPr>
            <p:spPr bwMode="auto">
              <a:xfrm>
                <a:off x="4204" y="15316"/>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7" name="Rectangle 2204"/>
              <p:cNvSpPr>
                <a:spLocks noChangeArrowheads="1"/>
              </p:cNvSpPr>
              <p:nvPr/>
            </p:nvSpPr>
            <p:spPr bwMode="auto">
              <a:xfrm>
                <a:off x="4204" y="15317"/>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8" name="Rectangle 2205"/>
              <p:cNvSpPr>
                <a:spLocks noChangeArrowheads="1"/>
              </p:cNvSpPr>
              <p:nvPr/>
            </p:nvSpPr>
            <p:spPr bwMode="auto">
              <a:xfrm>
                <a:off x="4204" y="15318"/>
                <a:ext cx="123" cy="1"/>
              </a:xfrm>
              <a:prstGeom prst="rect">
                <a:avLst/>
              </a:prstGeom>
              <a:solidFill>
                <a:srgbClr val="F7C3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9" name="Rectangle 2206"/>
              <p:cNvSpPr>
                <a:spLocks noChangeArrowheads="1"/>
              </p:cNvSpPr>
              <p:nvPr/>
            </p:nvSpPr>
            <p:spPr bwMode="auto">
              <a:xfrm>
                <a:off x="4204" y="15319"/>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0" name="Rectangle 2207"/>
              <p:cNvSpPr>
                <a:spLocks noChangeArrowheads="1"/>
              </p:cNvSpPr>
              <p:nvPr/>
            </p:nvSpPr>
            <p:spPr bwMode="auto">
              <a:xfrm>
                <a:off x="4204" y="15320"/>
                <a:ext cx="123" cy="1"/>
              </a:xfrm>
              <a:prstGeom prst="rect">
                <a:avLst/>
              </a:prstGeom>
              <a:solidFill>
                <a:srgbClr val="FAC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1" name="Rectangle 2208"/>
              <p:cNvSpPr>
                <a:spLocks noChangeArrowheads="1"/>
              </p:cNvSpPr>
              <p:nvPr/>
            </p:nvSpPr>
            <p:spPr bwMode="auto">
              <a:xfrm>
                <a:off x="4204" y="15321"/>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2" name="Rectangle 2209"/>
              <p:cNvSpPr>
                <a:spLocks noChangeArrowheads="1"/>
              </p:cNvSpPr>
              <p:nvPr/>
            </p:nvSpPr>
            <p:spPr bwMode="auto">
              <a:xfrm>
                <a:off x="4204" y="15322"/>
                <a:ext cx="123" cy="1"/>
              </a:xfrm>
              <a:prstGeom prst="rect">
                <a:avLst/>
              </a:prstGeom>
              <a:solidFill>
                <a:srgbClr val="FAC8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3" name="Rectangle 2210"/>
              <p:cNvSpPr>
                <a:spLocks noChangeArrowheads="1"/>
              </p:cNvSpPr>
              <p:nvPr/>
            </p:nvSpPr>
            <p:spPr bwMode="auto">
              <a:xfrm>
                <a:off x="4204" y="15323"/>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4" name="Rectangle 2211"/>
              <p:cNvSpPr>
                <a:spLocks noChangeArrowheads="1"/>
              </p:cNvSpPr>
              <p:nvPr/>
            </p:nvSpPr>
            <p:spPr bwMode="auto">
              <a:xfrm>
                <a:off x="4204" y="15323"/>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5" name="Rectangle 2212"/>
              <p:cNvSpPr>
                <a:spLocks noChangeArrowheads="1"/>
              </p:cNvSpPr>
              <p:nvPr/>
            </p:nvSpPr>
            <p:spPr bwMode="auto">
              <a:xfrm>
                <a:off x="4204" y="15324"/>
                <a:ext cx="123" cy="1"/>
              </a:xfrm>
              <a:prstGeom prst="rect">
                <a:avLst/>
              </a:prstGeom>
              <a:solidFill>
                <a:srgbClr val="FAC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6" name="Rectangle 2213"/>
              <p:cNvSpPr>
                <a:spLocks noChangeArrowheads="1"/>
              </p:cNvSpPr>
              <p:nvPr/>
            </p:nvSpPr>
            <p:spPr bwMode="auto">
              <a:xfrm>
                <a:off x="4204" y="15325"/>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7" name="Rectangle 2214"/>
              <p:cNvSpPr>
                <a:spLocks noChangeArrowheads="1"/>
              </p:cNvSpPr>
              <p:nvPr/>
            </p:nvSpPr>
            <p:spPr bwMode="auto">
              <a:xfrm>
                <a:off x="4204" y="15326"/>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8" name="Rectangle 2215"/>
              <p:cNvSpPr>
                <a:spLocks noChangeArrowheads="1"/>
              </p:cNvSpPr>
              <p:nvPr/>
            </p:nvSpPr>
            <p:spPr bwMode="auto">
              <a:xfrm>
                <a:off x="4204" y="15327"/>
                <a:ext cx="123" cy="1"/>
              </a:xfrm>
              <a:prstGeom prst="rect">
                <a:avLst/>
              </a:prstGeom>
              <a:solidFill>
                <a:srgbClr val="FACD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9" name="Rectangle 2216"/>
              <p:cNvSpPr>
                <a:spLocks noChangeArrowheads="1"/>
              </p:cNvSpPr>
              <p:nvPr/>
            </p:nvSpPr>
            <p:spPr bwMode="auto">
              <a:xfrm>
                <a:off x="4204" y="15328"/>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0" name="Rectangle 2217"/>
              <p:cNvSpPr>
                <a:spLocks noChangeArrowheads="1"/>
              </p:cNvSpPr>
              <p:nvPr/>
            </p:nvSpPr>
            <p:spPr bwMode="auto">
              <a:xfrm>
                <a:off x="4204" y="15329"/>
                <a:ext cx="123" cy="1"/>
              </a:xfrm>
              <a:prstGeom prst="rect">
                <a:avLst/>
              </a:prstGeom>
              <a:solidFill>
                <a:srgbClr val="FAC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1" name="Rectangle 2218"/>
              <p:cNvSpPr>
                <a:spLocks noChangeArrowheads="1"/>
              </p:cNvSpPr>
              <p:nvPr/>
            </p:nvSpPr>
            <p:spPr bwMode="auto">
              <a:xfrm>
                <a:off x="4204" y="15329"/>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2" name="Rectangle 2219"/>
              <p:cNvSpPr>
                <a:spLocks noChangeArrowheads="1"/>
              </p:cNvSpPr>
              <p:nvPr/>
            </p:nvSpPr>
            <p:spPr bwMode="auto">
              <a:xfrm>
                <a:off x="4204" y="15330"/>
                <a:ext cx="123" cy="1"/>
              </a:xfrm>
              <a:prstGeom prst="rect">
                <a:avLst/>
              </a:prstGeom>
              <a:solidFill>
                <a:srgbClr val="FA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3" name="Rectangle 2220"/>
              <p:cNvSpPr>
                <a:spLocks noChangeArrowheads="1"/>
              </p:cNvSpPr>
              <p:nvPr/>
            </p:nvSpPr>
            <p:spPr bwMode="auto">
              <a:xfrm>
                <a:off x="4204" y="15331"/>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4" name="Rectangle 2221"/>
              <p:cNvSpPr>
                <a:spLocks noChangeArrowheads="1"/>
              </p:cNvSpPr>
              <p:nvPr/>
            </p:nvSpPr>
            <p:spPr bwMode="auto">
              <a:xfrm>
                <a:off x="4204" y="15332"/>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5" name="Rectangle 2222"/>
              <p:cNvSpPr>
                <a:spLocks noChangeArrowheads="1"/>
              </p:cNvSpPr>
              <p:nvPr/>
            </p:nvSpPr>
            <p:spPr bwMode="auto">
              <a:xfrm>
                <a:off x="4204" y="15333"/>
                <a:ext cx="123" cy="1"/>
              </a:xfrm>
              <a:prstGeom prst="rect">
                <a:avLst/>
              </a:prstGeom>
              <a:solidFill>
                <a:srgbClr val="FAD1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6" name="Rectangle 2223"/>
              <p:cNvSpPr>
                <a:spLocks noChangeArrowheads="1"/>
              </p:cNvSpPr>
              <p:nvPr/>
            </p:nvSpPr>
            <p:spPr bwMode="auto">
              <a:xfrm>
                <a:off x="4204" y="15334"/>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7" name="Rectangle 2224"/>
              <p:cNvSpPr>
                <a:spLocks noChangeArrowheads="1"/>
              </p:cNvSpPr>
              <p:nvPr/>
            </p:nvSpPr>
            <p:spPr bwMode="auto">
              <a:xfrm>
                <a:off x="4204" y="15335"/>
                <a:ext cx="123" cy="1"/>
              </a:xfrm>
              <a:prstGeom prst="rect">
                <a:avLst/>
              </a:prstGeom>
              <a:solidFill>
                <a:srgbClr val="FAD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8" name="Rectangle 2225"/>
              <p:cNvSpPr>
                <a:spLocks noChangeArrowheads="1"/>
              </p:cNvSpPr>
              <p:nvPr/>
            </p:nvSpPr>
            <p:spPr bwMode="auto">
              <a:xfrm>
                <a:off x="4204" y="15335"/>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9" name="Rectangle 2226"/>
              <p:cNvSpPr>
                <a:spLocks noChangeArrowheads="1"/>
              </p:cNvSpPr>
              <p:nvPr/>
            </p:nvSpPr>
            <p:spPr bwMode="auto">
              <a:xfrm>
                <a:off x="4204" y="15336"/>
                <a:ext cx="123" cy="1"/>
              </a:xfrm>
              <a:prstGeom prst="rect">
                <a:avLst/>
              </a:prstGeom>
              <a:solidFill>
                <a:srgbClr val="FCD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0" name="Rectangle 2227"/>
              <p:cNvSpPr>
                <a:spLocks noChangeArrowheads="1"/>
              </p:cNvSpPr>
              <p:nvPr/>
            </p:nvSpPr>
            <p:spPr bwMode="auto">
              <a:xfrm>
                <a:off x="4204" y="15337"/>
                <a:ext cx="123" cy="1"/>
              </a:xfrm>
              <a:prstGeom prst="rect">
                <a:avLst/>
              </a:prstGeom>
              <a:solidFill>
                <a:srgbClr val="FCD7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1" name="Rectangle 2228"/>
              <p:cNvSpPr>
                <a:spLocks noChangeArrowheads="1"/>
              </p:cNvSpPr>
              <p:nvPr/>
            </p:nvSpPr>
            <p:spPr bwMode="auto">
              <a:xfrm>
                <a:off x="4204" y="15338"/>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2" name="Rectangle 2229"/>
              <p:cNvSpPr>
                <a:spLocks noChangeArrowheads="1"/>
              </p:cNvSpPr>
              <p:nvPr/>
            </p:nvSpPr>
            <p:spPr bwMode="auto">
              <a:xfrm>
                <a:off x="4204" y="15339"/>
                <a:ext cx="123" cy="1"/>
              </a:xfrm>
              <a:prstGeom prst="rect">
                <a:avLst/>
              </a:prstGeom>
              <a:solidFill>
                <a:srgbClr val="FCD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3" name="Rectangle 2230"/>
              <p:cNvSpPr>
                <a:spLocks noChangeArrowheads="1"/>
              </p:cNvSpPr>
              <p:nvPr/>
            </p:nvSpPr>
            <p:spPr bwMode="auto">
              <a:xfrm>
                <a:off x="4204" y="15340"/>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4" name="Rectangle 2231"/>
              <p:cNvSpPr>
                <a:spLocks noChangeArrowheads="1"/>
              </p:cNvSpPr>
              <p:nvPr/>
            </p:nvSpPr>
            <p:spPr bwMode="auto">
              <a:xfrm>
                <a:off x="4204" y="15341"/>
                <a:ext cx="123" cy="1"/>
              </a:xfrm>
              <a:prstGeom prst="rect">
                <a:avLst/>
              </a:prstGeom>
              <a:solidFill>
                <a:srgbClr val="FCD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5" name="Rectangle 2232"/>
              <p:cNvSpPr>
                <a:spLocks noChangeArrowheads="1"/>
              </p:cNvSpPr>
              <p:nvPr/>
            </p:nvSpPr>
            <p:spPr bwMode="auto">
              <a:xfrm>
                <a:off x="4204" y="15341"/>
                <a:ext cx="123" cy="1"/>
              </a:xfrm>
              <a:prstGeom prst="rect">
                <a:avLst/>
              </a:prstGeom>
              <a:solidFill>
                <a:srgbClr val="FCD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6" name="Rectangle 2233"/>
              <p:cNvSpPr>
                <a:spLocks noChangeArrowheads="1"/>
              </p:cNvSpPr>
              <p:nvPr/>
            </p:nvSpPr>
            <p:spPr bwMode="auto">
              <a:xfrm>
                <a:off x="4204" y="15342"/>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7" name="Rectangle 2234"/>
              <p:cNvSpPr>
                <a:spLocks noChangeArrowheads="1"/>
              </p:cNvSpPr>
              <p:nvPr/>
            </p:nvSpPr>
            <p:spPr bwMode="auto">
              <a:xfrm>
                <a:off x="4204" y="15343"/>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8" name="Rectangle 2235"/>
              <p:cNvSpPr>
                <a:spLocks noChangeArrowheads="1"/>
              </p:cNvSpPr>
              <p:nvPr/>
            </p:nvSpPr>
            <p:spPr bwMode="auto">
              <a:xfrm>
                <a:off x="4204" y="15344"/>
                <a:ext cx="123" cy="1"/>
              </a:xfrm>
              <a:prstGeom prst="rect">
                <a:avLst/>
              </a:prstGeom>
              <a:solidFill>
                <a:srgbClr val="FCD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9" name="Rectangle 2236"/>
              <p:cNvSpPr>
                <a:spLocks noChangeArrowheads="1"/>
              </p:cNvSpPr>
              <p:nvPr/>
            </p:nvSpPr>
            <p:spPr bwMode="auto">
              <a:xfrm>
                <a:off x="4204" y="15345"/>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0" name="Rectangle 2237"/>
              <p:cNvSpPr>
                <a:spLocks noChangeArrowheads="1"/>
              </p:cNvSpPr>
              <p:nvPr/>
            </p:nvSpPr>
            <p:spPr bwMode="auto">
              <a:xfrm>
                <a:off x="4204" y="15346"/>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1" name="Rectangle 2238"/>
              <p:cNvSpPr>
                <a:spLocks noChangeArrowheads="1"/>
              </p:cNvSpPr>
              <p:nvPr/>
            </p:nvSpPr>
            <p:spPr bwMode="auto">
              <a:xfrm>
                <a:off x="4204" y="15347"/>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2" name="Rectangle 2239"/>
              <p:cNvSpPr>
                <a:spLocks noChangeArrowheads="1"/>
              </p:cNvSpPr>
              <p:nvPr/>
            </p:nvSpPr>
            <p:spPr bwMode="auto">
              <a:xfrm>
                <a:off x="4204" y="15348"/>
                <a:ext cx="123" cy="1"/>
              </a:xfrm>
              <a:prstGeom prst="rect">
                <a:avLst/>
              </a:prstGeom>
              <a:solidFill>
                <a:srgbClr val="FCE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3" name="Rectangle 2240"/>
              <p:cNvSpPr>
                <a:spLocks noChangeArrowheads="1"/>
              </p:cNvSpPr>
              <p:nvPr/>
            </p:nvSpPr>
            <p:spPr bwMode="auto">
              <a:xfrm>
                <a:off x="4204" y="15348"/>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4" name="Rectangle 2241"/>
              <p:cNvSpPr>
                <a:spLocks noChangeArrowheads="1"/>
              </p:cNvSpPr>
              <p:nvPr/>
            </p:nvSpPr>
            <p:spPr bwMode="auto">
              <a:xfrm>
                <a:off x="4204" y="15349"/>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5" name="Rectangle 2242"/>
              <p:cNvSpPr>
                <a:spLocks noChangeArrowheads="1"/>
              </p:cNvSpPr>
              <p:nvPr/>
            </p:nvSpPr>
            <p:spPr bwMode="auto">
              <a:xfrm>
                <a:off x="4204" y="15350"/>
                <a:ext cx="123" cy="1"/>
              </a:xfrm>
              <a:prstGeom prst="rect">
                <a:avLst/>
              </a:prstGeom>
              <a:solidFill>
                <a:srgbClr val="FCE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6" name="Rectangle 2243"/>
              <p:cNvSpPr>
                <a:spLocks noChangeArrowheads="1"/>
              </p:cNvSpPr>
              <p:nvPr/>
            </p:nvSpPr>
            <p:spPr bwMode="auto">
              <a:xfrm>
                <a:off x="4204" y="15351"/>
                <a:ext cx="123" cy="1"/>
              </a:xfrm>
              <a:prstGeom prst="rect">
                <a:avLst/>
              </a:prstGeom>
              <a:solidFill>
                <a:srgbClr val="FCE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7" name="Rectangle 2244"/>
              <p:cNvSpPr>
                <a:spLocks noChangeArrowheads="1"/>
              </p:cNvSpPr>
              <p:nvPr/>
            </p:nvSpPr>
            <p:spPr bwMode="auto">
              <a:xfrm>
                <a:off x="4204" y="15352"/>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8" name="Rectangle 2245"/>
              <p:cNvSpPr>
                <a:spLocks noChangeArrowheads="1"/>
              </p:cNvSpPr>
              <p:nvPr/>
            </p:nvSpPr>
            <p:spPr bwMode="auto">
              <a:xfrm>
                <a:off x="4204" y="15353"/>
                <a:ext cx="123" cy="1"/>
              </a:xfrm>
              <a:prstGeom prst="rect">
                <a:avLst/>
              </a:prstGeom>
              <a:solidFill>
                <a:srgbClr val="FC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9" name="Rectangle 2246"/>
              <p:cNvSpPr>
                <a:spLocks noChangeArrowheads="1"/>
              </p:cNvSpPr>
              <p:nvPr/>
            </p:nvSpPr>
            <p:spPr bwMode="auto">
              <a:xfrm>
                <a:off x="4204" y="15354"/>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0" name="Rectangle 2247"/>
              <p:cNvSpPr>
                <a:spLocks noChangeArrowheads="1"/>
              </p:cNvSpPr>
              <p:nvPr/>
            </p:nvSpPr>
            <p:spPr bwMode="auto">
              <a:xfrm>
                <a:off x="4204" y="15354"/>
                <a:ext cx="123" cy="1"/>
              </a:xfrm>
              <a:prstGeom prst="rect">
                <a:avLst/>
              </a:prstGeom>
              <a:solidFill>
                <a:srgbClr val="FCE6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1" name="Rectangle 2248"/>
              <p:cNvSpPr>
                <a:spLocks noChangeArrowheads="1"/>
              </p:cNvSpPr>
              <p:nvPr/>
            </p:nvSpPr>
            <p:spPr bwMode="auto">
              <a:xfrm>
                <a:off x="4204" y="15355"/>
                <a:ext cx="123" cy="1"/>
              </a:xfrm>
              <a:prstGeom prst="rect">
                <a:avLst/>
              </a:prstGeom>
              <a:solidFill>
                <a:srgbClr val="FCE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2" name="Rectangle 2249"/>
              <p:cNvSpPr>
                <a:spLocks noChangeArrowheads="1"/>
              </p:cNvSpPr>
              <p:nvPr/>
            </p:nvSpPr>
            <p:spPr bwMode="auto">
              <a:xfrm>
                <a:off x="4204" y="15356"/>
                <a:ext cx="123" cy="1"/>
              </a:xfrm>
              <a:prstGeom prst="rect">
                <a:avLst/>
              </a:prstGeom>
              <a:solidFill>
                <a:srgbClr val="FCE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3" name="Rectangle 2250"/>
              <p:cNvSpPr>
                <a:spLocks noChangeArrowheads="1"/>
              </p:cNvSpPr>
              <p:nvPr/>
            </p:nvSpPr>
            <p:spPr bwMode="auto">
              <a:xfrm>
                <a:off x="4204" y="15357"/>
                <a:ext cx="123" cy="1"/>
              </a:xfrm>
              <a:prstGeom prst="rect">
                <a:avLst/>
              </a:prstGeom>
              <a:solidFill>
                <a:srgbClr val="FFE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4" name="Rectangle 2251"/>
              <p:cNvSpPr>
                <a:spLocks noChangeArrowheads="1"/>
              </p:cNvSpPr>
              <p:nvPr/>
            </p:nvSpPr>
            <p:spPr bwMode="auto">
              <a:xfrm>
                <a:off x="4204" y="15358"/>
                <a:ext cx="123" cy="1"/>
              </a:xfrm>
              <a:prstGeom prst="rect">
                <a:avLst/>
              </a:prstGeom>
              <a:solidFill>
                <a:srgbClr val="FFE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5" name="Rectangle 2252"/>
              <p:cNvSpPr>
                <a:spLocks noChangeArrowheads="1"/>
              </p:cNvSpPr>
              <p:nvPr/>
            </p:nvSpPr>
            <p:spPr bwMode="auto">
              <a:xfrm>
                <a:off x="4204" y="15359"/>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6" name="Rectangle 2253"/>
              <p:cNvSpPr>
                <a:spLocks noChangeArrowheads="1"/>
              </p:cNvSpPr>
              <p:nvPr/>
            </p:nvSpPr>
            <p:spPr bwMode="auto">
              <a:xfrm>
                <a:off x="4204" y="15360"/>
                <a:ext cx="123" cy="1"/>
              </a:xfrm>
              <a:prstGeom prst="rect">
                <a:avLst/>
              </a:prstGeom>
              <a:solidFill>
                <a:srgbClr val="FFE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7" name="Rectangle 2254"/>
              <p:cNvSpPr>
                <a:spLocks noChangeArrowheads="1"/>
              </p:cNvSpPr>
              <p:nvPr/>
            </p:nvSpPr>
            <p:spPr bwMode="auto">
              <a:xfrm>
                <a:off x="4204" y="15360"/>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8" name="Rectangle 2255"/>
              <p:cNvSpPr>
                <a:spLocks noChangeArrowheads="1"/>
              </p:cNvSpPr>
              <p:nvPr/>
            </p:nvSpPr>
            <p:spPr bwMode="auto">
              <a:xfrm>
                <a:off x="4204" y="15361"/>
                <a:ext cx="123" cy="1"/>
              </a:xfrm>
              <a:prstGeom prst="rect">
                <a:avLst/>
              </a:prstGeom>
              <a:solidFill>
                <a:srgbClr val="FFF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9" name="Rectangle 2256"/>
              <p:cNvSpPr>
                <a:spLocks noChangeArrowheads="1"/>
              </p:cNvSpPr>
              <p:nvPr/>
            </p:nvSpPr>
            <p:spPr bwMode="auto">
              <a:xfrm>
                <a:off x="4204" y="15362"/>
                <a:ext cx="123" cy="1"/>
              </a:xfrm>
              <a:prstGeom prst="rect">
                <a:avLst/>
              </a:prstGeom>
              <a:solidFill>
                <a:srgbClr val="FFF1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0" name="Rectangle 2257"/>
              <p:cNvSpPr>
                <a:spLocks noChangeArrowheads="1"/>
              </p:cNvSpPr>
              <p:nvPr/>
            </p:nvSpPr>
            <p:spPr bwMode="auto">
              <a:xfrm>
                <a:off x="4204" y="15363"/>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1" name="Rectangle 2258"/>
              <p:cNvSpPr>
                <a:spLocks noChangeArrowheads="1"/>
              </p:cNvSpPr>
              <p:nvPr/>
            </p:nvSpPr>
            <p:spPr bwMode="auto">
              <a:xfrm>
                <a:off x="4204" y="15364"/>
                <a:ext cx="123" cy="1"/>
              </a:xfrm>
              <a:prstGeom prst="rect">
                <a:avLst/>
              </a:prstGeom>
              <a:solidFill>
                <a:srgbClr val="FFF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2" name="Rectangle 2259"/>
              <p:cNvSpPr>
                <a:spLocks noChangeArrowheads="1"/>
              </p:cNvSpPr>
              <p:nvPr/>
            </p:nvSpPr>
            <p:spPr bwMode="auto">
              <a:xfrm>
                <a:off x="4204" y="15365"/>
                <a:ext cx="123" cy="1"/>
              </a:xfrm>
              <a:prstGeom prst="rect">
                <a:avLst/>
              </a:prstGeom>
              <a:solidFill>
                <a:srgbClr val="FFF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3" name="Rectangle 2260"/>
              <p:cNvSpPr>
                <a:spLocks noChangeArrowheads="1"/>
              </p:cNvSpPr>
              <p:nvPr/>
            </p:nvSpPr>
            <p:spPr bwMode="auto">
              <a:xfrm>
                <a:off x="4204" y="15366"/>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4" name="Rectangle 2261"/>
              <p:cNvSpPr>
                <a:spLocks noChangeArrowheads="1"/>
              </p:cNvSpPr>
              <p:nvPr/>
            </p:nvSpPr>
            <p:spPr bwMode="auto">
              <a:xfrm>
                <a:off x="4204" y="15366"/>
                <a:ext cx="123" cy="1"/>
              </a:xfrm>
              <a:prstGeom prst="rect">
                <a:avLst/>
              </a:prstGeom>
              <a:solidFill>
                <a:srgbClr val="FFF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5" name="Rectangle 2262"/>
              <p:cNvSpPr>
                <a:spLocks noChangeArrowheads="1"/>
              </p:cNvSpPr>
              <p:nvPr/>
            </p:nvSpPr>
            <p:spPr bwMode="auto">
              <a:xfrm>
                <a:off x="4204" y="15367"/>
                <a:ext cx="123" cy="1"/>
              </a:xfrm>
              <a:prstGeom prst="rect">
                <a:avLst/>
              </a:prstGeom>
              <a:solidFill>
                <a:srgbClr val="FFF6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6" name="Rectangle 2263"/>
              <p:cNvSpPr>
                <a:spLocks noChangeArrowheads="1"/>
              </p:cNvSpPr>
              <p:nvPr/>
            </p:nvSpPr>
            <p:spPr bwMode="auto">
              <a:xfrm>
                <a:off x="4204" y="15368"/>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7" name="Rectangle 2264"/>
              <p:cNvSpPr>
                <a:spLocks noChangeArrowheads="1"/>
              </p:cNvSpPr>
              <p:nvPr/>
            </p:nvSpPr>
            <p:spPr bwMode="auto">
              <a:xfrm>
                <a:off x="4204" y="15369"/>
                <a:ext cx="123" cy="1"/>
              </a:xfrm>
              <a:prstGeom prst="rect">
                <a:avLst/>
              </a:prstGeom>
              <a:solidFill>
                <a:srgbClr val="FFF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8" name="Rectangle 2265"/>
              <p:cNvSpPr>
                <a:spLocks noChangeArrowheads="1"/>
              </p:cNvSpPr>
              <p:nvPr/>
            </p:nvSpPr>
            <p:spPr bwMode="auto">
              <a:xfrm>
                <a:off x="4204" y="15370"/>
                <a:ext cx="123" cy="1"/>
              </a:xfrm>
              <a:prstGeom prst="rect">
                <a:avLst/>
              </a:prstGeom>
              <a:solidFill>
                <a:srgbClr val="FFF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9" name="Rectangle 2266"/>
              <p:cNvSpPr>
                <a:spLocks noChangeArrowheads="1"/>
              </p:cNvSpPr>
              <p:nvPr/>
            </p:nvSpPr>
            <p:spPr bwMode="auto">
              <a:xfrm>
                <a:off x="4204" y="15371"/>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0" name="Rectangle 2267"/>
              <p:cNvSpPr>
                <a:spLocks noChangeArrowheads="1"/>
              </p:cNvSpPr>
              <p:nvPr/>
            </p:nvSpPr>
            <p:spPr bwMode="auto">
              <a:xfrm>
                <a:off x="4204" y="15372"/>
                <a:ext cx="123" cy="1"/>
              </a:xfrm>
              <a:prstGeom prst="rect">
                <a:avLst/>
              </a:prstGeom>
              <a:solidFill>
                <a:srgbClr val="FFF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1" name="Rectangle 2268"/>
              <p:cNvSpPr>
                <a:spLocks noChangeArrowheads="1"/>
              </p:cNvSpPr>
              <p:nvPr/>
            </p:nvSpPr>
            <p:spPr bwMode="auto">
              <a:xfrm>
                <a:off x="4204" y="15373"/>
                <a:ext cx="123" cy="1"/>
              </a:xfrm>
              <a:prstGeom prst="rect">
                <a:avLst/>
              </a:prstGeom>
              <a:solidFill>
                <a:srgbClr val="FFFB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 name="Rectangle 2269"/>
              <p:cNvSpPr>
                <a:spLocks noChangeArrowheads="1"/>
              </p:cNvSpPr>
              <p:nvPr/>
            </p:nvSpPr>
            <p:spPr bwMode="auto">
              <a:xfrm>
                <a:off x="4204" y="15373"/>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 name="Rectangle 2270"/>
              <p:cNvSpPr>
                <a:spLocks noChangeArrowheads="1"/>
              </p:cNvSpPr>
              <p:nvPr/>
            </p:nvSpPr>
            <p:spPr bwMode="auto">
              <a:xfrm>
                <a:off x="4204" y="15374"/>
                <a:ext cx="123" cy="1"/>
              </a:xfrm>
              <a:prstGeom prst="rect">
                <a:avLst/>
              </a:prstGeom>
              <a:solidFill>
                <a:srgbClr val="FFF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4" name="Rectangle 2271"/>
              <p:cNvSpPr>
                <a:spLocks noChangeArrowheads="1"/>
              </p:cNvSpPr>
              <p:nvPr/>
            </p:nvSpPr>
            <p:spPr bwMode="auto">
              <a:xfrm>
                <a:off x="4204" y="15375"/>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5" name="Rectangle 2272"/>
              <p:cNvSpPr>
                <a:spLocks noChangeArrowheads="1"/>
              </p:cNvSpPr>
              <p:nvPr/>
            </p:nvSpPr>
            <p:spPr bwMode="auto">
              <a:xfrm>
                <a:off x="4204" y="15376"/>
                <a:ext cx="123"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6" name="Line 2273"/>
              <p:cNvSpPr>
                <a:spLocks noChangeShapeType="1"/>
              </p:cNvSpPr>
              <p:nvPr/>
            </p:nvSpPr>
            <p:spPr bwMode="auto">
              <a:xfrm>
                <a:off x="4327" y="15376"/>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7" name="Line 2274"/>
              <p:cNvSpPr>
                <a:spLocks noChangeShapeType="1"/>
              </p:cNvSpPr>
              <p:nvPr/>
            </p:nvSpPr>
            <p:spPr bwMode="auto">
              <a:xfrm>
                <a:off x="4327" y="15205"/>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8" name="Rectangle 2275"/>
              <p:cNvSpPr>
                <a:spLocks noChangeArrowheads="1"/>
              </p:cNvSpPr>
              <p:nvPr/>
            </p:nvSpPr>
            <p:spPr bwMode="auto">
              <a:xfrm>
                <a:off x="4204" y="15205"/>
                <a:ext cx="123" cy="1"/>
              </a:xfrm>
              <a:prstGeom prst="rect">
                <a:avLst/>
              </a:prstGeom>
              <a:solidFill>
                <a:srgbClr val="6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9" name="Rectangle 2276"/>
              <p:cNvSpPr>
                <a:spLocks noChangeArrowheads="1"/>
              </p:cNvSpPr>
              <p:nvPr/>
            </p:nvSpPr>
            <p:spPr bwMode="auto">
              <a:xfrm>
                <a:off x="4204" y="15206"/>
                <a:ext cx="123" cy="1"/>
              </a:xfrm>
              <a:prstGeom prst="rect">
                <a:avLst/>
              </a:prstGeom>
              <a:solidFill>
                <a:srgbClr val="6B06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0" name="Rectangle 2277"/>
              <p:cNvSpPr>
                <a:spLocks noChangeArrowheads="1"/>
              </p:cNvSpPr>
              <p:nvPr/>
            </p:nvSpPr>
            <p:spPr bwMode="auto">
              <a:xfrm>
                <a:off x="4204" y="15207"/>
                <a:ext cx="123" cy="1"/>
              </a:xfrm>
              <a:prstGeom prst="rect">
                <a:avLst/>
              </a:prstGeom>
              <a:solidFill>
                <a:srgbClr val="6E08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1" name="Rectangle 2278"/>
              <p:cNvSpPr>
                <a:spLocks noChangeArrowheads="1"/>
              </p:cNvSpPr>
              <p:nvPr/>
            </p:nvSpPr>
            <p:spPr bwMode="auto">
              <a:xfrm>
                <a:off x="4204" y="15208"/>
                <a:ext cx="123" cy="1"/>
              </a:xfrm>
              <a:prstGeom prst="rect">
                <a:avLst/>
              </a:prstGeom>
              <a:solidFill>
                <a:srgbClr val="6E0B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2" name="Rectangle 2279"/>
              <p:cNvSpPr>
                <a:spLocks noChangeArrowheads="1"/>
              </p:cNvSpPr>
              <p:nvPr/>
            </p:nvSpPr>
            <p:spPr bwMode="auto">
              <a:xfrm>
                <a:off x="4204" y="15209"/>
                <a:ext cx="123" cy="1"/>
              </a:xfrm>
              <a:prstGeom prst="rect">
                <a:avLst/>
              </a:prstGeom>
              <a:solidFill>
                <a:srgbClr val="700D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3" name="Rectangle 2280"/>
              <p:cNvSpPr>
                <a:spLocks noChangeArrowheads="1"/>
              </p:cNvSpPr>
              <p:nvPr/>
            </p:nvSpPr>
            <p:spPr bwMode="auto">
              <a:xfrm>
                <a:off x="4204" y="15210"/>
                <a:ext cx="123" cy="1"/>
              </a:xfrm>
              <a:prstGeom prst="rect">
                <a:avLst/>
              </a:prstGeom>
              <a:solidFill>
                <a:srgbClr val="700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4" name="Rectangle 2281"/>
              <p:cNvSpPr>
                <a:spLocks noChangeArrowheads="1"/>
              </p:cNvSpPr>
              <p:nvPr/>
            </p:nvSpPr>
            <p:spPr bwMode="auto">
              <a:xfrm>
                <a:off x="4204" y="15210"/>
                <a:ext cx="123" cy="1"/>
              </a:xfrm>
              <a:prstGeom prst="rect">
                <a:avLst/>
              </a:prstGeom>
              <a:solidFill>
                <a:srgbClr val="731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5" name="Rectangle 2282"/>
              <p:cNvSpPr>
                <a:spLocks noChangeArrowheads="1"/>
              </p:cNvSpPr>
              <p:nvPr/>
            </p:nvSpPr>
            <p:spPr bwMode="auto">
              <a:xfrm>
                <a:off x="4204" y="15211"/>
                <a:ext cx="123" cy="1"/>
              </a:xfrm>
              <a:prstGeom prst="rect">
                <a:avLst/>
              </a:prstGeom>
              <a:solidFill>
                <a:srgbClr val="731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6" name="Rectangle 2283"/>
              <p:cNvSpPr>
                <a:spLocks noChangeArrowheads="1"/>
              </p:cNvSpPr>
              <p:nvPr/>
            </p:nvSpPr>
            <p:spPr bwMode="auto">
              <a:xfrm>
                <a:off x="4204" y="15212"/>
                <a:ext cx="123" cy="1"/>
              </a:xfrm>
              <a:prstGeom prst="rect">
                <a:avLst/>
              </a:prstGeom>
              <a:solidFill>
                <a:srgbClr val="7515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7" name="Rectangle 2284"/>
              <p:cNvSpPr>
                <a:spLocks noChangeArrowheads="1"/>
              </p:cNvSpPr>
              <p:nvPr/>
            </p:nvSpPr>
            <p:spPr bwMode="auto">
              <a:xfrm>
                <a:off x="4204" y="15213"/>
                <a:ext cx="123" cy="1"/>
              </a:xfrm>
              <a:prstGeom prst="rect">
                <a:avLst/>
              </a:prstGeom>
              <a:solidFill>
                <a:srgbClr val="7516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8" name="Rectangle 2285"/>
              <p:cNvSpPr>
                <a:spLocks noChangeArrowheads="1"/>
              </p:cNvSpPr>
              <p:nvPr/>
            </p:nvSpPr>
            <p:spPr bwMode="auto">
              <a:xfrm>
                <a:off x="4204" y="15214"/>
                <a:ext cx="123" cy="1"/>
              </a:xfrm>
              <a:prstGeom prst="rect">
                <a:avLst/>
              </a:prstGeom>
              <a:solidFill>
                <a:srgbClr val="7817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9" name="Rectangle 2286"/>
              <p:cNvSpPr>
                <a:spLocks noChangeArrowheads="1"/>
              </p:cNvSpPr>
              <p:nvPr/>
            </p:nvSpPr>
            <p:spPr bwMode="auto">
              <a:xfrm>
                <a:off x="4204" y="15215"/>
                <a:ext cx="123" cy="1"/>
              </a:xfrm>
              <a:prstGeom prst="rect">
                <a:avLst/>
              </a:prstGeom>
              <a:solidFill>
                <a:srgbClr val="78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0" name="Rectangle 2287"/>
              <p:cNvSpPr>
                <a:spLocks noChangeArrowheads="1"/>
              </p:cNvSpPr>
              <p:nvPr/>
            </p:nvSpPr>
            <p:spPr bwMode="auto">
              <a:xfrm>
                <a:off x="4204" y="15216"/>
                <a:ext cx="123" cy="1"/>
              </a:xfrm>
              <a:prstGeom prst="rect">
                <a:avLst/>
              </a:prstGeom>
              <a:solidFill>
                <a:srgbClr val="7A1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1" name="Rectangle 2288"/>
              <p:cNvSpPr>
                <a:spLocks noChangeArrowheads="1"/>
              </p:cNvSpPr>
              <p:nvPr/>
            </p:nvSpPr>
            <p:spPr bwMode="auto">
              <a:xfrm>
                <a:off x="4204" y="15217"/>
                <a:ext cx="123" cy="1"/>
              </a:xfrm>
              <a:prstGeom prst="rect">
                <a:avLst/>
              </a:prstGeom>
              <a:solidFill>
                <a:srgbClr val="7A1C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2" name="Rectangle 2289"/>
              <p:cNvSpPr>
                <a:spLocks noChangeArrowheads="1"/>
              </p:cNvSpPr>
              <p:nvPr/>
            </p:nvSpPr>
            <p:spPr bwMode="auto">
              <a:xfrm>
                <a:off x="4204" y="15217"/>
                <a:ext cx="123" cy="1"/>
              </a:xfrm>
              <a:prstGeom prst="rect">
                <a:avLst/>
              </a:prstGeom>
              <a:solidFill>
                <a:srgbClr val="7D1D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3" name="Rectangle 2290"/>
              <p:cNvSpPr>
                <a:spLocks noChangeArrowheads="1"/>
              </p:cNvSpPr>
              <p:nvPr/>
            </p:nvSpPr>
            <p:spPr bwMode="auto">
              <a:xfrm>
                <a:off x="4204" y="15218"/>
                <a:ext cx="123" cy="1"/>
              </a:xfrm>
              <a:prstGeom prst="rect">
                <a:avLst/>
              </a:prstGeom>
              <a:solidFill>
                <a:srgbClr val="7D1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4" name="Rectangle 2291"/>
              <p:cNvSpPr>
                <a:spLocks noChangeArrowheads="1"/>
              </p:cNvSpPr>
              <p:nvPr/>
            </p:nvSpPr>
            <p:spPr bwMode="auto">
              <a:xfrm>
                <a:off x="4204" y="15219"/>
                <a:ext cx="123" cy="1"/>
              </a:xfrm>
              <a:prstGeom prst="rect">
                <a:avLst/>
              </a:prstGeom>
              <a:solidFill>
                <a:srgbClr val="8021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5" name="Rectangle 2292"/>
              <p:cNvSpPr>
                <a:spLocks noChangeArrowheads="1"/>
              </p:cNvSpPr>
              <p:nvPr/>
            </p:nvSpPr>
            <p:spPr bwMode="auto">
              <a:xfrm>
                <a:off x="4204" y="15220"/>
                <a:ext cx="123" cy="1"/>
              </a:xfrm>
              <a:prstGeom prst="rect">
                <a:avLst/>
              </a:prstGeom>
              <a:solidFill>
                <a:srgbClr val="8023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6" name="Rectangle 2293"/>
              <p:cNvSpPr>
                <a:spLocks noChangeArrowheads="1"/>
              </p:cNvSpPr>
              <p:nvPr/>
            </p:nvSpPr>
            <p:spPr bwMode="auto">
              <a:xfrm>
                <a:off x="4204" y="15221"/>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7" name="Rectangle 2294"/>
              <p:cNvSpPr>
                <a:spLocks noChangeArrowheads="1"/>
              </p:cNvSpPr>
              <p:nvPr/>
            </p:nvSpPr>
            <p:spPr bwMode="auto">
              <a:xfrm>
                <a:off x="4204" y="15222"/>
                <a:ext cx="123" cy="1"/>
              </a:xfrm>
              <a:prstGeom prst="rect">
                <a:avLst/>
              </a:prstGeom>
              <a:solidFill>
                <a:srgbClr val="822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8" name="Rectangle 2295"/>
              <p:cNvSpPr>
                <a:spLocks noChangeArrowheads="1"/>
              </p:cNvSpPr>
              <p:nvPr/>
            </p:nvSpPr>
            <p:spPr bwMode="auto">
              <a:xfrm>
                <a:off x="4204" y="15223"/>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9" name="Rectangle 2296"/>
              <p:cNvSpPr>
                <a:spLocks noChangeArrowheads="1"/>
              </p:cNvSpPr>
              <p:nvPr/>
            </p:nvSpPr>
            <p:spPr bwMode="auto">
              <a:xfrm>
                <a:off x="4204" y="15223"/>
                <a:ext cx="123" cy="1"/>
              </a:xfrm>
              <a:prstGeom prst="rect">
                <a:avLst/>
              </a:prstGeom>
              <a:solidFill>
                <a:srgbClr val="8527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 name="Rectangle 2297"/>
              <p:cNvSpPr>
                <a:spLocks noChangeArrowheads="1"/>
              </p:cNvSpPr>
              <p:nvPr/>
            </p:nvSpPr>
            <p:spPr bwMode="auto">
              <a:xfrm>
                <a:off x="4204" y="15224"/>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 name="Rectangle 2298"/>
              <p:cNvSpPr>
                <a:spLocks noChangeArrowheads="1"/>
              </p:cNvSpPr>
              <p:nvPr/>
            </p:nvSpPr>
            <p:spPr bwMode="auto">
              <a:xfrm>
                <a:off x="4204" y="15225"/>
                <a:ext cx="123" cy="1"/>
              </a:xfrm>
              <a:prstGeom prst="rect">
                <a:avLst/>
              </a:prstGeom>
              <a:solidFill>
                <a:srgbClr val="872A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 name="Rectangle 2299"/>
              <p:cNvSpPr>
                <a:spLocks noChangeArrowheads="1"/>
              </p:cNvSpPr>
              <p:nvPr/>
            </p:nvSpPr>
            <p:spPr bwMode="auto">
              <a:xfrm>
                <a:off x="4204" y="15226"/>
                <a:ext cx="123" cy="1"/>
              </a:xfrm>
              <a:prstGeom prst="rect">
                <a:avLst/>
              </a:prstGeom>
              <a:solidFill>
                <a:srgbClr val="8A2B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 name="Rectangle 2300"/>
              <p:cNvSpPr>
                <a:spLocks noChangeArrowheads="1"/>
              </p:cNvSpPr>
              <p:nvPr/>
            </p:nvSpPr>
            <p:spPr bwMode="auto">
              <a:xfrm>
                <a:off x="4204" y="15227"/>
                <a:ext cx="123" cy="1"/>
              </a:xfrm>
              <a:prstGeom prst="rect">
                <a:avLst/>
              </a:prstGeom>
              <a:solidFill>
                <a:srgbClr val="8A2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 name="Rectangle 2301"/>
              <p:cNvSpPr>
                <a:spLocks noChangeArrowheads="1"/>
              </p:cNvSpPr>
              <p:nvPr/>
            </p:nvSpPr>
            <p:spPr bwMode="auto">
              <a:xfrm>
                <a:off x="4204" y="15228"/>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5" name="Rectangle 2302"/>
              <p:cNvSpPr>
                <a:spLocks noChangeArrowheads="1"/>
              </p:cNvSpPr>
              <p:nvPr/>
            </p:nvSpPr>
            <p:spPr bwMode="auto">
              <a:xfrm>
                <a:off x="4204" y="15229"/>
                <a:ext cx="123" cy="1"/>
              </a:xfrm>
              <a:prstGeom prst="rect">
                <a:avLst/>
              </a:prstGeom>
              <a:solidFill>
                <a:srgbClr val="8C2F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6" name="Rectangle 2303"/>
              <p:cNvSpPr>
                <a:spLocks noChangeArrowheads="1"/>
              </p:cNvSpPr>
              <p:nvPr/>
            </p:nvSpPr>
            <p:spPr bwMode="auto">
              <a:xfrm>
                <a:off x="4204" y="15229"/>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7" name="Rectangle 2304"/>
              <p:cNvSpPr>
                <a:spLocks noChangeArrowheads="1"/>
              </p:cNvSpPr>
              <p:nvPr/>
            </p:nvSpPr>
            <p:spPr bwMode="auto">
              <a:xfrm>
                <a:off x="4204" y="15230"/>
                <a:ext cx="123" cy="1"/>
              </a:xfrm>
              <a:prstGeom prst="rect">
                <a:avLst/>
              </a:prstGeom>
              <a:solidFill>
                <a:srgbClr val="8F3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8" name="Rectangle 2305"/>
              <p:cNvSpPr>
                <a:spLocks noChangeArrowheads="1"/>
              </p:cNvSpPr>
              <p:nvPr/>
            </p:nvSpPr>
            <p:spPr bwMode="auto">
              <a:xfrm>
                <a:off x="4204" y="15231"/>
                <a:ext cx="123" cy="1"/>
              </a:xfrm>
              <a:prstGeom prst="rect">
                <a:avLst/>
              </a:prstGeom>
              <a:solidFill>
                <a:srgbClr val="9135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9" name="Rectangle 2306"/>
              <p:cNvSpPr>
                <a:spLocks noChangeArrowheads="1"/>
              </p:cNvSpPr>
              <p:nvPr/>
            </p:nvSpPr>
            <p:spPr bwMode="auto">
              <a:xfrm>
                <a:off x="4204" y="15232"/>
                <a:ext cx="123" cy="1"/>
              </a:xfrm>
              <a:prstGeom prst="rect">
                <a:avLst/>
              </a:prstGeom>
              <a:solidFill>
                <a:srgbClr val="9136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0" name="Rectangle 2307"/>
              <p:cNvSpPr>
                <a:spLocks noChangeArrowheads="1"/>
              </p:cNvSpPr>
              <p:nvPr/>
            </p:nvSpPr>
            <p:spPr bwMode="auto">
              <a:xfrm>
                <a:off x="4204" y="15233"/>
                <a:ext cx="123" cy="1"/>
              </a:xfrm>
              <a:prstGeom prst="rect">
                <a:avLst/>
              </a:prstGeom>
              <a:solidFill>
                <a:srgbClr val="9437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1" name="Rectangle 2308"/>
              <p:cNvSpPr>
                <a:spLocks noChangeArrowheads="1"/>
              </p:cNvSpPr>
              <p:nvPr/>
            </p:nvSpPr>
            <p:spPr bwMode="auto">
              <a:xfrm>
                <a:off x="4204" y="15234"/>
                <a:ext cx="123" cy="1"/>
              </a:xfrm>
              <a:prstGeom prst="rect">
                <a:avLst/>
              </a:prstGeom>
              <a:solidFill>
                <a:srgbClr val="9439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2" name="Rectangle 2309"/>
              <p:cNvSpPr>
                <a:spLocks noChangeArrowheads="1"/>
              </p:cNvSpPr>
              <p:nvPr/>
            </p:nvSpPr>
            <p:spPr bwMode="auto">
              <a:xfrm>
                <a:off x="4204" y="15235"/>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3" name="Rectangle 2310"/>
              <p:cNvSpPr>
                <a:spLocks noChangeArrowheads="1"/>
              </p:cNvSpPr>
              <p:nvPr/>
            </p:nvSpPr>
            <p:spPr bwMode="auto">
              <a:xfrm>
                <a:off x="4204" y="15235"/>
                <a:ext cx="123" cy="1"/>
              </a:xfrm>
              <a:prstGeom prst="rect">
                <a:avLst/>
              </a:prstGeom>
              <a:solidFill>
                <a:srgbClr val="963A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4" name="Rectangle 2311"/>
              <p:cNvSpPr>
                <a:spLocks noChangeArrowheads="1"/>
              </p:cNvSpPr>
              <p:nvPr/>
            </p:nvSpPr>
            <p:spPr bwMode="auto">
              <a:xfrm>
                <a:off x="4204" y="15236"/>
                <a:ext cx="123" cy="1"/>
              </a:xfrm>
              <a:prstGeom prst="rect">
                <a:avLst/>
              </a:prstGeom>
              <a:solidFill>
                <a:srgbClr val="993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5" name="Rectangle 2312"/>
              <p:cNvSpPr>
                <a:spLocks noChangeArrowheads="1"/>
              </p:cNvSpPr>
              <p:nvPr/>
            </p:nvSpPr>
            <p:spPr bwMode="auto">
              <a:xfrm>
                <a:off x="4204" y="15237"/>
                <a:ext cx="123" cy="1"/>
              </a:xfrm>
              <a:prstGeom prst="rect">
                <a:avLst/>
              </a:prstGeom>
              <a:solidFill>
                <a:srgbClr val="993F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6" name="Rectangle 2313"/>
              <p:cNvSpPr>
                <a:spLocks noChangeArrowheads="1"/>
              </p:cNvSpPr>
              <p:nvPr/>
            </p:nvSpPr>
            <p:spPr bwMode="auto">
              <a:xfrm>
                <a:off x="4204" y="15238"/>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7" name="Rectangle 2314"/>
              <p:cNvSpPr>
                <a:spLocks noChangeArrowheads="1"/>
              </p:cNvSpPr>
              <p:nvPr/>
            </p:nvSpPr>
            <p:spPr bwMode="auto">
              <a:xfrm>
                <a:off x="4204" y="15239"/>
                <a:ext cx="123" cy="1"/>
              </a:xfrm>
              <a:prstGeom prst="rect">
                <a:avLst/>
              </a:prstGeom>
              <a:solidFill>
                <a:srgbClr val="9C4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8" name="Rectangle 2315"/>
              <p:cNvSpPr>
                <a:spLocks noChangeArrowheads="1"/>
              </p:cNvSpPr>
              <p:nvPr/>
            </p:nvSpPr>
            <p:spPr bwMode="auto">
              <a:xfrm>
                <a:off x="4204" y="15240"/>
                <a:ext cx="123" cy="1"/>
              </a:xfrm>
              <a:prstGeom prst="rect">
                <a:avLst/>
              </a:prstGeom>
              <a:solidFill>
                <a:srgbClr val="9E43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9" name="Rectangle 2316"/>
              <p:cNvSpPr>
                <a:spLocks noChangeArrowheads="1"/>
              </p:cNvSpPr>
              <p:nvPr/>
            </p:nvSpPr>
            <p:spPr bwMode="auto">
              <a:xfrm>
                <a:off x="4204" y="15241"/>
                <a:ext cx="123" cy="1"/>
              </a:xfrm>
              <a:prstGeom prst="rect">
                <a:avLst/>
              </a:prstGeom>
              <a:solidFill>
                <a:srgbClr val="9E44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0" name="Rectangle 2317"/>
              <p:cNvSpPr>
                <a:spLocks noChangeArrowheads="1"/>
              </p:cNvSpPr>
              <p:nvPr/>
            </p:nvSpPr>
            <p:spPr bwMode="auto">
              <a:xfrm>
                <a:off x="4204" y="15241"/>
                <a:ext cx="123" cy="1"/>
              </a:xfrm>
              <a:prstGeom prst="rect">
                <a:avLst/>
              </a:prstGeom>
              <a:solidFill>
                <a:srgbClr val="A14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1" name="Rectangle 2318"/>
              <p:cNvSpPr>
                <a:spLocks noChangeArrowheads="1"/>
              </p:cNvSpPr>
              <p:nvPr/>
            </p:nvSpPr>
            <p:spPr bwMode="auto">
              <a:xfrm>
                <a:off x="4204" y="15242"/>
                <a:ext cx="123" cy="1"/>
              </a:xfrm>
              <a:prstGeom prst="rect">
                <a:avLst/>
              </a:prstGeom>
              <a:solidFill>
                <a:srgbClr val="A147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2" name="Rectangle 2319"/>
              <p:cNvSpPr>
                <a:spLocks noChangeArrowheads="1"/>
              </p:cNvSpPr>
              <p:nvPr/>
            </p:nvSpPr>
            <p:spPr bwMode="auto">
              <a:xfrm>
                <a:off x="4204" y="15243"/>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3" name="Rectangle 2320"/>
              <p:cNvSpPr>
                <a:spLocks noChangeArrowheads="1"/>
              </p:cNvSpPr>
              <p:nvPr/>
            </p:nvSpPr>
            <p:spPr bwMode="auto">
              <a:xfrm>
                <a:off x="4204" y="15244"/>
                <a:ext cx="123" cy="1"/>
              </a:xfrm>
              <a:prstGeom prst="rect">
                <a:avLst/>
              </a:prstGeom>
              <a:solidFill>
                <a:srgbClr val="A349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4" name="Rectangle 2321"/>
              <p:cNvSpPr>
                <a:spLocks noChangeArrowheads="1"/>
              </p:cNvSpPr>
              <p:nvPr/>
            </p:nvSpPr>
            <p:spPr bwMode="auto">
              <a:xfrm>
                <a:off x="4204" y="15245"/>
                <a:ext cx="123" cy="1"/>
              </a:xfrm>
              <a:prstGeom prst="rect">
                <a:avLst/>
              </a:prstGeom>
              <a:solidFill>
                <a:srgbClr val="A64A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5" name="Rectangle 2322"/>
              <p:cNvSpPr>
                <a:spLocks noChangeArrowheads="1"/>
              </p:cNvSpPr>
              <p:nvPr/>
            </p:nvSpPr>
            <p:spPr bwMode="auto">
              <a:xfrm>
                <a:off x="4204" y="15246"/>
                <a:ext cx="123" cy="1"/>
              </a:xfrm>
              <a:prstGeom prst="rect">
                <a:avLst/>
              </a:prstGeom>
              <a:solidFill>
                <a:srgbClr val="A64D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6" name="Rectangle 2323"/>
              <p:cNvSpPr>
                <a:spLocks noChangeArrowheads="1"/>
              </p:cNvSpPr>
              <p:nvPr/>
            </p:nvSpPr>
            <p:spPr bwMode="auto">
              <a:xfrm>
                <a:off x="4204" y="15247"/>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7" name="Rectangle 2324"/>
              <p:cNvSpPr>
                <a:spLocks noChangeArrowheads="1"/>
              </p:cNvSpPr>
              <p:nvPr/>
            </p:nvSpPr>
            <p:spPr bwMode="auto">
              <a:xfrm>
                <a:off x="4204" y="15248"/>
                <a:ext cx="123" cy="1"/>
              </a:xfrm>
              <a:prstGeom prst="rect">
                <a:avLst/>
              </a:prstGeom>
              <a:solidFill>
                <a:srgbClr val="A84E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8" name="Rectangle 2325"/>
              <p:cNvSpPr>
                <a:spLocks noChangeArrowheads="1"/>
              </p:cNvSpPr>
              <p:nvPr/>
            </p:nvSpPr>
            <p:spPr bwMode="auto">
              <a:xfrm>
                <a:off x="4204" y="15248"/>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9" name="Rectangle 2326"/>
              <p:cNvSpPr>
                <a:spLocks noChangeArrowheads="1"/>
              </p:cNvSpPr>
              <p:nvPr/>
            </p:nvSpPr>
            <p:spPr bwMode="auto">
              <a:xfrm>
                <a:off x="4204" y="15249"/>
                <a:ext cx="123" cy="1"/>
              </a:xfrm>
              <a:prstGeom prst="rect">
                <a:avLst/>
              </a:prstGeom>
              <a:solidFill>
                <a:srgbClr val="AB52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0" name="Rectangle 2327"/>
              <p:cNvSpPr>
                <a:spLocks noChangeArrowheads="1"/>
              </p:cNvSpPr>
              <p:nvPr/>
            </p:nvSpPr>
            <p:spPr bwMode="auto">
              <a:xfrm>
                <a:off x="4204" y="15250"/>
                <a:ext cx="123" cy="1"/>
              </a:xfrm>
              <a:prstGeom prst="rect">
                <a:avLst/>
              </a:prstGeom>
              <a:solidFill>
                <a:srgbClr val="AD53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1" name="Rectangle 2328"/>
              <p:cNvSpPr>
                <a:spLocks noChangeArrowheads="1"/>
              </p:cNvSpPr>
              <p:nvPr/>
            </p:nvSpPr>
            <p:spPr bwMode="auto">
              <a:xfrm>
                <a:off x="4204" y="15251"/>
                <a:ext cx="123" cy="1"/>
              </a:xfrm>
              <a:prstGeom prst="rect">
                <a:avLst/>
              </a:prstGeom>
              <a:solidFill>
                <a:srgbClr val="AD54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2" name="Rectangle 2329"/>
              <p:cNvSpPr>
                <a:spLocks noChangeArrowheads="1"/>
              </p:cNvSpPr>
              <p:nvPr/>
            </p:nvSpPr>
            <p:spPr bwMode="auto">
              <a:xfrm>
                <a:off x="4204" y="15252"/>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3" name="Rectangle 2330"/>
              <p:cNvSpPr>
                <a:spLocks noChangeArrowheads="1"/>
              </p:cNvSpPr>
              <p:nvPr/>
            </p:nvSpPr>
            <p:spPr bwMode="auto">
              <a:xfrm>
                <a:off x="4204" y="15253"/>
                <a:ext cx="123" cy="1"/>
              </a:xfrm>
              <a:prstGeom prst="rect">
                <a:avLst/>
              </a:prstGeom>
              <a:solidFill>
                <a:srgbClr val="B05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4" name="Rectangle 2331"/>
              <p:cNvSpPr>
                <a:spLocks noChangeArrowheads="1"/>
              </p:cNvSpPr>
              <p:nvPr/>
            </p:nvSpPr>
            <p:spPr bwMode="auto">
              <a:xfrm>
                <a:off x="4204" y="15254"/>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5" name="Rectangle 2332"/>
              <p:cNvSpPr>
                <a:spLocks noChangeArrowheads="1"/>
              </p:cNvSpPr>
              <p:nvPr/>
            </p:nvSpPr>
            <p:spPr bwMode="auto">
              <a:xfrm>
                <a:off x="4204" y="15254"/>
                <a:ext cx="123" cy="1"/>
              </a:xfrm>
              <a:prstGeom prst="rect">
                <a:avLst/>
              </a:prstGeom>
              <a:solidFill>
                <a:srgbClr val="B35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6" name="Rectangle 2333"/>
              <p:cNvSpPr>
                <a:spLocks noChangeArrowheads="1"/>
              </p:cNvSpPr>
              <p:nvPr/>
            </p:nvSpPr>
            <p:spPr bwMode="auto">
              <a:xfrm>
                <a:off x="4204" y="15255"/>
                <a:ext cx="123" cy="1"/>
              </a:xfrm>
              <a:prstGeom prst="rect">
                <a:avLst/>
              </a:prstGeom>
              <a:solidFill>
                <a:srgbClr val="B55D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7" name="Rectangle 2334"/>
              <p:cNvSpPr>
                <a:spLocks noChangeArrowheads="1"/>
              </p:cNvSpPr>
              <p:nvPr/>
            </p:nvSpPr>
            <p:spPr bwMode="auto">
              <a:xfrm>
                <a:off x="4204" y="15256"/>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8" name="Rectangle 2335"/>
              <p:cNvSpPr>
                <a:spLocks noChangeArrowheads="1"/>
              </p:cNvSpPr>
              <p:nvPr/>
            </p:nvSpPr>
            <p:spPr bwMode="auto">
              <a:xfrm>
                <a:off x="4204" y="15257"/>
                <a:ext cx="123" cy="1"/>
              </a:xfrm>
              <a:prstGeom prst="rect">
                <a:avLst/>
              </a:prstGeom>
              <a:solidFill>
                <a:srgbClr val="B86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9" name="Rectangle 2336"/>
              <p:cNvSpPr>
                <a:spLocks noChangeArrowheads="1"/>
              </p:cNvSpPr>
              <p:nvPr/>
            </p:nvSpPr>
            <p:spPr bwMode="auto">
              <a:xfrm>
                <a:off x="4204" y="15258"/>
                <a:ext cx="123" cy="1"/>
              </a:xfrm>
              <a:prstGeom prst="rect">
                <a:avLst/>
              </a:prstGeom>
              <a:solidFill>
                <a:srgbClr val="BA61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0" name="Rectangle 2337"/>
              <p:cNvSpPr>
                <a:spLocks noChangeArrowheads="1"/>
              </p:cNvSpPr>
              <p:nvPr/>
            </p:nvSpPr>
            <p:spPr bwMode="auto">
              <a:xfrm>
                <a:off x="4204" y="15259"/>
                <a:ext cx="123" cy="1"/>
              </a:xfrm>
              <a:prstGeom prst="rect">
                <a:avLst/>
              </a:prstGeom>
              <a:solidFill>
                <a:srgbClr val="BA6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1" name="Rectangle 2338"/>
              <p:cNvSpPr>
                <a:spLocks noChangeArrowheads="1"/>
              </p:cNvSpPr>
              <p:nvPr/>
            </p:nvSpPr>
            <p:spPr bwMode="auto">
              <a:xfrm>
                <a:off x="4204" y="15260"/>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2" name="Rectangle 2339"/>
              <p:cNvSpPr>
                <a:spLocks noChangeArrowheads="1"/>
              </p:cNvSpPr>
              <p:nvPr/>
            </p:nvSpPr>
            <p:spPr bwMode="auto">
              <a:xfrm>
                <a:off x="4204" y="15260"/>
                <a:ext cx="123" cy="1"/>
              </a:xfrm>
              <a:prstGeom prst="rect">
                <a:avLst/>
              </a:prstGeom>
              <a:solidFill>
                <a:srgbClr val="BD6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3" name="Rectangle 2340"/>
              <p:cNvSpPr>
                <a:spLocks noChangeArrowheads="1"/>
              </p:cNvSpPr>
              <p:nvPr/>
            </p:nvSpPr>
            <p:spPr bwMode="auto">
              <a:xfrm>
                <a:off x="4204" y="15261"/>
                <a:ext cx="123" cy="1"/>
              </a:xfrm>
              <a:prstGeom prst="rect">
                <a:avLst/>
              </a:prstGeom>
              <a:solidFill>
                <a:srgbClr val="BF6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4" name="Rectangle 2341"/>
              <p:cNvSpPr>
                <a:spLocks noChangeArrowheads="1"/>
              </p:cNvSpPr>
              <p:nvPr/>
            </p:nvSpPr>
            <p:spPr bwMode="auto">
              <a:xfrm>
                <a:off x="4204" y="15262"/>
                <a:ext cx="123" cy="1"/>
              </a:xfrm>
              <a:prstGeom prst="rect">
                <a:avLst/>
              </a:prstGeom>
              <a:solidFill>
                <a:srgbClr val="BF6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5" name="Rectangle 2342"/>
              <p:cNvSpPr>
                <a:spLocks noChangeArrowheads="1"/>
              </p:cNvSpPr>
              <p:nvPr/>
            </p:nvSpPr>
            <p:spPr bwMode="auto">
              <a:xfrm>
                <a:off x="4204" y="15263"/>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6" name="Rectangle 2343"/>
              <p:cNvSpPr>
                <a:spLocks noChangeArrowheads="1"/>
              </p:cNvSpPr>
              <p:nvPr/>
            </p:nvSpPr>
            <p:spPr bwMode="auto">
              <a:xfrm>
                <a:off x="4204" y="15264"/>
                <a:ext cx="123" cy="1"/>
              </a:xfrm>
              <a:prstGeom prst="rect">
                <a:avLst/>
              </a:prstGeom>
              <a:solidFill>
                <a:srgbClr val="C26C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7" name="Rectangle 2344"/>
              <p:cNvSpPr>
                <a:spLocks noChangeArrowheads="1"/>
              </p:cNvSpPr>
              <p:nvPr/>
            </p:nvSpPr>
            <p:spPr bwMode="auto">
              <a:xfrm>
                <a:off x="4204" y="15265"/>
                <a:ext cx="123" cy="1"/>
              </a:xfrm>
              <a:prstGeom prst="rect">
                <a:avLst/>
              </a:prstGeom>
              <a:solidFill>
                <a:srgbClr val="C46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8" name="Rectangle 2345"/>
              <p:cNvSpPr>
                <a:spLocks noChangeArrowheads="1"/>
              </p:cNvSpPr>
              <p:nvPr/>
            </p:nvSpPr>
            <p:spPr bwMode="auto">
              <a:xfrm>
                <a:off x="4204" y="15266"/>
                <a:ext cx="123" cy="1"/>
              </a:xfrm>
              <a:prstGeom prst="rect">
                <a:avLst/>
              </a:prstGeom>
              <a:solidFill>
                <a:srgbClr val="C470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9" name="Rectangle 2346"/>
              <p:cNvSpPr>
                <a:spLocks noChangeArrowheads="1"/>
              </p:cNvSpPr>
              <p:nvPr/>
            </p:nvSpPr>
            <p:spPr bwMode="auto">
              <a:xfrm>
                <a:off x="4204" y="15266"/>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0" name="Rectangle 2347"/>
              <p:cNvSpPr>
                <a:spLocks noChangeArrowheads="1"/>
              </p:cNvSpPr>
              <p:nvPr/>
            </p:nvSpPr>
            <p:spPr bwMode="auto">
              <a:xfrm>
                <a:off x="4204" y="15267"/>
                <a:ext cx="123" cy="1"/>
              </a:xfrm>
              <a:prstGeom prst="rect">
                <a:avLst/>
              </a:prstGeom>
              <a:solidFill>
                <a:srgbClr val="C77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1" name="Rectangle 2348"/>
              <p:cNvSpPr>
                <a:spLocks noChangeArrowheads="1"/>
              </p:cNvSpPr>
              <p:nvPr/>
            </p:nvSpPr>
            <p:spPr bwMode="auto">
              <a:xfrm>
                <a:off x="4204" y="15268"/>
                <a:ext cx="123" cy="1"/>
              </a:xfrm>
              <a:prstGeom prst="rect">
                <a:avLst/>
              </a:prstGeom>
              <a:solidFill>
                <a:srgbClr val="C97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2" name="Rectangle 2349"/>
              <p:cNvSpPr>
                <a:spLocks noChangeArrowheads="1"/>
              </p:cNvSpPr>
              <p:nvPr/>
            </p:nvSpPr>
            <p:spPr bwMode="auto">
              <a:xfrm>
                <a:off x="4204" y="15269"/>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3" name="Rectangle 2350"/>
              <p:cNvSpPr>
                <a:spLocks noChangeArrowheads="1"/>
              </p:cNvSpPr>
              <p:nvPr/>
            </p:nvSpPr>
            <p:spPr bwMode="auto">
              <a:xfrm>
                <a:off x="4204" y="15270"/>
                <a:ext cx="123" cy="1"/>
              </a:xfrm>
              <a:prstGeom prst="rect">
                <a:avLst/>
              </a:prstGeom>
              <a:solidFill>
                <a:srgbClr val="CC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4" name="Rectangle 2351"/>
              <p:cNvSpPr>
                <a:spLocks noChangeArrowheads="1"/>
              </p:cNvSpPr>
              <p:nvPr/>
            </p:nvSpPr>
            <p:spPr bwMode="auto">
              <a:xfrm>
                <a:off x="4204" y="15271"/>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5" name="Rectangle 2352"/>
              <p:cNvSpPr>
                <a:spLocks noChangeArrowheads="1"/>
              </p:cNvSpPr>
              <p:nvPr/>
            </p:nvSpPr>
            <p:spPr bwMode="auto">
              <a:xfrm>
                <a:off x="4204" y="15272"/>
                <a:ext cx="123" cy="1"/>
              </a:xfrm>
              <a:prstGeom prst="rect">
                <a:avLst/>
              </a:prstGeom>
              <a:solidFill>
                <a:srgbClr val="CF7A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6" name="Rectangle 2353"/>
              <p:cNvSpPr>
                <a:spLocks noChangeArrowheads="1"/>
              </p:cNvSpPr>
              <p:nvPr/>
            </p:nvSpPr>
            <p:spPr bwMode="auto">
              <a:xfrm>
                <a:off x="4204" y="15273"/>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7" name="Rectangle 2354"/>
              <p:cNvSpPr>
                <a:spLocks noChangeArrowheads="1"/>
              </p:cNvSpPr>
              <p:nvPr/>
            </p:nvSpPr>
            <p:spPr bwMode="auto">
              <a:xfrm>
                <a:off x="4204" y="15273"/>
                <a:ext cx="123" cy="1"/>
              </a:xfrm>
              <a:prstGeom prst="rect">
                <a:avLst/>
              </a:prstGeom>
              <a:solidFill>
                <a:srgbClr val="D17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8" name="Rectangle 2355"/>
              <p:cNvSpPr>
                <a:spLocks noChangeArrowheads="1"/>
              </p:cNvSpPr>
              <p:nvPr/>
            </p:nvSpPr>
            <p:spPr bwMode="auto">
              <a:xfrm>
                <a:off x="4204" y="15274"/>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9" name="Rectangle 2356"/>
              <p:cNvSpPr>
                <a:spLocks noChangeArrowheads="1"/>
              </p:cNvSpPr>
              <p:nvPr/>
            </p:nvSpPr>
            <p:spPr bwMode="auto">
              <a:xfrm>
                <a:off x="4204" y="15275"/>
                <a:ext cx="123" cy="1"/>
              </a:xfrm>
              <a:prstGeom prst="rect">
                <a:avLst/>
              </a:prstGeom>
              <a:solidFill>
                <a:srgbClr val="D4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0" name="Rectangle 2357"/>
              <p:cNvSpPr>
                <a:spLocks noChangeArrowheads="1"/>
              </p:cNvSpPr>
              <p:nvPr/>
            </p:nvSpPr>
            <p:spPr bwMode="auto">
              <a:xfrm>
                <a:off x="4204" y="15276"/>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1" name="Rectangle 2358"/>
              <p:cNvSpPr>
                <a:spLocks noChangeArrowheads="1"/>
              </p:cNvSpPr>
              <p:nvPr/>
            </p:nvSpPr>
            <p:spPr bwMode="auto">
              <a:xfrm>
                <a:off x="4204" y="15277"/>
                <a:ext cx="123" cy="1"/>
              </a:xfrm>
              <a:prstGeom prst="rect">
                <a:avLst/>
              </a:prstGeom>
              <a:solidFill>
                <a:srgbClr val="D68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2" name="Rectangle 2359"/>
              <p:cNvSpPr>
                <a:spLocks noChangeArrowheads="1"/>
              </p:cNvSpPr>
              <p:nvPr/>
            </p:nvSpPr>
            <p:spPr bwMode="auto">
              <a:xfrm>
                <a:off x="4204" y="15278"/>
                <a:ext cx="123" cy="1"/>
              </a:xfrm>
              <a:prstGeom prst="rect">
                <a:avLst/>
              </a:prstGeom>
              <a:solidFill>
                <a:srgbClr val="D98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3" name="Rectangle 2360"/>
              <p:cNvSpPr>
                <a:spLocks noChangeArrowheads="1"/>
              </p:cNvSpPr>
              <p:nvPr/>
            </p:nvSpPr>
            <p:spPr bwMode="auto">
              <a:xfrm>
                <a:off x="4204" y="15279"/>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4" name="Rectangle 2361"/>
              <p:cNvSpPr>
                <a:spLocks noChangeArrowheads="1"/>
              </p:cNvSpPr>
              <p:nvPr/>
            </p:nvSpPr>
            <p:spPr bwMode="auto">
              <a:xfrm>
                <a:off x="4204" y="15279"/>
                <a:ext cx="123" cy="1"/>
              </a:xfrm>
              <a:prstGeom prst="rect">
                <a:avLst/>
              </a:prstGeom>
              <a:solidFill>
                <a:srgbClr val="DB8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5" name="Rectangle 2362"/>
              <p:cNvSpPr>
                <a:spLocks noChangeArrowheads="1"/>
              </p:cNvSpPr>
              <p:nvPr/>
            </p:nvSpPr>
            <p:spPr bwMode="auto">
              <a:xfrm>
                <a:off x="4204" y="15280"/>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6" name="Rectangle 2363"/>
              <p:cNvSpPr>
                <a:spLocks noChangeArrowheads="1"/>
              </p:cNvSpPr>
              <p:nvPr/>
            </p:nvSpPr>
            <p:spPr bwMode="auto">
              <a:xfrm>
                <a:off x="4204" y="15281"/>
                <a:ext cx="123" cy="1"/>
              </a:xfrm>
              <a:prstGeom prst="rect">
                <a:avLst/>
              </a:prstGeom>
              <a:solidFill>
                <a:srgbClr val="DE8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7" name="Rectangle 2364"/>
              <p:cNvSpPr>
                <a:spLocks noChangeArrowheads="1"/>
              </p:cNvSpPr>
              <p:nvPr/>
            </p:nvSpPr>
            <p:spPr bwMode="auto">
              <a:xfrm>
                <a:off x="4204" y="15282"/>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8" name="Rectangle 2365"/>
              <p:cNvSpPr>
                <a:spLocks noChangeArrowheads="1"/>
              </p:cNvSpPr>
              <p:nvPr/>
            </p:nvSpPr>
            <p:spPr bwMode="auto">
              <a:xfrm>
                <a:off x="4204" y="15283"/>
                <a:ext cx="123" cy="1"/>
              </a:xfrm>
              <a:prstGeom prst="rect">
                <a:avLst/>
              </a:prstGeom>
              <a:solidFill>
                <a:srgbClr val="E09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9" name="Rectangle 2366"/>
              <p:cNvSpPr>
                <a:spLocks noChangeArrowheads="1"/>
              </p:cNvSpPr>
              <p:nvPr/>
            </p:nvSpPr>
            <p:spPr bwMode="auto">
              <a:xfrm>
                <a:off x="4204" y="15284"/>
                <a:ext cx="123" cy="1"/>
              </a:xfrm>
              <a:prstGeom prst="rect">
                <a:avLst/>
              </a:prstGeom>
              <a:solidFill>
                <a:srgbClr val="E39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0" name="Rectangle 2367"/>
              <p:cNvSpPr>
                <a:spLocks noChangeArrowheads="1"/>
              </p:cNvSpPr>
              <p:nvPr/>
            </p:nvSpPr>
            <p:spPr bwMode="auto">
              <a:xfrm>
                <a:off x="4204" y="15285"/>
                <a:ext cx="123" cy="1"/>
              </a:xfrm>
              <a:prstGeom prst="rect">
                <a:avLst/>
              </a:prstGeom>
              <a:solidFill>
                <a:srgbClr val="E39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1" name="Rectangle 2368"/>
              <p:cNvSpPr>
                <a:spLocks noChangeArrowheads="1"/>
              </p:cNvSpPr>
              <p:nvPr/>
            </p:nvSpPr>
            <p:spPr bwMode="auto">
              <a:xfrm>
                <a:off x="4204" y="15285"/>
                <a:ext cx="123" cy="1"/>
              </a:xfrm>
              <a:prstGeom prst="rect">
                <a:avLst/>
              </a:prstGeom>
              <a:solidFill>
                <a:srgbClr val="E6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71" name="Rectangle 2370"/>
            <p:cNvSpPr>
              <a:spLocks noChangeArrowheads="1"/>
            </p:cNvSpPr>
            <p:nvPr/>
          </p:nvSpPr>
          <p:spPr bwMode="auto">
            <a:xfrm>
              <a:off x="4204" y="15286"/>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2" name="Rectangle 2371"/>
            <p:cNvSpPr>
              <a:spLocks noChangeArrowheads="1"/>
            </p:cNvSpPr>
            <p:nvPr/>
          </p:nvSpPr>
          <p:spPr bwMode="auto">
            <a:xfrm>
              <a:off x="4204" y="15287"/>
              <a:ext cx="123" cy="1"/>
            </a:xfrm>
            <a:prstGeom prst="rect">
              <a:avLst/>
            </a:prstGeom>
            <a:solidFill>
              <a:srgbClr val="E89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3" name="Rectangle 2372"/>
            <p:cNvSpPr>
              <a:spLocks noChangeArrowheads="1"/>
            </p:cNvSpPr>
            <p:nvPr/>
          </p:nvSpPr>
          <p:spPr bwMode="auto">
            <a:xfrm>
              <a:off x="4204" y="15288"/>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4" name="Rectangle 2373"/>
            <p:cNvSpPr>
              <a:spLocks noChangeArrowheads="1"/>
            </p:cNvSpPr>
            <p:nvPr/>
          </p:nvSpPr>
          <p:spPr bwMode="auto">
            <a:xfrm>
              <a:off x="4204" y="15289"/>
              <a:ext cx="123" cy="1"/>
            </a:xfrm>
            <a:prstGeom prst="rect">
              <a:avLst/>
            </a:prstGeom>
            <a:solidFill>
              <a:srgbClr val="EB9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5" name="Rectangle 2374"/>
            <p:cNvSpPr>
              <a:spLocks noChangeArrowheads="1"/>
            </p:cNvSpPr>
            <p:nvPr/>
          </p:nvSpPr>
          <p:spPr bwMode="auto">
            <a:xfrm>
              <a:off x="4204" y="15290"/>
              <a:ext cx="123" cy="1"/>
            </a:xfrm>
            <a:prstGeom prst="rect">
              <a:avLst/>
            </a:prstGeom>
            <a:solidFill>
              <a:srgbClr val="ED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6" name="Rectangle 2375"/>
            <p:cNvSpPr>
              <a:spLocks noChangeArrowheads="1"/>
            </p:cNvSpPr>
            <p:nvPr/>
          </p:nvSpPr>
          <p:spPr bwMode="auto">
            <a:xfrm>
              <a:off x="4204" y="15291"/>
              <a:ext cx="123" cy="1"/>
            </a:xfrm>
            <a:prstGeom prst="rect">
              <a:avLst/>
            </a:prstGeom>
            <a:solidFill>
              <a:srgbClr val="EDA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7" name="Rectangle 2376"/>
            <p:cNvSpPr>
              <a:spLocks noChangeArrowheads="1"/>
            </p:cNvSpPr>
            <p:nvPr/>
          </p:nvSpPr>
          <p:spPr bwMode="auto">
            <a:xfrm>
              <a:off x="4204" y="15291"/>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8" name="Rectangle 2377"/>
            <p:cNvSpPr>
              <a:spLocks noChangeArrowheads="1"/>
            </p:cNvSpPr>
            <p:nvPr/>
          </p:nvSpPr>
          <p:spPr bwMode="auto">
            <a:xfrm>
              <a:off x="4204" y="15292"/>
              <a:ext cx="123" cy="1"/>
            </a:xfrm>
            <a:prstGeom prst="rect">
              <a:avLst/>
            </a:prstGeom>
            <a:solidFill>
              <a:srgbClr val="F0A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9" name="Rectangle 2378"/>
            <p:cNvSpPr>
              <a:spLocks noChangeArrowheads="1"/>
            </p:cNvSpPr>
            <p:nvPr/>
          </p:nvSpPr>
          <p:spPr bwMode="auto">
            <a:xfrm>
              <a:off x="4204" y="15293"/>
              <a:ext cx="123" cy="1"/>
            </a:xfrm>
            <a:prstGeom prst="rect">
              <a:avLst/>
            </a:prstGeom>
            <a:solidFill>
              <a:srgbClr val="F2A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0" name="Rectangle 2379"/>
            <p:cNvSpPr>
              <a:spLocks noChangeArrowheads="1"/>
            </p:cNvSpPr>
            <p:nvPr/>
          </p:nvSpPr>
          <p:spPr bwMode="auto">
            <a:xfrm>
              <a:off x="4391" y="15152"/>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entury Gothic"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1" name="Rectangle 2380"/>
            <p:cNvSpPr>
              <a:spLocks noChangeArrowheads="1"/>
            </p:cNvSpPr>
            <p:nvPr/>
          </p:nvSpPr>
          <p:spPr bwMode="auto">
            <a:xfrm>
              <a:off x="4391" y="15323"/>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entury Gothic"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3582" name="Picture 23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06530" y="28116529"/>
            <a:ext cx="115887" cy="128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90" name="Straight Connector 3589"/>
          <p:cNvCxnSpPr>
            <a:stCxn id="3582" idx="0"/>
          </p:cNvCxnSpPr>
          <p:nvPr/>
        </p:nvCxnSpPr>
        <p:spPr>
          <a:xfrm flipV="1">
            <a:off x="8064474" y="26856037"/>
            <a:ext cx="1347292" cy="12604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2" name="Straight Connector 3591"/>
          <p:cNvCxnSpPr>
            <a:stCxn id="3582" idx="2"/>
          </p:cNvCxnSpPr>
          <p:nvPr/>
        </p:nvCxnSpPr>
        <p:spPr>
          <a:xfrm>
            <a:off x="8064474" y="28245116"/>
            <a:ext cx="1347292" cy="13029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5" name="Straight Connector 3594"/>
          <p:cNvCxnSpPr>
            <a:stCxn id="2505" idx="0"/>
          </p:cNvCxnSpPr>
          <p:nvPr/>
        </p:nvCxnSpPr>
        <p:spPr>
          <a:xfrm flipV="1">
            <a:off x="8062874" y="23908326"/>
            <a:ext cx="1348892" cy="1292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7" name="Straight Connector 3596"/>
          <p:cNvCxnSpPr>
            <a:stCxn id="2505" idx="2"/>
          </p:cNvCxnSpPr>
          <p:nvPr/>
        </p:nvCxnSpPr>
        <p:spPr>
          <a:xfrm>
            <a:off x="8062874" y="25314166"/>
            <a:ext cx="1348892" cy="1340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07" name="Picture 2389" descr="C:\Users\dwinstea\Downloads\Pathumthep Wittayakarn School_2016_7.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7998" t="1305" r="6682" b="6923"/>
          <a:stretch/>
        </p:blipFill>
        <p:spPr bwMode="auto">
          <a:xfrm>
            <a:off x="9411766" y="26856037"/>
            <a:ext cx="4883538" cy="2692068"/>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pic>
        <p:nvPicPr>
          <p:cNvPr id="3609" name="Picture 2391" descr="C:\Users\dwinstea\Downloads\Pathumthep Wittayakarn School_2015_7.pn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8334" t="1015" r="6603" b="5648"/>
          <a:stretch/>
        </p:blipFill>
        <p:spPr bwMode="auto">
          <a:xfrm>
            <a:off x="9411766" y="23908326"/>
            <a:ext cx="4883538" cy="2746234"/>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3447</TotalTime>
  <Words>635</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197</cp:revision>
  <cp:lastPrinted>2016-07-28T15:07:59Z</cp:lastPrinted>
  <dcterms:created xsi:type="dcterms:W3CDTF">2015-06-02T14:58:58Z</dcterms:created>
  <dcterms:modified xsi:type="dcterms:W3CDTF">2016-08-04T19:30:55Z</dcterms:modified>
</cp:coreProperties>
</file>