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9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1/26/2016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1/26/2016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1/26/2016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1/26/2016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1/26/2016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SPRING 2016</a:t>
            </a:r>
            <a:endParaRPr lang="en-US" sz="2400" dirty="0" smtClean="0"/>
          </a:p>
          <a:p>
            <a:r>
              <a:rPr lang="en-US" sz="2800" dirty="0" smtClean="0"/>
              <a:t>Imagery Gallery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Each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team/issue</a:t>
            </a:r>
          </a:p>
          <a:p>
            <a:pPr>
              <a:buFont typeface="Wingdings" pitchFamily="2" charset="2"/>
              <a:buChar char="ü"/>
            </a:pPr>
            <a:r>
              <a:rPr lang="en-US" dirty="0" smtClean="0"/>
              <a:t>Preferably, At least one image provided is derived from recent data (2014-2015) </a:t>
            </a:r>
          </a:p>
          <a:p>
            <a:pPr lvl="1">
              <a:buFont typeface="Arial" pitchFamily="34" charset="0"/>
              <a:buChar char="•"/>
            </a:pPr>
            <a:r>
              <a:rPr lang="en-US" i="1" dirty="0" smtClean="0"/>
              <a:t>This is mandatory for inclusion in any highlight to NASA HQ</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a raw image or a photograph</a:t>
            </a:r>
          </a:p>
          <a:p>
            <a:pPr>
              <a:buFont typeface="Wingdings" pitchFamily="2" charset="2"/>
              <a:buChar char="ü"/>
            </a:pPr>
            <a:r>
              <a:rPr lang="en-US" dirty="0" smtClean="0"/>
              <a:t>The team actually created the image </a:t>
            </a:r>
          </a:p>
          <a:p>
            <a:pPr lvl="1">
              <a:buFont typeface="Arial" pitchFamily="34" charset="0"/>
              <a:buChar char="•"/>
            </a:pPr>
            <a:r>
              <a:rPr lang="en-US" i="1" dirty="0" smtClean="0"/>
              <a:t>Not from some other source/world wide web/etc.</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a:p>
            <a:endParaRPr lang="en-US" dirty="0" smtClean="0"/>
          </a:p>
          <a:p>
            <a:pPr>
              <a:buNone/>
            </a:pPr>
            <a:r>
              <a:rPr lang="en-US" dirty="0" smtClean="0"/>
              <a:t>Also:</a:t>
            </a:r>
          </a:p>
          <a:p>
            <a:r>
              <a:rPr lang="en-US" dirty="0" smtClean="0"/>
              <a:t>While there are three slides, you can have more imagery. Minimum of one, max of ten.</a:t>
            </a:r>
          </a:p>
          <a:p>
            <a:r>
              <a:rPr lang="en-US" dirty="0" smtClean="0"/>
              <a:t>The “best” image should have a PDF version,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smtClean="0"/>
              <a:t>Submit legends as separate images so they can be re-sized for future use if needed.</a:t>
            </a:r>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371</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Team Location Here</vt:lpstr>
      <vt:lpstr>Team Location Here</vt:lpstr>
      <vt:lpstr>Team Location Here</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Childs, Lauren M. (LARC-E3)[DEVELOP - Wise County (LaRC)]</cp:lastModifiedBy>
  <cp:revision>24</cp:revision>
  <dcterms:created xsi:type="dcterms:W3CDTF">2012-09-06T20:21:36Z</dcterms:created>
  <dcterms:modified xsi:type="dcterms:W3CDTF">2016-01-26T18:42:28Z</dcterms:modified>
</cp:coreProperties>
</file>