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754"/>
    <a:srgbClr val="EA7845"/>
    <a:srgbClr val="EAA24A"/>
    <a:srgbClr val="586991"/>
    <a:srgbClr val="7DB862"/>
    <a:srgbClr val="FFFFFF"/>
    <a:srgbClr val="E9A149"/>
    <a:srgbClr val="333333"/>
    <a:srgbClr val="F4901A"/>
    <a:srgbClr val="FF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9528" autoAdjust="0"/>
  </p:normalViewPr>
  <p:slideViewPr>
    <p:cSldViewPr snapToGrid="0">
      <p:cViewPr varScale="1">
        <p:scale>
          <a:sx n="104" d="100"/>
          <a:sy n="104" d="100"/>
        </p:scale>
        <p:origin x="642" y="96"/>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a:t>
            </a:r>
            <a:r>
              <a:rPr lang="en-US" dirty="0" smtClean="0">
                <a:solidFill>
                  <a:srgbClr val="FF0000"/>
                </a:solidFill>
              </a:rPr>
              <a:t>Website </a:t>
            </a:r>
            <a:r>
              <a:rPr lang="en-US" dirty="0" smtClean="0">
                <a:solidFill>
                  <a:srgbClr val="FF0000"/>
                </a:solidFill>
              </a:rPr>
              <a:t>Image should be placed behind the top aperture shape. An example shape has been placed in this position for your reference. Delete the example </a:t>
            </a:r>
            <a:r>
              <a:rPr lang="en-US" smtClean="0">
                <a:solidFill>
                  <a:srgbClr val="FF0000"/>
                </a:solidFill>
              </a:rPr>
              <a:t>Website Image, </a:t>
            </a:r>
            <a:r>
              <a:rPr lang="en-US" dirty="0" smtClean="0">
                <a:solidFill>
                  <a:srgbClr val="FF0000"/>
                </a:solidFill>
              </a:rPr>
              <a:t>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88230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53069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10572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71417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
        <p:nvSpPr>
          <p:cNvPr id="13" name="contract info"/>
          <p:cNvSpPr/>
          <p:nvPr userDrawn="1"/>
        </p:nvSpPr>
        <p:spPr>
          <a:xfrm>
            <a:off x="0" y="6428381"/>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4"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218754"/>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218754"/>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218754"/>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294738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3354226"/>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3753515"/>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4155851"/>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45528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5" name="Text Placeholder 17"/>
          <p:cNvSpPr txBox="1">
            <a:spLocks/>
          </p:cNvSpPr>
          <p:nvPr/>
        </p:nvSpPr>
        <p:spPr>
          <a:xfrm>
            <a:off x="8416031" y="2144094"/>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38183" y="168051"/>
            <a:ext cx="2987040" cy="2492990"/>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a:t>
            </a:r>
            <a:r>
              <a:rPr lang="en-US" sz="1200" dirty="0" smtClean="0">
                <a:solidFill>
                  <a:srgbClr val="FF0000"/>
                </a:solidFill>
              </a:rPr>
              <a:t>Website </a:t>
            </a:r>
            <a:r>
              <a:rPr lang="en-US" sz="1200" dirty="0" smtClean="0">
                <a:solidFill>
                  <a:srgbClr val="FF0000"/>
                </a:solidFill>
              </a:rPr>
              <a:t>Image should be placed behind the top aperture shape. An example shape has been placed in this position for your reference. Delete the example </a:t>
            </a:r>
            <a:r>
              <a:rPr lang="en-US" sz="1200" dirty="0" smtClean="0">
                <a:solidFill>
                  <a:srgbClr val="FF0000"/>
                </a:solidFill>
              </a:rPr>
              <a:t>Website</a:t>
            </a:r>
            <a:r>
              <a:rPr lang="en-US" sz="1200" dirty="0" smtClean="0">
                <a:solidFill>
                  <a:srgbClr val="FF0000"/>
                </a:solidFill>
              </a:rPr>
              <a:t> </a:t>
            </a:r>
            <a:r>
              <a:rPr lang="en-US" sz="1200" dirty="0" smtClean="0">
                <a:solidFill>
                  <a:srgbClr val="FF0000"/>
                </a:solidFill>
              </a:rPr>
              <a:t>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6" name="TextBox 15"/>
          <p:cNvSpPr txBox="1"/>
          <p:nvPr/>
        </p:nvSpPr>
        <p:spPr>
          <a:xfrm>
            <a:off x="8186785" y="5532375"/>
            <a:ext cx="3663331" cy="1169551"/>
          </a:xfrm>
          <a:prstGeom prst="rect">
            <a:avLst/>
          </a:prstGeom>
          <a:noFill/>
        </p:spPr>
        <p:txBody>
          <a:bodyPr wrap="square" rtlCol="0">
            <a:spAutoFit/>
          </a:bodyPr>
          <a:lstStyle/>
          <a:p>
            <a:pPr algn="r"/>
            <a:r>
              <a:rPr lang="en-US" sz="1400" b="1" dirty="0" smtClean="0"/>
              <a:t>Spell Out Term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4600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502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38607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797829"/>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049550" y="1904682"/>
            <a:ext cx="2240280" cy="768096"/>
          </a:xfrm>
        </p:spPr>
        <p:txBody>
          <a:bodyPr/>
          <a:lstStyle/>
          <a:p>
            <a:r>
              <a:rPr lang="en-US" dirty="0" smtClean="0"/>
              <a:t>Maps</a:t>
            </a:r>
            <a:endParaRPr lang="en-US" dirty="0"/>
          </a:p>
        </p:txBody>
      </p:sp>
      <p:sp>
        <p:nvSpPr>
          <p:cNvPr id="6" name="Text Placeholder 5"/>
          <p:cNvSpPr>
            <a:spLocks noGrp="1"/>
          </p:cNvSpPr>
          <p:nvPr>
            <p:ph type="body" sz="quarter" idx="17"/>
          </p:nvPr>
        </p:nvSpPr>
        <p:spPr>
          <a:xfrm>
            <a:off x="2049550" y="4926746"/>
            <a:ext cx="2240280" cy="768096"/>
          </a:xfrm>
        </p:spPr>
        <p:txBody>
          <a:bodyPr>
            <a:normAutofit/>
          </a:bodyPr>
          <a:lstStyle/>
          <a:p>
            <a:r>
              <a:rPr lang="en-US" sz="4400" dirty="0" smtClean="0"/>
              <a:t>Logos</a:t>
            </a:r>
            <a:endParaRPr lang="en-US" sz="4400" dirty="0"/>
          </a:p>
        </p:txBody>
      </p:sp>
      <p:sp>
        <p:nvSpPr>
          <p:cNvPr id="8"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 3, and 4).</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 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2603662"/>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2811</TotalTime>
  <Words>1023</Words>
  <Application>Microsoft Office PowerPoint</Application>
  <PresentationFormat>Widescreen</PresentationFormat>
  <Paragraphs>107</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Clayton, Amanda L. (LARC)[SSAI DEVELOP]</cp:lastModifiedBy>
  <cp:revision>147</cp:revision>
  <dcterms:created xsi:type="dcterms:W3CDTF">2015-05-18T13:26:09Z</dcterms:created>
  <dcterms:modified xsi:type="dcterms:W3CDTF">2017-02-22T18:50:16Z</dcterms:modified>
</cp:coreProperties>
</file>