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1D6"/>
    <a:srgbClr val="F1AB8B"/>
    <a:srgbClr val="E978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p:scale>
          <a:sx n="46" d="100"/>
          <a:sy n="46" d="100"/>
        </p:scale>
        <p:origin x="10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62EBDB-28B5-A646-8FEE-4A24E1702CA3}" type="doc">
      <dgm:prSet loTypeId="urn:microsoft.com/office/officeart/2005/8/layout/hProcess4" loCatId="process" qsTypeId="urn:microsoft.com/office/officeart/2005/8/quickstyle/simple4" qsCatId="simple" csTypeId="urn:microsoft.com/office/officeart/2005/8/colors/accent2_3" csCatId="accent2" phldr="1"/>
      <dgm:spPr/>
      <dgm:t>
        <a:bodyPr/>
        <a:lstStyle/>
        <a:p>
          <a:endParaRPr lang="en-US"/>
        </a:p>
      </dgm:t>
    </dgm:pt>
    <dgm:pt modelId="{5B2B1F56-3EAC-1347-8269-88EEF9CFAE0A}">
      <dgm:prSet phldrT="[Text]"/>
      <dgm:spPr/>
      <dgm:t>
        <a:bodyPr/>
        <a:lstStyle/>
        <a:p>
          <a:r>
            <a:rPr lang="en-US" dirty="0" smtClean="0"/>
            <a:t>Data Acquisition</a:t>
          </a:r>
          <a:endParaRPr lang="en-US" dirty="0"/>
        </a:p>
      </dgm:t>
    </dgm:pt>
    <dgm:pt modelId="{7A4F66F3-0D1C-4B4B-B9ED-C90540CA2151}" type="parTrans" cxnId="{6E971BB5-4110-B94B-A8D3-37F3AB3ED3A6}">
      <dgm:prSet/>
      <dgm:spPr/>
      <dgm:t>
        <a:bodyPr/>
        <a:lstStyle/>
        <a:p>
          <a:endParaRPr lang="en-US"/>
        </a:p>
      </dgm:t>
    </dgm:pt>
    <dgm:pt modelId="{B833634B-537C-A24F-849A-8F546AB7DD6A}" type="sibTrans" cxnId="{6E971BB5-4110-B94B-A8D3-37F3AB3ED3A6}">
      <dgm:prSet/>
      <dgm:spPr/>
      <dgm:t>
        <a:bodyPr/>
        <a:lstStyle/>
        <a:p>
          <a:endParaRPr lang="en-US"/>
        </a:p>
      </dgm:t>
    </dgm:pt>
    <dgm:pt modelId="{222B94E6-BA77-3345-835A-6ED90526D592}">
      <dgm:prSet phldrT="[Text]" custT="1"/>
      <dgm:spPr/>
      <dgm:t>
        <a:bodyPr/>
        <a:lstStyle/>
        <a:p>
          <a:r>
            <a:rPr lang="en-US" sz="2400" dirty="0" smtClean="0"/>
            <a:t>NASA Terra &amp; Aqua MODIS</a:t>
          </a:r>
          <a:endParaRPr lang="en-US" sz="2400" dirty="0"/>
        </a:p>
      </dgm:t>
    </dgm:pt>
    <dgm:pt modelId="{C1977B03-675A-7542-8A7E-7BD96B347D60}" type="parTrans" cxnId="{3BF6B915-2694-0D4C-A1F3-70E4DF7F137A}">
      <dgm:prSet/>
      <dgm:spPr/>
      <dgm:t>
        <a:bodyPr/>
        <a:lstStyle/>
        <a:p>
          <a:endParaRPr lang="en-US"/>
        </a:p>
      </dgm:t>
    </dgm:pt>
    <dgm:pt modelId="{4142B761-569B-4447-9FE8-4FABC224055D}" type="sibTrans" cxnId="{3BF6B915-2694-0D4C-A1F3-70E4DF7F137A}">
      <dgm:prSet/>
      <dgm:spPr/>
      <dgm:t>
        <a:bodyPr/>
        <a:lstStyle/>
        <a:p>
          <a:endParaRPr lang="en-US"/>
        </a:p>
      </dgm:t>
    </dgm:pt>
    <dgm:pt modelId="{5ACB973B-864A-B24D-A7A9-AB151824B28B}">
      <dgm:prSet phldrT="[Text]" custT="1"/>
      <dgm:spPr/>
      <dgm:t>
        <a:bodyPr/>
        <a:lstStyle/>
        <a:p>
          <a:r>
            <a:rPr lang="en-US" sz="2400" dirty="0" smtClean="0"/>
            <a:t>Climate Reference Network</a:t>
          </a:r>
          <a:endParaRPr lang="en-US" sz="2400" dirty="0"/>
        </a:p>
      </dgm:t>
    </dgm:pt>
    <dgm:pt modelId="{993EC73A-A4DA-F545-A6F8-42A631856E13}" type="parTrans" cxnId="{1DE0F289-CA53-CE42-8F63-00305DB3FCF5}">
      <dgm:prSet/>
      <dgm:spPr/>
      <dgm:t>
        <a:bodyPr/>
        <a:lstStyle/>
        <a:p>
          <a:endParaRPr lang="en-US"/>
        </a:p>
      </dgm:t>
    </dgm:pt>
    <dgm:pt modelId="{C09A97B8-8C42-5F48-841C-F84D29ADAAE6}" type="sibTrans" cxnId="{1DE0F289-CA53-CE42-8F63-00305DB3FCF5}">
      <dgm:prSet/>
      <dgm:spPr/>
      <dgm:t>
        <a:bodyPr/>
        <a:lstStyle/>
        <a:p>
          <a:endParaRPr lang="en-US"/>
        </a:p>
      </dgm:t>
    </dgm:pt>
    <dgm:pt modelId="{DD6A1613-3785-9042-A10B-04A32C03BAF0}">
      <dgm:prSet phldrT="[Text]"/>
      <dgm:spPr/>
      <dgm:t>
        <a:bodyPr/>
        <a:lstStyle/>
        <a:p>
          <a:r>
            <a:rPr lang="en-US" dirty="0" smtClean="0"/>
            <a:t>Data Analysis</a:t>
          </a:r>
          <a:endParaRPr lang="en-US" dirty="0"/>
        </a:p>
      </dgm:t>
    </dgm:pt>
    <dgm:pt modelId="{17C2FF55-08C3-4F47-8382-2C2E7D29F58E}" type="parTrans" cxnId="{83CE02C5-8725-5848-A91F-AC7F77E064C5}">
      <dgm:prSet/>
      <dgm:spPr/>
      <dgm:t>
        <a:bodyPr/>
        <a:lstStyle/>
        <a:p>
          <a:endParaRPr lang="en-US"/>
        </a:p>
      </dgm:t>
    </dgm:pt>
    <dgm:pt modelId="{8ADE07BC-B59F-E047-ACA2-CC9EEC79FFF0}" type="sibTrans" cxnId="{83CE02C5-8725-5848-A91F-AC7F77E064C5}">
      <dgm:prSet/>
      <dgm:spPr/>
      <dgm:t>
        <a:bodyPr/>
        <a:lstStyle/>
        <a:p>
          <a:endParaRPr lang="en-US"/>
        </a:p>
      </dgm:t>
    </dgm:pt>
    <dgm:pt modelId="{613057D3-8AB8-E64D-BF44-F63C4FC6C6D5}">
      <dgm:prSet phldrT="[Text]" custT="1"/>
      <dgm:spPr/>
      <dgm:t>
        <a:bodyPr/>
        <a:lstStyle/>
        <a:p>
          <a:r>
            <a:rPr lang="en-US" sz="2400" dirty="0" smtClean="0"/>
            <a:t>Run MODIS through algorithm to extract LST values</a:t>
          </a:r>
          <a:endParaRPr lang="en-US" sz="2400" dirty="0"/>
        </a:p>
      </dgm:t>
    </dgm:pt>
    <dgm:pt modelId="{8D7D75F0-62DC-0947-B1BA-22304918D0F4}" type="parTrans" cxnId="{D344B452-EA55-8946-AAE5-A6AFB71C8195}">
      <dgm:prSet/>
      <dgm:spPr/>
      <dgm:t>
        <a:bodyPr/>
        <a:lstStyle/>
        <a:p>
          <a:endParaRPr lang="en-US"/>
        </a:p>
      </dgm:t>
    </dgm:pt>
    <dgm:pt modelId="{B941062F-5D6B-654A-9209-D3271F690F04}" type="sibTrans" cxnId="{D344B452-EA55-8946-AAE5-A6AFB71C8195}">
      <dgm:prSet/>
      <dgm:spPr/>
      <dgm:t>
        <a:bodyPr/>
        <a:lstStyle/>
        <a:p>
          <a:endParaRPr lang="en-US"/>
        </a:p>
      </dgm:t>
    </dgm:pt>
    <dgm:pt modelId="{88A9D660-70A8-0248-A2CB-26CB7E4A6F41}">
      <dgm:prSet phldrT="[Text]"/>
      <dgm:spPr/>
      <dgm:t>
        <a:bodyPr/>
        <a:lstStyle/>
        <a:p>
          <a:r>
            <a:rPr lang="en-US" dirty="0" smtClean="0"/>
            <a:t>End Product</a:t>
          </a:r>
          <a:endParaRPr lang="en-US" dirty="0"/>
        </a:p>
      </dgm:t>
    </dgm:pt>
    <dgm:pt modelId="{7DF9EAD3-04BC-E24C-8362-3882888F199F}" type="parTrans" cxnId="{B6EB92DE-6B32-3E40-8270-6E16772678D3}">
      <dgm:prSet/>
      <dgm:spPr/>
      <dgm:t>
        <a:bodyPr/>
        <a:lstStyle/>
        <a:p>
          <a:endParaRPr lang="en-US"/>
        </a:p>
      </dgm:t>
    </dgm:pt>
    <dgm:pt modelId="{E4B17A9C-B3E7-4D41-9B62-84AC83E8CE90}" type="sibTrans" cxnId="{B6EB92DE-6B32-3E40-8270-6E16772678D3}">
      <dgm:prSet/>
      <dgm:spPr/>
      <dgm:t>
        <a:bodyPr/>
        <a:lstStyle/>
        <a:p>
          <a:endParaRPr lang="en-US"/>
        </a:p>
      </dgm:t>
    </dgm:pt>
    <dgm:pt modelId="{2C8713B8-4384-674A-8F07-F54AC434FA36}">
      <dgm:prSet phldrT="[Text]" custT="1"/>
      <dgm:spPr/>
      <dgm:t>
        <a:bodyPr/>
        <a:lstStyle/>
        <a:p>
          <a:r>
            <a:rPr lang="en-US" sz="2400" dirty="0" smtClean="0"/>
            <a:t>Maps of heating, cooling, and growing degree days</a:t>
          </a:r>
          <a:endParaRPr lang="en-US" sz="2400" dirty="0"/>
        </a:p>
      </dgm:t>
    </dgm:pt>
    <dgm:pt modelId="{B93A95E8-AEAF-9540-83F6-EB55D1E983AB}" type="sibTrans" cxnId="{79D82E40-EB32-324F-94C2-A9AAEB67D565}">
      <dgm:prSet/>
      <dgm:spPr/>
      <dgm:t>
        <a:bodyPr/>
        <a:lstStyle/>
        <a:p>
          <a:endParaRPr lang="en-US"/>
        </a:p>
      </dgm:t>
    </dgm:pt>
    <dgm:pt modelId="{AF667451-768A-7745-974E-9B7877388383}" type="parTrans" cxnId="{79D82E40-EB32-324F-94C2-A9AAEB67D565}">
      <dgm:prSet/>
      <dgm:spPr/>
      <dgm:t>
        <a:bodyPr/>
        <a:lstStyle/>
        <a:p>
          <a:endParaRPr lang="en-US"/>
        </a:p>
      </dgm:t>
    </dgm:pt>
    <dgm:pt modelId="{F01DA88D-7752-AE4D-98FC-42C712840985}" type="pres">
      <dgm:prSet presAssocID="{5E62EBDB-28B5-A646-8FEE-4A24E1702CA3}" presName="Name0" presStyleCnt="0">
        <dgm:presLayoutVars>
          <dgm:dir/>
          <dgm:animLvl val="lvl"/>
          <dgm:resizeHandles val="exact"/>
        </dgm:presLayoutVars>
      </dgm:prSet>
      <dgm:spPr/>
      <dgm:t>
        <a:bodyPr/>
        <a:lstStyle/>
        <a:p>
          <a:endParaRPr lang="en-US"/>
        </a:p>
      </dgm:t>
    </dgm:pt>
    <dgm:pt modelId="{63DB9097-51F1-B74B-97B2-BC733E1DFFBD}" type="pres">
      <dgm:prSet presAssocID="{5E62EBDB-28B5-A646-8FEE-4A24E1702CA3}" presName="tSp" presStyleCnt="0"/>
      <dgm:spPr/>
    </dgm:pt>
    <dgm:pt modelId="{FC6C89DB-B999-5C48-90E5-510EE93BD3FC}" type="pres">
      <dgm:prSet presAssocID="{5E62EBDB-28B5-A646-8FEE-4A24E1702CA3}" presName="bSp" presStyleCnt="0"/>
      <dgm:spPr/>
    </dgm:pt>
    <dgm:pt modelId="{EBA5A5CD-B34B-2340-AE3A-F71D51A4D5C5}" type="pres">
      <dgm:prSet presAssocID="{5E62EBDB-28B5-A646-8FEE-4A24E1702CA3}" presName="process" presStyleCnt="0"/>
      <dgm:spPr/>
    </dgm:pt>
    <dgm:pt modelId="{901870C7-4F83-F547-A2D2-7DCDDBFA1CE6}" type="pres">
      <dgm:prSet presAssocID="{5B2B1F56-3EAC-1347-8269-88EEF9CFAE0A}" presName="composite1" presStyleCnt="0"/>
      <dgm:spPr/>
    </dgm:pt>
    <dgm:pt modelId="{4B564130-2E19-3541-8327-19D1BC5399A0}" type="pres">
      <dgm:prSet presAssocID="{5B2B1F56-3EAC-1347-8269-88EEF9CFAE0A}" presName="dummyNode1" presStyleLbl="node1" presStyleIdx="0" presStyleCnt="3"/>
      <dgm:spPr/>
    </dgm:pt>
    <dgm:pt modelId="{EF2F10C2-0F6F-D042-BDB6-14F589D6D419}" type="pres">
      <dgm:prSet presAssocID="{5B2B1F56-3EAC-1347-8269-88EEF9CFAE0A}" presName="childNode1" presStyleLbl="bgAcc1" presStyleIdx="0" presStyleCnt="3">
        <dgm:presLayoutVars>
          <dgm:bulletEnabled val="1"/>
        </dgm:presLayoutVars>
      </dgm:prSet>
      <dgm:spPr/>
      <dgm:t>
        <a:bodyPr/>
        <a:lstStyle/>
        <a:p>
          <a:endParaRPr lang="en-US"/>
        </a:p>
      </dgm:t>
    </dgm:pt>
    <dgm:pt modelId="{4D689C27-A382-3F40-820B-01B8C9BA6D6A}" type="pres">
      <dgm:prSet presAssocID="{5B2B1F56-3EAC-1347-8269-88EEF9CFAE0A}" presName="childNode1tx" presStyleLbl="bgAcc1" presStyleIdx="0" presStyleCnt="3">
        <dgm:presLayoutVars>
          <dgm:bulletEnabled val="1"/>
        </dgm:presLayoutVars>
      </dgm:prSet>
      <dgm:spPr/>
      <dgm:t>
        <a:bodyPr/>
        <a:lstStyle/>
        <a:p>
          <a:endParaRPr lang="en-US"/>
        </a:p>
      </dgm:t>
    </dgm:pt>
    <dgm:pt modelId="{365EC87A-3EF3-1144-B16A-6A6C55E1E284}" type="pres">
      <dgm:prSet presAssocID="{5B2B1F56-3EAC-1347-8269-88EEF9CFAE0A}" presName="parentNode1" presStyleLbl="node1" presStyleIdx="0" presStyleCnt="3">
        <dgm:presLayoutVars>
          <dgm:chMax val="1"/>
          <dgm:bulletEnabled val="1"/>
        </dgm:presLayoutVars>
      </dgm:prSet>
      <dgm:spPr/>
      <dgm:t>
        <a:bodyPr/>
        <a:lstStyle/>
        <a:p>
          <a:endParaRPr lang="en-US"/>
        </a:p>
      </dgm:t>
    </dgm:pt>
    <dgm:pt modelId="{EB0000EF-13CA-404C-AC1A-536BDFD64A30}" type="pres">
      <dgm:prSet presAssocID="{5B2B1F56-3EAC-1347-8269-88EEF9CFAE0A}" presName="connSite1" presStyleCnt="0"/>
      <dgm:spPr/>
    </dgm:pt>
    <dgm:pt modelId="{299077FE-C929-5242-BA5A-1A020105AFE2}" type="pres">
      <dgm:prSet presAssocID="{B833634B-537C-A24F-849A-8F546AB7DD6A}" presName="Name9" presStyleLbl="sibTrans2D1" presStyleIdx="0" presStyleCnt="2"/>
      <dgm:spPr/>
      <dgm:t>
        <a:bodyPr/>
        <a:lstStyle/>
        <a:p>
          <a:endParaRPr lang="en-US"/>
        </a:p>
      </dgm:t>
    </dgm:pt>
    <dgm:pt modelId="{9292D1AA-4489-604C-A8EB-AF98EC217BF7}" type="pres">
      <dgm:prSet presAssocID="{DD6A1613-3785-9042-A10B-04A32C03BAF0}" presName="composite2" presStyleCnt="0"/>
      <dgm:spPr/>
    </dgm:pt>
    <dgm:pt modelId="{C5B1717A-481F-164D-A739-C840B7D5888A}" type="pres">
      <dgm:prSet presAssocID="{DD6A1613-3785-9042-A10B-04A32C03BAF0}" presName="dummyNode2" presStyleLbl="node1" presStyleIdx="0" presStyleCnt="3"/>
      <dgm:spPr/>
    </dgm:pt>
    <dgm:pt modelId="{4F4CEB2D-7E0A-384C-8D4B-D722DF8CF391}" type="pres">
      <dgm:prSet presAssocID="{DD6A1613-3785-9042-A10B-04A32C03BAF0}" presName="childNode2" presStyleLbl="bgAcc1" presStyleIdx="1" presStyleCnt="3">
        <dgm:presLayoutVars>
          <dgm:bulletEnabled val="1"/>
        </dgm:presLayoutVars>
      </dgm:prSet>
      <dgm:spPr/>
      <dgm:t>
        <a:bodyPr/>
        <a:lstStyle/>
        <a:p>
          <a:endParaRPr lang="en-US"/>
        </a:p>
      </dgm:t>
    </dgm:pt>
    <dgm:pt modelId="{23EB2256-5F3E-374E-B0C7-9B7395BB663E}" type="pres">
      <dgm:prSet presAssocID="{DD6A1613-3785-9042-A10B-04A32C03BAF0}" presName="childNode2tx" presStyleLbl="bgAcc1" presStyleIdx="1" presStyleCnt="3">
        <dgm:presLayoutVars>
          <dgm:bulletEnabled val="1"/>
        </dgm:presLayoutVars>
      </dgm:prSet>
      <dgm:spPr/>
      <dgm:t>
        <a:bodyPr/>
        <a:lstStyle/>
        <a:p>
          <a:endParaRPr lang="en-US"/>
        </a:p>
      </dgm:t>
    </dgm:pt>
    <dgm:pt modelId="{15712439-5373-0743-9B77-3AF3294AE052}" type="pres">
      <dgm:prSet presAssocID="{DD6A1613-3785-9042-A10B-04A32C03BAF0}" presName="parentNode2" presStyleLbl="node1" presStyleIdx="1" presStyleCnt="3">
        <dgm:presLayoutVars>
          <dgm:chMax val="0"/>
          <dgm:bulletEnabled val="1"/>
        </dgm:presLayoutVars>
      </dgm:prSet>
      <dgm:spPr/>
      <dgm:t>
        <a:bodyPr/>
        <a:lstStyle/>
        <a:p>
          <a:endParaRPr lang="en-US"/>
        </a:p>
      </dgm:t>
    </dgm:pt>
    <dgm:pt modelId="{E8C94E38-AE7E-0244-8F38-352902B75CE9}" type="pres">
      <dgm:prSet presAssocID="{DD6A1613-3785-9042-A10B-04A32C03BAF0}" presName="connSite2" presStyleCnt="0"/>
      <dgm:spPr/>
    </dgm:pt>
    <dgm:pt modelId="{35E91508-6BE0-6046-BB50-643B8D509917}" type="pres">
      <dgm:prSet presAssocID="{8ADE07BC-B59F-E047-ACA2-CC9EEC79FFF0}" presName="Name18" presStyleLbl="sibTrans2D1" presStyleIdx="1" presStyleCnt="2"/>
      <dgm:spPr/>
      <dgm:t>
        <a:bodyPr/>
        <a:lstStyle/>
        <a:p>
          <a:endParaRPr lang="en-US"/>
        </a:p>
      </dgm:t>
    </dgm:pt>
    <dgm:pt modelId="{7487C78B-E30B-984F-80DB-05C5703E211D}" type="pres">
      <dgm:prSet presAssocID="{88A9D660-70A8-0248-A2CB-26CB7E4A6F41}" presName="composite1" presStyleCnt="0"/>
      <dgm:spPr/>
    </dgm:pt>
    <dgm:pt modelId="{E7EE018A-EA6C-E941-85F0-FD36A1484EF6}" type="pres">
      <dgm:prSet presAssocID="{88A9D660-70A8-0248-A2CB-26CB7E4A6F41}" presName="dummyNode1" presStyleLbl="node1" presStyleIdx="1" presStyleCnt="3"/>
      <dgm:spPr/>
    </dgm:pt>
    <dgm:pt modelId="{7EEDBC05-8AFB-BE4B-84D4-3790E5C8E544}" type="pres">
      <dgm:prSet presAssocID="{88A9D660-70A8-0248-A2CB-26CB7E4A6F41}" presName="childNode1" presStyleLbl="bgAcc1" presStyleIdx="2" presStyleCnt="3">
        <dgm:presLayoutVars>
          <dgm:bulletEnabled val="1"/>
        </dgm:presLayoutVars>
      </dgm:prSet>
      <dgm:spPr/>
      <dgm:t>
        <a:bodyPr/>
        <a:lstStyle/>
        <a:p>
          <a:endParaRPr lang="en-US"/>
        </a:p>
      </dgm:t>
    </dgm:pt>
    <dgm:pt modelId="{1FFA18F2-6CC6-F244-91A3-693A27FE06E8}" type="pres">
      <dgm:prSet presAssocID="{88A9D660-70A8-0248-A2CB-26CB7E4A6F41}" presName="childNode1tx" presStyleLbl="bgAcc1" presStyleIdx="2" presStyleCnt="3">
        <dgm:presLayoutVars>
          <dgm:bulletEnabled val="1"/>
        </dgm:presLayoutVars>
      </dgm:prSet>
      <dgm:spPr/>
      <dgm:t>
        <a:bodyPr/>
        <a:lstStyle/>
        <a:p>
          <a:endParaRPr lang="en-US"/>
        </a:p>
      </dgm:t>
    </dgm:pt>
    <dgm:pt modelId="{4A0121C6-AA04-A84E-A155-999E7AF6E48B}" type="pres">
      <dgm:prSet presAssocID="{88A9D660-70A8-0248-A2CB-26CB7E4A6F41}" presName="parentNode1" presStyleLbl="node1" presStyleIdx="2" presStyleCnt="3">
        <dgm:presLayoutVars>
          <dgm:chMax val="1"/>
          <dgm:bulletEnabled val="1"/>
        </dgm:presLayoutVars>
      </dgm:prSet>
      <dgm:spPr/>
      <dgm:t>
        <a:bodyPr/>
        <a:lstStyle/>
        <a:p>
          <a:endParaRPr lang="en-US"/>
        </a:p>
      </dgm:t>
    </dgm:pt>
    <dgm:pt modelId="{F57DEFEA-AC32-6B46-9000-91CC2A834FE7}" type="pres">
      <dgm:prSet presAssocID="{88A9D660-70A8-0248-A2CB-26CB7E4A6F41}" presName="connSite1" presStyleCnt="0"/>
      <dgm:spPr/>
    </dgm:pt>
  </dgm:ptLst>
  <dgm:cxnLst>
    <dgm:cxn modelId="{FBB6A01A-2394-AC44-99B8-777EAF495681}" type="presOf" srcId="{613057D3-8AB8-E64D-BF44-F63C4FC6C6D5}" destId="{4F4CEB2D-7E0A-384C-8D4B-D722DF8CF391}" srcOrd="0" destOrd="0" presId="urn:microsoft.com/office/officeart/2005/8/layout/hProcess4"/>
    <dgm:cxn modelId="{77A371B1-6486-EE43-B4AF-41E2FFAE989B}" type="presOf" srcId="{2C8713B8-4384-674A-8F07-F54AC434FA36}" destId="{1FFA18F2-6CC6-F244-91A3-693A27FE06E8}" srcOrd="1" destOrd="0" presId="urn:microsoft.com/office/officeart/2005/8/layout/hProcess4"/>
    <dgm:cxn modelId="{6E971BB5-4110-B94B-A8D3-37F3AB3ED3A6}" srcId="{5E62EBDB-28B5-A646-8FEE-4A24E1702CA3}" destId="{5B2B1F56-3EAC-1347-8269-88EEF9CFAE0A}" srcOrd="0" destOrd="0" parTransId="{7A4F66F3-0D1C-4B4B-B9ED-C90540CA2151}" sibTransId="{B833634B-537C-A24F-849A-8F546AB7DD6A}"/>
    <dgm:cxn modelId="{B6EB92DE-6B32-3E40-8270-6E16772678D3}" srcId="{5E62EBDB-28B5-A646-8FEE-4A24E1702CA3}" destId="{88A9D660-70A8-0248-A2CB-26CB7E4A6F41}" srcOrd="2" destOrd="0" parTransId="{7DF9EAD3-04BC-E24C-8362-3882888F199F}" sibTransId="{E4B17A9C-B3E7-4D41-9B62-84AC83E8CE90}"/>
    <dgm:cxn modelId="{5CCC7FF6-35FF-BB49-88C5-68DC44F7CCD6}" type="presOf" srcId="{2C8713B8-4384-674A-8F07-F54AC434FA36}" destId="{7EEDBC05-8AFB-BE4B-84D4-3790E5C8E544}" srcOrd="0" destOrd="0" presId="urn:microsoft.com/office/officeart/2005/8/layout/hProcess4"/>
    <dgm:cxn modelId="{DBECD3F9-D5BC-F64C-AD43-DA457E52E13C}" type="presOf" srcId="{5E62EBDB-28B5-A646-8FEE-4A24E1702CA3}" destId="{F01DA88D-7752-AE4D-98FC-42C712840985}" srcOrd="0" destOrd="0" presId="urn:microsoft.com/office/officeart/2005/8/layout/hProcess4"/>
    <dgm:cxn modelId="{8E86CFE6-9DDE-A24A-998D-638EEF26E094}" type="presOf" srcId="{5ACB973B-864A-B24D-A7A9-AB151824B28B}" destId="{4D689C27-A382-3F40-820B-01B8C9BA6D6A}" srcOrd="1" destOrd="1" presId="urn:microsoft.com/office/officeart/2005/8/layout/hProcess4"/>
    <dgm:cxn modelId="{D344B452-EA55-8946-AAE5-A6AFB71C8195}" srcId="{DD6A1613-3785-9042-A10B-04A32C03BAF0}" destId="{613057D3-8AB8-E64D-BF44-F63C4FC6C6D5}" srcOrd="0" destOrd="0" parTransId="{8D7D75F0-62DC-0947-B1BA-22304918D0F4}" sibTransId="{B941062F-5D6B-654A-9209-D3271F690F04}"/>
    <dgm:cxn modelId="{1DE0F289-CA53-CE42-8F63-00305DB3FCF5}" srcId="{5B2B1F56-3EAC-1347-8269-88EEF9CFAE0A}" destId="{5ACB973B-864A-B24D-A7A9-AB151824B28B}" srcOrd="1" destOrd="0" parTransId="{993EC73A-A4DA-F545-A6F8-42A631856E13}" sibTransId="{C09A97B8-8C42-5F48-841C-F84D29ADAAE6}"/>
    <dgm:cxn modelId="{D770A20F-36EF-6940-B046-F93BEE8F2DC3}" type="presOf" srcId="{5B2B1F56-3EAC-1347-8269-88EEF9CFAE0A}" destId="{365EC87A-3EF3-1144-B16A-6A6C55E1E284}" srcOrd="0" destOrd="0" presId="urn:microsoft.com/office/officeart/2005/8/layout/hProcess4"/>
    <dgm:cxn modelId="{83CE02C5-8725-5848-A91F-AC7F77E064C5}" srcId="{5E62EBDB-28B5-A646-8FEE-4A24E1702CA3}" destId="{DD6A1613-3785-9042-A10B-04A32C03BAF0}" srcOrd="1" destOrd="0" parTransId="{17C2FF55-08C3-4F47-8382-2C2E7D29F58E}" sibTransId="{8ADE07BC-B59F-E047-ACA2-CC9EEC79FFF0}"/>
    <dgm:cxn modelId="{4A60D059-5C25-AE41-958B-FFB719EC4F29}" type="presOf" srcId="{8ADE07BC-B59F-E047-ACA2-CC9EEC79FFF0}" destId="{35E91508-6BE0-6046-BB50-643B8D509917}" srcOrd="0" destOrd="0" presId="urn:microsoft.com/office/officeart/2005/8/layout/hProcess4"/>
    <dgm:cxn modelId="{79D82E40-EB32-324F-94C2-A9AAEB67D565}" srcId="{88A9D660-70A8-0248-A2CB-26CB7E4A6F41}" destId="{2C8713B8-4384-674A-8F07-F54AC434FA36}" srcOrd="0" destOrd="0" parTransId="{AF667451-768A-7745-974E-9B7877388383}" sibTransId="{B93A95E8-AEAF-9540-83F6-EB55D1E983AB}"/>
    <dgm:cxn modelId="{7EA08F21-39D9-6246-8204-03D254435203}" type="presOf" srcId="{613057D3-8AB8-E64D-BF44-F63C4FC6C6D5}" destId="{23EB2256-5F3E-374E-B0C7-9B7395BB663E}" srcOrd="1" destOrd="0" presId="urn:microsoft.com/office/officeart/2005/8/layout/hProcess4"/>
    <dgm:cxn modelId="{F125BC22-B543-4A49-9980-DE145EC0DAE5}" type="presOf" srcId="{5ACB973B-864A-B24D-A7A9-AB151824B28B}" destId="{EF2F10C2-0F6F-D042-BDB6-14F589D6D419}" srcOrd="0" destOrd="1" presId="urn:microsoft.com/office/officeart/2005/8/layout/hProcess4"/>
    <dgm:cxn modelId="{9775962E-1CF3-224A-A927-A90DB59A140C}" type="presOf" srcId="{222B94E6-BA77-3345-835A-6ED90526D592}" destId="{4D689C27-A382-3F40-820B-01B8C9BA6D6A}" srcOrd="1" destOrd="0" presId="urn:microsoft.com/office/officeart/2005/8/layout/hProcess4"/>
    <dgm:cxn modelId="{60EB54FE-EC48-B84E-B0BD-03C7E1EBBCDD}" type="presOf" srcId="{88A9D660-70A8-0248-A2CB-26CB7E4A6F41}" destId="{4A0121C6-AA04-A84E-A155-999E7AF6E48B}" srcOrd="0" destOrd="0" presId="urn:microsoft.com/office/officeart/2005/8/layout/hProcess4"/>
    <dgm:cxn modelId="{ACDF7DE4-DF11-9D4C-9476-399675F45890}" type="presOf" srcId="{B833634B-537C-A24F-849A-8F546AB7DD6A}" destId="{299077FE-C929-5242-BA5A-1A020105AFE2}" srcOrd="0" destOrd="0" presId="urn:microsoft.com/office/officeart/2005/8/layout/hProcess4"/>
    <dgm:cxn modelId="{9F8E1F0F-0239-7249-B46F-AF1D32E3CBCE}" type="presOf" srcId="{222B94E6-BA77-3345-835A-6ED90526D592}" destId="{EF2F10C2-0F6F-D042-BDB6-14F589D6D419}" srcOrd="0" destOrd="0" presId="urn:microsoft.com/office/officeart/2005/8/layout/hProcess4"/>
    <dgm:cxn modelId="{3BF6B915-2694-0D4C-A1F3-70E4DF7F137A}" srcId="{5B2B1F56-3EAC-1347-8269-88EEF9CFAE0A}" destId="{222B94E6-BA77-3345-835A-6ED90526D592}" srcOrd="0" destOrd="0" parTransId="{C1977B03-675A-7542-8A7E-7BD96B347D60}" sibTransId="{4142B761-569B-4447-9FE8-4FABC224055D}"/>
    <dgm:cxn modelId="{DD7CD937-018A-554D-8E49-6926E1D55D22}" type="presOf" srcId="{DD6A1613-3785-9042-A10B-04A32C03BAF0}" destId="{15712439-5373-0743-9B77-3AF3294AE052}" srcOrd="0" destOrd="0" presId="urn:microsoft.com/office/officeart/2005/8/layout/hProcess4"/>
    <dgm:cxn modelId="{8340850E-C9DB-5442-B246-659A468BAAAD}" type="presParOf" srcId="{F01DA88D-7752-AE4D-98FC-42C712840985}" destId="{63DB9097-51F1-B74B-97B2-BC733E1DFFBD}" srcOrd="0" destOrd="0" presId="urn:microsoft.com/office/officeart/2005/8/layout/hProcess4"/>
    <dgm:cxn modelId="{B7A5A7FF-9693-174D-8C95-B17D66092E9C}" type="presParOf" srcId="{F01DA88D-7752-AE4D-98FC-42C712840985}" destId="{FC6C89DB-B999-5C48-90E5-510EE93BD3FC}" srcOrd="1" destOrd="0" presId="urn:microsoft.com/office/officeart/2005/8/layout/hProcess4"/>
    <dgm:cxn modelId="{BEBC0E94-D22E-4A4C-8B80-BA9AA8965C26}" type="presParOf" srcId="{F01DA88D-7752-AE4D-98FC-42C712840985}" destId="{EBA5A5CD-B34B-2340-AE3A-F71D51A4D5C5}" srcOrd="2" destOrd="0" presId="urn:microsoft.com/office/officeart/2005/8/layout/hProcess4"/>
    <dgm:cxn modelId="{325865FC-6A69-ED42-BB7A-FA367E7FC525}" type="presParOf" srcId="{EBA5A5CD-B34B-2340-AE3A-F71D51A4D5C5}" destId="{901870C7-4F83-F547-A2D2-7DCDDBFA1CE6}" srcOrd="0" destOrd="0" presId="urn:microsoft.com/office/officeart/2005/8/layout/hProcess4"/>
    <dgm:cxn modelId="{D9F58042-1771-B24C-9D2D-051D237B28BE}" type="presParOf" srcId="{901870C7-4F83-F547-A2D2-7DCDDBFA1CE6}" destId="{4B564130-2E19-3541-8327-19D1BC5399A0}" srcOrd="0" destOrd="0" presId="urn:microsoft.com/office/officeart/2005/8/layout/hProcess4"/>
    <dgm:cxn modelId="{66855ED0-6F66-534F-876E-1D9E26F0DB38}" type="presParOf" srcId="{901870C7-4F83-F547-A2D2-7DCDDBFA1CE6}" destId="{EF2F10C2-0F6F-D042-BDB6-14F589D6D419}" srcOrd="1" destOrd="0" presId="urn:microsoft.com/office/officeart/2005/8/layout/hProcess4"/>
    <dgm:cxn modelId="{4C1B1534-3E24-3A4D-84C8-1D4FF3D315C9}" type="presParOf" srcId="{901870C7-4F83-F547-A2D2-7DCDDBFA1CE6}" destId="{4D689C27-A382-3F40-820B-01B8C9BA6D6A}" srcOrd="2" destOrd="0" presId="urn:microsoft.com/office/officeart/2005/8/layout/hProcess4"/>
    <dgm:cxn modelId="{C805C041-D678-324D-B992-0A54D038453E}" type="presParOf" srcId="{901870C7-4F83-F547-A2D2-7DCDDBFA1CE6}" destId="{365EC87A-3EF3-1144-B16A-6A6C55E1E284}" srcOrd="3" destOrd="0" presId="urn:microsoft.com/office/officeart/2005/8/layout/hProcess4"/>
    <dgm:cxn modelId="{34E03BC0-63A3-3945-8A1F-4A87C20406E6}" type="presParOf" srcId="{901870C7-4F83-F547-A2D2-7DCDDBFA1CE6}" destId="{EB0000EF-13CA-404C-AC1A-536BDFD64A30}" srcOrd="4" destOrd="0" presId="urn:microsoft.com/office/officeart/2005/8/layout/hProcess4"/>
    <dgm:cxn modelId="{2039D426-BA77-8940-B537-BF98AB1921DF}" type="presParOf" srcId="{EBA5A5CD-B34B-2340-AE3A-F71D51A4D5C5}" destId="{299077FE-C929-5242-BA5A-1A020105AFE2}" srcOrd="1" destOrd="0" presId="urn:microsoft.com/office/officeart/2005/8/layout/hProcess4"/>
    <dgm:cxn modelId="{63B7E808-C101-FF42-BC67-D21C9C96C684}" type="presParOf" srcId="{EBA5A5CD-B34B-2340-AE3A-F71D51A4D5C5}" destId="{9292D1AA-4489-604C-A8EB-AF98EC217BF7}" srcOrd="2" destOrd="0" presId="urn:microsoft.com/office/officeart/2005/8/layout/hProcess4"/>
    <dgm:cxn modelId="{BC290D67-B990-CA48-9BA4-C1AE6126FE09}" type="presParOf" srcId="{9292D1AA-4489-604C-A8EB-AF98EC217BF7}" destId="{C5B1717A-481F-164D-A739-C840B7D5888A}" srcOrd="0" destOrd="0" presId="urn:microsoft.com/office/officeart/2005/8/layout/hProcess4"/>
    <dgm:cxn modelId="{EE949126-C89B-C440-B4BB-54CF9A4F0D0A}" type="presParOf" srcId="{9292D1AA-4489-604C-A8EB-AF98EC217BF7}" destId="{4F4CEB2D-7E0A-384C-8D4B-D722DF8CF391}" srcOrd="1" destOrd="0" presId="urn:microsoft.com/office/officeart/2005/8/layout/hProcess4"/>
    <dgm:cxn modelId="{31E262BB-6821-CB40-A54F-126F8FE5C5E5}" type="presParOf" srcId="{9292D1AA-4489-604C-A8EB-AF98EC217BF7}" destId="{23EB2256-5F3E-374E-B0C7-9B7395BB663E}" srcOrd="2" destOrd="0" presId="urn:microsoft.com/office/officeart/2005/8/layout/hProcess4"/>
    <dgm:cxn modelId="{B800AD2B-43AE-FF4C-AEE9-2BE68A31F371}" type="presParOf" srcId="{9292D1AA-4489-604C-A8EB-AF98EC217BF7}" destId="{15712439-5373-0743-9B77-3AF3294AE052}" srcOrd="3" destOrd="0" presId="urn:microsoft.com/office/officeart/2005/8/layout/hProcess4"/>
    <dgm:cxn modelId="{49CDC128-E174-4B4B-8AB8-2B1C349EBF98}" type="presParOf" srcId="{9292D1AA-4489-604C-A8EB-AF98EC217BF7}" destId="{E8C94E38-AE7E-0244-8F38-352902B75CE9}" srcOrd="4" destOrd="0" presId="urn:microsoft.com/office/officeart/2005/8/layout/hProcess4"/>
    <dgm:cxn modelId="{A1FF125E-DD2C-F942-81AB-795FEFBF8728}" type="presParOf" srcId="{EBA5A5CD-B34B-2340-AE3A-F71D51A4D5C5}" destId="{35E91508-6BE0-6046-BB50-643B8D509917}" srcOrd="3" destOrd="0" presId="urn:microsoft.com/office/officeart/2005/8/layout/hProcess4"/>
    <dgm:cxn modelId="{E6A4038C-7C8F-344B-8FCB-0E48B83C2528}" type="presParOf" srcId="{EBA5A5CD-B34B-2340-AE3A-F71D51A4D5C5}" destId="{7487C78B-E30B-984F-80DB-05C5703E211D}" srcOrd="4" destOrd="0" presId="urn:microsoft.com/office/officeart/2005/8/layout/hProcess4"/>
    <dgm:cxn modelId="{8054FABB-EDBD-E64B-AE6A-6F9065BFA7A9}" type="presParOf" srcId="{7487C78B-E30B-984F-80DB-05C5703E211D}" destId="{E7EE018A-EA6C-E941-85F0-FD36A1484EF6}" srcOrd="0" destOrd="0" presId="urn:microsoft.com/office/officeart/2005/8/layout/hProcess4"/>
    <dgm:cxn modelId="{CE691EE6-9C12-E246-9229-41C2EA4A4016}" type="presParOf" srcId="{7487C78B-E30B-984F-80DB-05C5703E211D}" destId="{7EEDBC05-8AFB-BE4B-84D4-3790E5C8E544}" srcOrd="1" destOrd="0" presId="urn:microsoft.com/office/officeart/2005/8/layout/hProcess4"/>
    <dgm:cxn modelId="{AC029763-4973-4742-ADC9-1B741E5A1B04}" type="presParOf" srcId="{7487C78B-E30B-984F-80DB-05C5703E211D}" destId="{1FFA18F2-6CC6-F244-91A3-693A27FE06E8}" srcOrd="2" destOrd="0" presId="urn:microsoft.com/office/officeart/2005/8/layout/hProcess4"/>
    <dgm:cxn modelId="{5C7731E4-1C1E-E248-8804-810F5F65C52F}" type="presParOf" srcId="{7487C78B-E30B-984F-80DB-05C5703E211D}" destId="{4A0121C6-AA04-A84E-A155-999E7AF6E48B}" srcOrd="3" destOrd="0" presId="urn:microsoft.com/office/officeart/2005/8/layout/hProcess4"/>
    <dgm:cxn modelId="{218AC5CB-1852-A148-8446-AA2F03FFF95E}" type="presParOf" srcId="{7487C78B-E30B-984F-80DB-05C5703E211D}" destId="{F57DEFEA-AC32-6B46-9000-91CC2A834FE7}" srcOrd="4" destOrd="0" presId="urn:microsoft.com/office/officeart/2005/8/layout/hProcess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320C51-6A8F-9941-85CD-DA6246B73A16}" type="doc">
      <dgm:prSet loTypeId="urn:microsoft.com/office/officeart/2005/8/layout/hProcess4" loCatId="process" qsTypeId="urn:microsoft.com/office/officeart/2005/8/quickstyle/simple4" qsCatId="simple" csTypeId="urn:microsoft.com/office/officeart/2005/8/colors/accent2_3" csCatId="accent2" phldr="1"/>
      <dgm:spPr/>
      <dgm:t>
        <a:bodyPr/>
        <a:lstStyle/>
        <a:p>
          <a:endParaRPr lang="en-US"/>
        </a:p>
      </dgm:t>
    </dgm:pt>
    <dgm:pt modelId="{1F32EBBA-05EF-C54E-BD06-E1DFC1228213}">
      <dgm:prSet phldrT="[Text]"/>
      <dgm:spPr/>
      <dgm:t>
        <a:bodyPr/>
        <a:lstStyle/>
        <a:p>
          <a:r>
            <a:rPr lang="en-US" dirty="0" smtClean="0"/>
            <a:t>Data Acquisition</a:t>
          </a:r>
          <a:endParaRPr lang="en-US" dirty="0"/>
        </a:p>
      </dgm:t>
    </dgm:pt>
    <dgm:pt modelId="{0A622245-0944-9B4C-899B-BACFC054EAD2}" type="parTrans" cxnId="{1524F87B-F62E-D240-9CB6-A08B04BF6532}">
      <dgm:prSet/>
      <dgm:spPr/>
      <dgm:t>
        <a:bodyPr/>
        <a:lstStyle/>
        <a:p>
          <a:endParaRPr lang="en-US"/>
        </a:p>
      </dgm:t>
    </dgm:pt>
    <dgm:pt modelId="{4157F2C1-9478-4D4E-AEAA-03EEC5038225}" type="sibTrans" cxnId="{1524F87B-F62E-D240-9CB6-A08B04BF6532}">
      <dgm:prSet/>
      <dgm:spPr/>
      <dgm:t>
        <a:bodyPr/>
        <a:lstStyle/>
        <a:p>
          <a:endParaRPr lang="en-US"/>
        </a:p>
      </dgm:t>
    </dgm:pt>
    <dgm:pt modelId="{DCA94C6F-5522-9F4D-8169-D6DA13DD6C54}">
      <dgm:prSet phldrT="[Text]" custT="1"/>
      <dgm:spPr/>
      <dgm:t>
        <a:bodyPr/>
        <a:lstStyle/>
        <a:p>
          <a:r>
            <a:rPr lang="en-US" sz="2400" dirty="0" smtClean="0"/>
            <a:t>NASA GISTEMP</a:t>
          </a:r>
          <a:endParaRPr lang="en-US" sz="2400" dirty="0"/>
        </a:p>
      </dgm:t>
    </dgm:pt>
    <dgm:pt modelId="{4C83BBB1-91A3-F046-A40A-A154EE69603D}" type="parTrans" cxnId="{B9224BB5-AF49-1A4C-B7C4-575C2F723CED}">
      <dgm:prSet/>
      <dgm:spPr/>
      <dgm:t>
        <a:bodyPr/>
        <a:lstStyle/>
        <a:p>
          <a:endParaRPr lang="en-US"/>
        </a:p>
      </dgm:t>
    </dgm:pt>
    <dgm:pt modelId="{E2931930-D1B8-DF44-9B30-9FB9858D1DE0}" type="sibTrans" cxnId="{B9224BB5-AF49-1A4C-B7C4-575C2F723CED}">
      <dgm:prSet/>
      <dgm:spPr/>
      <dgm:t>
        <a:bodyPr/>
        <a:lstStyle/>
        <a:p>
          <a:endParaRPr lang="en-US"/>
        </a:p>
      </dgm:t>
    </dgm:pt>
    <dgm:pt modelId="{29126641-281F-A943-8A3A-941C994217D5}">
      <dgm:prSet phldrT="[Text]" custT="1"/>
      <dgm:spPr/>
      <dgm:t>
        <a:bodyPr/>
        <a:lstStyle/>
        <a:p>
          <a:r>
            <a:rPr lang="en-US" sz="2400" dirty="0" smtClean="0"/>
            <a:t>NOAA </a:t>
          </a:r>
          <a:r>
            <a:rPr lang="en-US" sz="2400" dirty="0" err="1" smtClean="0"/>
            <a:t>nClimgrid</a:t>
          </a:r>
          <a:endParaRPr lang="en-US" sz="2400" dirty="0"/>
        </a:p>
      </dgm:t>
    </dgm:pt>
    <dgm:pt modelId="{C6BA3AAB-6750-E145-90EA-9CE045420AF8}" type="parTrans" cxnId="{D8A92AF2-815E-1A40-9FE3-13E4F14DA115}">
      <dgm:prSet/>
      <dgm:spPr/>
      <dgm:t>
        <a:bodyPr/>
        <a:lstStyle/>
        <a:p>
          <a:endParaRPr lang="en-US"/>
        </a:p>
      </dgm:t>
    </dgm:pt>
    <dgm:pt modelId="{8D206717-909B-5947-B079-D74FA8E932F0}" type="sibTrans" cxnId="{D8A92AF2-815E-1A40-9FE3-13E4F14DA115}">
      <dgm:prSet/>
      <dgm:spPr/>
      <dgm:t>
        <a:bodyPr/>
        <a:lstStyle/>
        <a:p>
          <a:endParaRPr lang="en-US"/>
        </a:p>
      </dgm:t>
    </dgm:pt>
    <dgm:pt modelId="{DB1545A9-1836-6743-8AE8-FA18A37C0ECE}">
      <dgm:prSet phldrT="[Text]"/>
      <dgm:spPr/>
      <dgm:t>
        <a:bodyPr/>
        <a:lstStyle/>
        <a:p>
          <a:r>
            <a:rPr lang="en-US" dirty="0" smtClean="0"/>
            <a:t>Data Analysis</a:t>
          </a:r>
          <a:endParaRPr lang="en-US" dirty="0"/>
        </a:p>
      </dgm:t>
    </dgm:pt>
    <dgm:pt modelId="{3526DF14-7CFB-9146-B8CC-B5CB2B7C3F7D}" type="parTrans" cxnId="{240BA292-626B-5E4C-AA43-2C8B5D7218E6}">
      <dgm:prSet/>
      <dgm:spPr/>
      <dgm:t>
        <a:bodyPr/>
        <a:lstStyle/>
        <a:p>
          <a:endParaRPr lang="en-US"/>
        </a:p>
      </dgm:t>
    </dgm:pt>
    <dgm:pt modelId="{2837026B-695A-0E49-B147-0E2880F9AC70}" type="sibTrans" cxnId="{240BA292-626B-5E4C-AA43-2C8B5D7218E6}">
      <dgm:prSet/>
      <dgm:spPr/>
      <dgm:t>
        <a:bodyPr/>
        <a:lstStyle/>
        <a:p>
          <a:endParaRPr lang="en-US"/>
        </a:p>
      </dgm:t>
    </dgm:pt>
    <dgm:pt modelId="{AB6D951C-F054-8849-B797-9E1C9DC16971}">
      <dgm:prSet phldrT="[Text]" custT="1"/>
      <dgm:spPr/>
      <dgm:t>
        <a:bodyPr/>
        <a:lstStyle/>
        <a:p>
          <a:r>
            <a:rPr lang="en-US" sz="2400" dirty="0" smtClean="0">
              <a:solidFill>
                <a:schemeClr val="dk1"/>
              </a:solidFill>
              <a:latin typeface="+mn-lt"/>
              <a:ea typeface="Garamond"/>
              <a:cs typeface="Garamond"/>
              <a:sym typeface="Garamond"/>
            </a:rPr>
            <a:t>Process temperature score algorithm through IDL</a:t>
          </a:r>
          <a:r>
            <a:rPr lang="en-US" sz="2400" dirty="0" smtClean="0">
              <a:latin typeface="+mn-lt"/>
            </a:rPr>
            <a:t>  </a:t>
          </a:r>
          <a:endParaRPr lang="en-US" sz="2400" dirty="0"/>
        </a:p>
      </dgm:t>
    </dgm:pt>
    <dgm:pt modelId="{FD8ADB58-E914-8D4B-9F64-76A9477608F4}" type="parTrans" cxnId="{C1A7B99E-16B7-C441-9564-672D0DBB47C4}">
      <dgm:prSet/>
      <dgm:spPr/>
      <dgm:t>
        <a:bodyPr/>
        <a:lstStyle/>
        <a:p>
          <a:endParaRPr lang="en-US"/>
        </a:p>
      </dgm:t>
    </dgm:pt>
    <dgm:pt modelId="{B1146CD9-6C6A-4740-B3B5-72E540334D85}" type="sibTrans" cxnId="{C1A7B99E-16B7-C441-9564-672D0DBB47C4}">
      <dgm:prSet/>
      <dgm:spPr/>
      <dgm:t>
        <a:bodyPr/>
        <a:lstStyle/>
        <a:p>
          <a:endParaRPr lang="en-US"/>
        </a:p>
      </dgm:t>
    </dgm:pt>
    <dgm:pt modelId="{46B95844-2554-FD43-87F0-A08550A39BC8}">
      <dgm:prSet phldrT="[Text]"/>
      <dgm:spPr/>
      <dgm:t>
        <a:bodyPr/>
        <a:lstStyle/>
        <a:p>
          <a:r>
            <a:rPr lang="en-US" dirty="0" smtClean="0"/>
            <a:t>End Product</a:t>
          </a:r>
          <a:endParaRPr lang="en-US" dirty="0"/>
        </a:p>
      </dgm:t>
    </dgm:pt>
    <dgm:pt modelId="{11A9AF2B-BC42-6C4A-8D87-6EB47870D96B}" type="parTrans" cxnId="{56A077CB-B6F0-5449-90CE-B29CD79433E9}">
      <dgm:prSet/>
      <dgm:spPr/>
      <dgm:t>
        <a:bodyPr/>
        <a:lstStyle/>
        <a:p>
          <a:endParaRPr lang="en-US"/>
        </a:p>
      </dgm:t>
    </dgm:pt>
    <dgm:pt modelId="{C8820EA7-3A46-C049-8640-596D878C1836}" type="sibTrans" cxnId="{56A077CB-B6F0-5449-90CE-B29CD79433E9}">
      <dgm:prSet/>
      <dgm:spPr/>
      <dgm:t>
        <a:bodyPr/>
        <a:lstStyle/>
        <a:p>
          <a:endParaRPr lang="en-US"/>
        </a:p>
      </dgm:t>
    </dgm:pt>
    <dgm:pt modelId="{2295952D-AC94-1645-88E2-C490C38A09FE}">
      <dgm:prSet phldrT="[Text]" custT="1"/>
      <dgm:spPr/>
      <dgm:t>
        <a:bodyPr/>
        <a:lstStyle/>
        <a:p>
          <a:r>
            <a:rPr lang="en-US" sz="2400" dirty="0" smtClean="0"/>
            <a:t>Temperature scores and  graphs </a:t>
          </a:r>
          <a:endParaRPr lang="en-US" sz="2400" dirty="0"/>
        </a:p>
      </dgm:t>
    </dgm:pt>
    <dgm:pt modelId="{C3533325-CB51-F54C-9F31-AE219DEF36BF}" type="parTrans" cxnId="{9F3B9E19-1FD6-9B41-8873-1B731D20F941}">
      <dgm:prSet/>
      <dgm:spPr/>
      <dgm:t>
        <a:bodyPr/>
        <a:lstStyle/>
        <a:p>
          <a:endParaRPr lang="en-US"/>
        </a:p>
      </dgm:t>
    </dgm:pt>
    <dgm:pt modelId="{24E5B7F2-61E6-7A41-81F7-F2B6848ADDE2}" type="sibTrans" cxnId="{9F3B9E19-1FD6-9B41-8873-1B731D20F941}">
      <dgm:prSet/>
      <dgm:spPr/>
      <dgm:t>
        <a:bodyPr/>
        <a:lstStyle/>
        <a:p>
          <a:endParaRPr lang="en-US"/>
        </a:p>
      </dgm:t>
    </dgm:pt>
    <dgm:pt modelId="{F8EB3505-0B70-B747-93B8-D302EE11590C}" type="pres">
      <dgm:prSet presAssocID="{D9320C51-6A8F-9941-85CD-DA6246B73A16}" presName="Name0" presStyleCnt="0">
        <dgm:presLayoutVars>
          <dgm:dir/>
          <dgm:animLvl val="lvl"/>
          <dgm:resizeHandles val="exact"/>
        </dgm:presLayoutVars>
      </dgm:prSet>
      <dgm:spPr/>
      <dgm:t>
        <a:bodyPr/>
        <a:lstStyle/>
        <a:p>
          <a:endParaRPr lang="en-US"/>
        </a:p>
      </dgm:t>
    </dgm:pt>
    <dgm:pt modelId="{8F931C2C-EC8F-7D42-9ECE-806FBBC1991A}" type="pres">
      <dgm:prSet presAssocID="{D9320C51-6A8F-9941-85CD-DA6246B73A16}" presName="tSp" presStyleCnt="0"/>
      <dgm:spPr/>
    </dgm:pt>
    <dgm:pt modelId="{8B8DA476-0E0A-DC4A-946A-10FA111F8980}" type="pres">
      <dgm:prSet presAssocID="{D9320C51-6A8F-9941-85CD-DA6246B73A16}" presName="bSp" presStyleCnt="0"/>
      <dgm:spPr/>
    </dgm:pt>
    <dgm:pt modelId="{D35B6DA1-97D1-AA48-B50B-9F5BF1E4B6CA}" type="pres">
      <dgm:prSet presAssocID="{D9320C51-6A8F-9941-85CD-DA6246B73A16}" presName="process" presStyleCnt="0"/>
      <dgm:spPr/>
    </dgm:pt>
    <dgm:pt modelId="{9BE7F083-6CA0-544B-9C36-256021DA8AB0}" type="pres">
      <dgm:prSet presAssocID="{1F32EBBA-05EF-C54E-BD06-E1DFC1228213}" presName="composite1" presStyleCnt="0"/>
      <dgm:spPr/>
    </dgm:pt>
    <dgm:pt modelId="{1205B441-4592-8A42-810B-48774D1A35D4}" type="pres">
      <dgm:prSet presAssocID="{1F32EBBA-05EF-C54E-BD06-E1DFC1228213}" presName="dummyNode1" presStyleLbl="node1" presStyleIdx="0" presStyleCnt="3"/>
      <dgm:spPr/>
    </dgm:pt>
    <dgm:pt modelId="{9F285470-7D6B-2D46-8A49-0F7F1BA1BB07}" type="pres">
      <dgm:prSet presAssocID="{1F32EBBA-05EF-C54E-BD06-E1DFC1228213}" presName="childNode1" presStyleLbl="bgAcc1" presStyleIdx="0" presStyleCnt="3">
        <dgm:presLayoutVars>
          <dgm:bulletEnabled val="1"/>
        </dgm:presLayoutVars>
      </dgm:prSet>
      <dgm:spPr/>
      <dgm:t>
        <a:bodyPr/>
        <a:lstStyle/>
        <a:p>
          <a:endParaRPr lang="en-US"/>
        </a:p>
      </dgm:t>
    </dgm:pt>
    <dgm:pt modelId="{313700D7-0A65-2C46-B35B-2E731B14B730}" type="pres">
      <dgm:prSet presAssocID="{1F32EBBA-05EF-C54E-BD06-E1DFC1228213}" presName="childNode1tx" presStyleLbl="bgAcc1" presStyleIdx="0" presStyleCnt="3">
        <dgm:presLayoutVars>
          <dgm:bulletEnabled val="1"/>
        </dgm:presLayoutVars>
      </dgm:prSet>
      <dgm:spPr/>
      <dgm:t>
        <a:bodyPr/>
        <a:lstStyle/>
        <a:p>
          <a:endParaRPr lang="en-US"/>
        </a:p>
      </dgm:t>
    </dgm:pt>
    <dgm:pt modelId="{CC545E1C-D913-DB48-A12A-745395162BFA}" type="pres">
      <dgm:prSet presAssocID="{1F32EBBA-05EF-C54E-BD06-E1DFC1228213}" presName="parentNode1" presStyleLbl="node1" presStyleIdx="0" presStyleCnt="3">
        <dgm:presLayoutVars>
          <dgm:chMax val="1"/>
          <dgm:bulletEnabled val="1"/>
        </dgm:presLayoutVars>
      </dgm:prSet>
      <dgm:spPr/>
      <dgm:t>
        <a:bodyPr/>
        <a:lstStyle/>
        <a:p>
          <a:endParaRPr lang="en-US"/>
        </a:p>
      </dgm:t>
    </dgm:pt>
    <dgm:pt modelId="{E71AF98F-CB9D-F546-89E3-2C3A9ACAD187}" type="pres">
      <dgm:prSet presAssocID="{1F32EBBA-05EF-C54E-BD06-E1DFC1228213}" presName="connSite1" presStyleCnt="0"/>
      <dgm:spPr/>
    </dgm:pt>
    <dgm:pt modelId="{75B35B30-3711-2149-8EAE-EBEED42D7931}" type="pres">
      <dgm:prSet presAssocID="{4157F2C1-9478-4D4E-AEAA-03EEC5038225}" presName="Name9" presStyleLbl="sibTrans2D1" presStyleIdx="0" presStyleCnt="2"/>
      <dgm:spPr/>
      <dgm:t>
        <a:bodyPr/>
        <a:lstStyle/>
        <a:p>
          <a:endParaRPr lang="en-US"/>
        </a:p>
      </dgm:t>
    </dgm:pt>
    <dgm:pt modelId="{FE9CBB34-D935-D348-9CDD-D6A8E0861D5F}" type="pres">
      <dgm:prSet presAssocID="{DB1545A9-1836-6743-8AE8-FA18A37C0ECE}" presName="composite2" presStyleCnt="0"/>
      <dgm:spPr/>
    </dgm:pt>
    <dgm:pt modelId="{16B8389F-AE4D-174B-98F3-485487AF28BA}" type="pres">
      <dgm:prSet presAssocID="{DB1545A9-1836-6743-8AE8-FA18A37C0ECE}" presName="dummyNode2" presStyleLbl="node1" presStyleIdx="0" presStyleCnt="3"/>
      <dgm:spPr/>
    </dgm:pt>
    <dgm:pt modelId="{E6B5B4EB-04DB-CA4D-B1B0-6AA8A8BBE8AC}" type="pres">
      <dgm:prSet presAssocID="{DB1545A9-1836-6743-8AE8-FA18A37C0ECE}" presName="childNode2" presStyleLbl="bgAcc1" presStyleIdx="1" presStyleCnt="3">
        <dgm:presLayoutVars>
          <dgm:bulletEnabled val="1"/>
        </dgm:presLayoutVars>
      </dgm:prSet>
      <dgm:spPr/>
      <dgm:t>
        <a:bodyPr/>
        <a:lstStyle/>
        <a:p>
          <a:endParaRPr lang="en-US"/>
        </a:p>
      </dgm:t>
    </dgm:pt>
    <dgm:pt modelId="{DB5CB513-D5A6-B641-8AD2-F7D4AB8C1EAF}" type="pres">
      <dgm:prSet presAssocID="{DB1545A9-1836-6743-8AE8-FA18A37C0ECE}" presName="childNode2tx" presStyleLbl="bgAcc1" presStyleIdx="1" presStyleCnt="3">
        <dgm:presLayoutVars>
          <dgm:bulletEnabled val="1"/>
        </dgm:presLayoutVars>
      </dgm:prSet>
      <dgm:spPr/>
      <dgm:t>
        <a:bodyPr/>
        <a:lstStyle/>
        <a:p>
          <a:endParaRPr lang="en-US"/>
        </a:p>
      </dgm:t>
    </dgm:pt>
    <dgm:pt modelId="{30088003-D0D1-8442-9BA6-6BF6A80D939A}" type="pres">
      <dgm:prSet presAssocID="{DB1545A9-1836-6743-8AE8-FA18A37C0ECE}" presName="parentNode2" presStyleLbl="node1" presStyleIdx="1" presStyleCnt="3">
        <dgm:presLayoutVars>
          <dgm:chMax val="0"/>
          <dgm:bulletEnabled val="1"/>
        </dgm:presLayoutVars>
      </dgm:prSet>
      <dgm:spPr/>
      <dgm:t>
        <a:bodyPr/>
        <a:lstStyle/>
        <a:p>
          <a:endParaRPr lang="en-US"/>
        </a:p>
      </dgm:t>
    </dgm:pt>
    <dgm:pt modelId="{2BF381BD-B52A-F548-919B-78753FCA2A6B}" type="pres">
      <dgm:prSet presAssocID="{DB1545A9-1836-6743-8AE8-FA18A37C0ECE}" presName="connSite2" presStyleCnt="0"/>
      <dgm:spPr/>
    </dgm:pt>
    <dgm:pt modelId="{45AB1BF5-ED9B-614E-B408-97976D2AE8BC}" type="pres">
      <dgm:prSet presAssocID="{2837026B-695A-0E49-B147-0E2880F9AC70}" presName="Name18" presStyleLbl="sibTrans2D1" presStyleIdx="1" presStyleCnt="2"/>
      <dgm:spPr/>
      <dgm:t>
        <a:bodyPr/>
        <a:lstStyle/>
        <a:p>
          <a:endParaRPr lang="en-US"/>
        </a:p>
      </dgm:t>
    </dgm:pt>
    <dgm:pt modelId="{0787C273-1099-AF44-80C0-5DF34F32247A}" type="pres">
      <dgm:prSet presAssocID="{46B95844-2554-FD43-87F0-A08550A39BC8}" presName="composite1" presStyleCnt="0"/>
      <dgm:spPr/>
    </dgm:pt>
    <dgm:pt modelId="{04E46D4D-7B4C-3041-8EDB-55CF3259C974}" type="pres">
      <dgm:prSet presAssocID="{46B95844-2554-FD43-87F0-A08550A39BC8}" presName="dummyNode1" presStyleLbl="node1" presStyleIdx="1" presStyleCnt="3"/>
      <dgm:spPr/>
    </dgm:pt>
    <dgm:pt modelId="{8776FCEC-545B-FB45-BDA5-893F5A51930D}" type="pres">
      <dgm:prSet presAssocID="{46B95844-2554-FD43-87F0-A08550A39BC8}" presName="childNode1" presStyleLbl="bgAcc1" presStyleIdx="2" presStyleCnt="3">
        <dgm:presLayoutVars>
          <dgm:bulletEnabled val="1"/>
        </dgm:presLayoutVars>
      </dgm:prSet>
      <dgm:spPr/>
      <dgm:t>
        <a:bodyPr/>
        <a:lstStyle/>
        <a:p>
          <a:endParaRPr lang="en-US"/>
        </a:p>
      </dgm:t>
    </dgm:pt>
    <dgm:pt modelId="{FA587793-5D76-7545-ACA4-830A5D433F32}" type="pres">
      <dgm:prSet presAssocID="{46B95844-2554-FD43-87F0-A08550A39BC8}" presName="childNode1tx" presStyleLbl="bgAcc1" presStyleIdx="2" presStyleCnt="3">
        <dgm:presLayoutVars>
          <dgm:bulletEnabled val="1"/>
        </dgm:presLayoutVars>
      </dgm:prSet>
      <dgm:spPr/>
      <dgm:t>
        <a:bodyPr/>
        <a:lstStyle/>
        <a:p>
          <a:endParaRPr lang="en-US"/>
        </a:p>
      </dgm:t>
    </dgm:pt>
    <dgm:pt modelId="{85514207-140C-8E48-9F98-A25B9475B492}" type="pres">
      <dgm:prSet presAssocID="{46B95844-2554-FD43-87F0-A08550A39BC8}" presName="parentNode1" presStyleLbl="node1" presStyleIdx="2" presStyleCnt="3">
        <dgm:presLayoutVars>
          <dgm:chMax val="1"/>
          <dgm:bulletEnabled val="1"/>
        </dgm:presLayoutVars>
      </dgm:prSet>
      <dgm:spPr/>
      <dgm:t>
        <a:bodyPr/>
        <a:lstStyle/>
        <a:p>
          <a:endParaRPr lang="en-US"/>
        </a:p>
      </dgm:t>
    </dgm:pt>
    <dgm:pt modelId="{2A8ECF5F-1581-2041-8AC0-C4704AA3E985}" type="pres">
      <dgm:prSet presAssocID="{46B95844-2554-FD43-87F0-A08550A39BC8}" presName="connSite1" presStyleCnt="0"/>
      <dgm:spPr/>
    </dgm:pt>
  </dgm:ptLst>
  <dgm:cxnLst>
    <dgm:cxn modelId="{EE058F00-C396-494B-BA6F-817E65A4380E}" type="presOf" srcId="{4157F2C1-9478-4D4E-AEAA-03EEC5038225}" destId="{75B35B30-3711-2149-8EAE-EBEED42D7931}" srcOrd="0" destOrd="0" presId="urn:microsoft.com/office/officeart/2005/8/layout/hProcess4"/>
    <dgm:cxn modelId="{56A077CB-B6F0-5449-90CE-B29CD79433E9}" srcId="{D9320C51-6A8F-9941-85CD-DA6246B73A16}" destId="{46B95844-2554-FD43-87F0-A08550A39BC8}" srcOrd="2" destOrd="0" parTransId="{11A9AF2B-BC42-6C4A-8D87-6EB47870D96B}" sibTransId="{C8820EA7-3A46-C049-8640-596D878C1836}"/>
    <dgm:cxn modelId="{AB9DC52F-3D5E-594B-B62C-501925AD91B5}" type="presOf" srcId="{DCA94C6F-5522-9F4D-8169-D6DA13DD6C54}" destId="{313700D7-0A65-2C46-B35B-2E731B14B730}" srcOrd="1" destOrd="0" presId="urn:microsoft.com/office/officeart/2005/8/layout/hProcess4"/>
    <dgm:cxn modelId="{D8A92AF2-815E-1A40-9FE3-13E4F14DA115}" srcId="{1F32EBBA-05EF-C54E-BD06-E1DFC1228213}" destId="{29126641-281F-A943-8A3A-941C994217D5}" srcOrd="1" destOrd="0" parTransId="{C6BA3AAB-6750-E145-90EA-9CE045420AF8}" sibTransId="{8D206717-909B-5947-B079-D74FA8E932F0}"/>
    <dgm:cxn modelId="{03800B0D-ECC9-1B40-B3C0-F2387D327EDB}" type="presOf" srcId="{2295952D-AC94-1645-88E2-C490C38A09FE}" destId="{8776FCEC-545B-FB45-BDA5-893F5A51930D}" srcOrd="0" destOrd="0" presId="urn:microsoft.com/office/officeart/2005/8/layout/hProcess4"/>
    <dgm:cxn modelId="{FF367D7E-BD1B-5B43-80F5-A70464B6B902}" type="presOf" srcId="{1F32EBBA-05EF-C54E-BD06-E1DFC1228213}" destId="{CC545E1C-D913-DB48-A12A-745395162BFA}" srcOrd="0" destOrd="0" presId="urn:microsoft.com/office/officeart/2005/8/layout/hProcess4"/>
    <dgm:cxn modelId="{B73A7BA2-B13B-D24A-A6C8-746A2D0D7104}" type="presOf" srcId="{DCA94C6F-5522-9F4D-8169-D6DA13DD6C54}" destId="{9F285470-7D6B-2D46-8A49-0F7F1BA1BB07}" srcOrd="0" destOrd="0" presId="urn:microsoft.com/office/officeart/2005/8/layout/hProcess4"/>
    <dgm:cxn modelId="{AAE7994F-6D23-7447-BC7D-3D6A9D49B465}" type="presOf" srcId="{29126641-281F-A943-8A3A-941C994217D5}" destId="{9F285470-7D6B-2D46-8A49-0F7F1BA1BB07}" srcOrd="0" destOrd="1" presId="urn:microsoft.com/office/officeart/2005/8/layout/hProcess4"/>
    <dgm:cxn modelId="{AD0591AE-14C9-8F41-86FD-0D4C35143289}" type="presOf" srcId="{AB6D951C-F054-8849-B797-9E1C9DC16971}" destId="{E6B5B4EB-04DB-CA4D-B1B0-6AA8A8BBE8AC}" srcOrd="0" destOrd="0" presId="urn:microsoft.com/office/officeart/2005/8/layout/hProcess4"/>
    <dgm:cxn modelId="{C1A7B99E-16B7-C441-9564-672D0DBB47C4}" srcId="{DB1545A9-1836-6743-8AE8-FA18A37C0ECE}" destId="{AB6D951C-F054-8849-B797-9E1C9DC16971}" srcOrd="0" destOrd="0" parTransId="{FD8ADB58-E914-8D4B-9F64-76A9477608F4}" sibTransId="{B1146CD9-6C6A-4740-B3B5-72E540334D85}"/>
    <dgm:cxn modelId="{A780000B-52F5-B444-9343-2EB8FA01D464}" type="presOf" srcId="{2837026B-695A-0E49-B147-0E2880F9AC70}" destId="{45AB1BF5-ED9B-614E-B408-97976D2AE8BC}" srcOrd="0" destOrd="0" presId="urn:microsoft.com/office/officeart/2005/8/layout/hProcess4"/>
    <dgm:cxn modelId="{3414AAC3-3729-4B4A-B20D-FD47B4F20A8C}" type="presOf" srcId="{AB6D951C-F054-8849-B797-9E1C9DC16971}" destId="{DB5CB513-D5A6-B641-8AD2-F7D4AB8C1EAF}" srcOrd="1" destOrd="0" presId="urn:microsoft.com/office/officeart/2005/8/layout/hProcess4"/>
    <dgm:cxn modelId="{25D6E55E-474F-FF45-8AB0-375F64F6CAF3}" type="presOf" srcId="{D9320C51-6A8F-9941-85CD-DA6246B73A16}" destId="{F8EB3505-0B70-B747-93B8-D302EE11590C}" srcOrd="0" destOrd="0" presId="urn:microsoft.com/office/officeart/2005/8/layout/hProcess4"/>
    <dgm:cxn modelId="{85D35D82-0028-9A41-857B-847D5DB9E319}" type="presOf" srcId="{29126641-281F-A943-8A3A-941C994217D5}" destId="{313700D7-0A65-2C46-B35B-2E731B14B730}" srcOrd="1" destOrd="1" presId="urn:microsoft.com/office/officeart/2005/8/layout/hProcess4"/>
    <dgm:cxn modelId="{FA81B148-51C4-7A42-815B-B2F5C34F4566}" type="presOf" srcId="{2295952D-AC94-1645-88E2-C490C38A09FE}" destId="{FA587793-5D76-7545-ACA4-830A5D433F32}" srcOrd="1" destOrd="0" presId="urn:microsoft.com/office/officeart/2005/8/layout/hProcess4"/>
    <dgm:cxn modelId="{B5127796-7F8B-A34B-9AE2-D308E2A5BCEC}" type="presOf" srcId="{DB1545A9-1836-6743-8AE8-FA18A37C0ECE}" destId="{30088003-D0D1-8442-9BA6-6BF6A80D939A}" srcOrd="0" destOrd="0" presId="urn:microsoft.com/office/officeart/2005/8/layout/hProcess4"/>
    <dgm:cxn modelId="{240BA292-626B-5E4C-AA43-2C8B5D7218E6}" srcId="{D9320C51-6A8F-9941-85CD-DA6246B73A16}" destId="{DB1545A9-1836-6743-8AE8-FA18A37C0ECE}" srcOrd="1" destOrd="0" parTransId="{3526DF14-7CFB-9146-B8CC-B5CB2B7C3F7D}" sibTransId="{2837026B-695A-0E49-B147-0E2880F9AC70}"/>
    <dgm:cxn modelId="{9F3B9E19-1FD6-9B41-8873-1B731D20F941}" srcId="{46B95844-2554-FD43-87F0-A08550A39BC8}" destId="{2295952D-AC94-1645-88E2-C490C38A09FE}" srcOrd="0" destOrd="0" parTransId="{C3533325-CB51-F54C-9F31-AE219DEF36BF}" sibTransId="{24E5B7F2-61E6-7A41-81F7-F2B6848ADDE2}"/>
    <dgm:cxn modelId="{B9224BB5-AF49-1A4C-B7C4-575C2F723CED}" srcId="{1F32EBBA-05EF-C54E-BD06-E1DFC1228213}" destId="{DCA94C6F-5522-9F4D-8169-D6DA13DD6C54}" srcOrd="0" destOrd="0" parTransId="{4C83BBB1-91A3-F046-A40A-A154EE69603D}" sibTransId="{E2931930-D1B8-DF44-9B30-9FB9858D1DE0}"/>
    <dgm:cxn modelId="{1D0316A6-2111-2B41-B366-49F0567D3491}" type="presOf" srcId="{46B95844-2554-FD43-87F0-A08550A39BC8}" destId="{85514207-140C-8E48-9F98-A25B9475B492}" srcOrd="0" destOrd="0" presId="urn:microsoft.com/office/officeart/2005/8/layout/hProcess4"/>
    <dgm:cxn modelId="{1524F87B-F62E-D240-9CB6-A08B04BF6532}" srcId="{D9320C51-6A8F-9941-85CD-DA6246B73A16}" destId="{1F32EBBA-05EF-C54E-BD06-E1DFC1228213}" srcOrd="0" destOrd="0" parTransId="{0A622245-0944-9B4C-899B-BACFC054EAD2}" sibTransId="{4157F2C1-9478-4D4E-AEAA-03EEC5038225}"/>
    <dgm:cxn modelId="{A07FA2C9-04A2-8F49-821A-FD91FDD4EF04}" type="presParOf" srcId="{F8EB3505-0B70-B747-93B8-D302EE11590C}" destId="{8F931C2C-EC8F-7D42-9ECE-806FBBC1991A}" srcOrd="0" destOrd="0" presId="urn:microsoft.com/office/officeart/2005/8/layout/hProcess4"/>
    <dgm:cxn modelId="{EF1D1CAB-62A8-E340-8E9F-3E73D42CD782}" type="presParOf" srcId="{F8EB3505-0B70-B747-93B8-D302EE11590C}" destId="{8B8DA476-0E0A-DC4A-946A-10FA111F8980}" srcOrd="1" destOrd="0" presId="urn:microsoft.com/office/officeart/2005/8/layout/hProcess4"/>
    <dgm:cxn modelId="{4CCF86B3-50A9-D440-93DC-E8CB561469E2}" type="presParOf" srcId="{F8EB3505-0B70-B747-93B8-D302EE11590C}" destId="{D35B6DA1-97D1-AA48-B50B-9F5BF1E4B6CA}" srcOrd="2" destOrd="0" presId="urn:microsoft.com/office/officeart/2005/8/layout/hProcess4"/>
    <dgm:cxn modelId="{0F121CD5-2540-9842-B7DE-0E442FA9DAB1}" type="presParOf" srcId="{D35B6DA1-97D1-AA48-B50B-9F5BF1E4B6CA}" destId="{9BE7F083-6CA0-544B-9C36-256021DA8AB0}" srcOrd="0" destOrd="0" presId="urn:microsoft.com/office/officeart/2005/8/layout/hProcess4"/>
    <dgm:cxn modelId="{62DB9654-A69D-0E40-ABFC-94467C8685E9}" type="presParOf" srcId="{9BE7F083-6CA0-544B-9C36-256021DA8AB0}" destId="{1205B441-4592-8A42-810B-48774D1A35D4}" srcOrd="0" destOrd="0" presId="urn:microsoft.com/office/officeart/2005/8/layout/hProcess4"/>
    <dgm:cxn modelId="{7915CF4E-C70B-344A-86FA-7B7986083A7E}" type="presParOf" srcId="{9BE7F083-6CA0-544B-9C36-256021DA8AB0}" destId="{9F285470-7D6B-2D46-8A49-0F7F1BA1BB07}" srcOrd="1" destOrd="0" presId="urn:microsoft.com/office/officeart/2005/8/layout/hProcess4"/>
    <dgm:cxn modelId="{FAC93662-0FD4-B247-83CE-D5CA4CA59597}" type="presParOf" srcId="{9BE7F083-6CA0-544B-9C36-256021DA8AB0}" destId="{313700D7-0A65-2C46-B35B-2E731B14B730}" srcOrd="2" destOrd="0" presId="urn:microsoft.com/office/officeart/2005/8/layout/hProcess4"/>
    <dgm:cxn modelId="{2C4C9575-181C-9845-8C2E-869F6D2CBA8E}" type="presParOf" srcId="{9BE7F083-6CA0-544B-9C36-256021DA8AB0}" destId="{CC545E1C-D913-DB48-A12A-745395162BFA}" srcOrd="3" destOrd="0" presId="urn:microsoft.com/office/officeart/2005/8/layout/hProcess4"/>
    <dgm:cxn modelId="{6B291556-66C1-3845-A76A-6ACAED30C161}" type="presParOf" srcId="{9BE7F083-6CA0-544B-9C36-256021DA8AB0}" destId="{E71AF98F-CB9D-F546-89E3-2C3A9ACAD187}" srcOrd="4" destOrd="0" presId="urn:microsoft.com/office/officeart/2005/8/layout/hProcess4"/>
    <dgm:cxn modelId="{D7320A5C-B4CC-6148-B0B0-BECA175F2522}" type="presParOf" srcId="{D35B6DA1-97D1-AA48-B50B-9F5BF1E4B6CA}" destId="{75B35B30-3711-2149-8EAE-EBEED42D7931}" srcOrd="1" destOrd="0" presId="urn:microsoft.com/office/officeart/2005/8/layout/hProcess4"/>
    <dgm:cxn modelId="{3F455D24-0D6F-C447-BAD5-5C6290B68A49}" type="presParOf" srcId="{D35B6DA1-97D1-AA48-B50B-9F5BF1E4B6CA}" destId="{FE9CBB34-D935-D348-9CDD-D6A8E0861D5F}" srcOrd="2" destOrd="0" presId="urn:microsoft.com/office/officeart/2005/8/layout/hProcess4"/>
    <dgm:cxn modelId="{909356F4-BF9D-ED45-B310-41F2F58FF2D0}" type="presParOf" srcId="{FE9CBB34-D935-D348-9CDD-D6A8E0861D5F}" destId="{16B8389F-AE4D-174B-98F3-485487AF28BA}" srcOrd="0" destOrd="0" presId="urn:microsoft.com/office/officeart/2005/8/layout/hProcess4"/>
    <dgm:cxn modelId="{FE931168-2B30-824B-92C2-6AFF39D9FDE6}" type="presParOf" srcId="{FE9CBB34-D935-D348-9CDD-D6A8E0861D5F}" destId="{E6B5B4EB-04DB-CA4D-B1B0-6AA8A8BBE8AC}" srcOrd="1" destOrd="0" presId="urn:microsoft.com/office/officeart/2005/8/layout/hProcess4"/>
    <dgm:cxn modelId="{0FA2BBBC-C17D-BC46-A772-02D2C13D9A9F}" type="presParOf" srcId="{FE9CBB34-D935-D348-9CDD-D6A8E0861D5F}" destId="{DB5CB513-D5A6-B641-8AD2-F7D4AB8C1EAF}" srcOrd="2" destOrd="0" presId="urn:microsoft.com/office/officeart/2005/8/layout/hProcess4"/>
    <dgm:cxn modelId="{A4DDEC98-CF18-4047-A5F7-5DA234B7DDD9}" type="presParOf" srcId="{FE9CBB34-D935-D348-9CDD-D6A8E0861D5F}" destId="{30088003-D0D1-8442-9BA6-6BF6A80D939A}" srcOrd="3" destOrd="0" presId="urn:microsoft.com/office/officeart/2005/8/layout/hProcess4"/>
    <dgm:cxn modelId="{521AA26B-B825-ED41-A1DB-CFAF1EFA53AA}" type="presParOf" srcId="{FE9CBB34-D935-D348-9CDD-D6A8E0861D5F}" destId="{2BF381BD-B52A-F548-919B-78753FCA2A6B}" srcOrd="4" destOrd="0" presId="urn:microsoft.com/office/officeart/2005/8/layout/hProcess4"/>
    <dgm:cxn modelId="{D7638046-4791-7C43-8261-B8E80155D614}" type="presParOf" srcId="{D35B6DA1-97D1-AA48-B50B-9F5BF1E4B6CA}" destId="{45AB1BF5-ED9B-614E-B408-97976D2AE8BC}" srcOrd="3" destOrd="0" presId="urn:microsoft.com/office/officeart/2005/8/layout/hProcess4"/>
    <dgm:cxn modelId="{3AC71226-FCF8-6946-A9CA-F7FD7F7ED8E7}" type="presParOf" srcId="{D35B6DA1-97D1-AA48-B50B-9F5BF1E4B6CA}" destId="{0787C273-1099-AF44-80C0-5DF34F32247A}" srcOrd="4" destOrd="0" presId="urn:microsoft.com/office/officeart/2005/8/layout/hProcess4"/>
    <dgm:cxn modelId="{FAC22596-A845-0E4B-ABC4-57CEC78B0FE3}" type="presParOf" srcId="{0787C273-1099-AF44-80C0-5DF34F32247A}" destId="{04E46D4D-7B4C-3041-8EDB-55CF3259C974}" srcOrd="0" destOrd="0" presId="urn:microsoft.com/office/officeart/2005/8/layout/hProcess4"/>
    <dgm:cxn modelId="{CD148951-EEEF-A04A-BBAF-61DE404C861D}" type="presParOf" srcId="{0787C273-1099-AF44-80C0-5DF34F32247A}" destId="{8776FCEC-545B-FB45-BDA5-893F5A51930D}" srcOrd="1" destOrd="0" presId="urn:microsoft.com/office/officeart/2005/8/layout/hProcess4"/>
    <dgm:cxn modelId="{1980C643-AD80-AA49-A361-9D8C6BA67025}" type="presParOf" srcId="{0787C273-1099-AF44-80C0-5DF34F32247A}" destId="{FA587793-5D76-7545-ACA4-830A5D433F32}" srcOrd="2" destOrd="0" presId="urn:microsoft.com/office/officeart/2005/8/layout/hProcess4"/>
    <dgm:cxn modelId="{7DD28E82-1B30-0942-8D6C-36C653C832A9}" type="presParOf" srcId="{0787C273-1099-AF44-80C0-5DF34F32247A}" destId="{85514207-140C-8E48-9F98-A25B9475B492}" srcOrd="3" destOrd="0" presId="urn:microsoft.com/office/officeart/2005/8/layout/hProcess4"/>
    <dgm:cxn modelId="{2C0A8EA7-EF50-C64B-A399-A7857F1C8E07}" type="presParOf" srcId="{0787C273-1099-AF44-80C0-5DF34F32247A}" destId="{2A8ECF5F-1581-2041-8AC0-C4704AA3E985}" srcOrd="4" destOrd="0" presId="urn:microsoft.com/office/officeart/2005/8/layout/hProcess4"/>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2F10C2-0F6F-D042-BDB6-14F589D6D419}">
      <dsp:nvSpPr>
        <dsp:cNvPr id="0" name=""/>
        <dsp:cNvSpPr/>
      </dsp:nvSpPr>
      <dsp:spPr>
        <a:xfrm>
          <a:off x="3876" y="1528561"/>
          <a:ext cx="2648843" cy="2184742"/>
        </a:xfrm>
        <a:prstGeom prst="roundRect">
          <a:avLst>
            <a:gd name="adj" fmla="val 10000"/>
          </a:avLst>
        </a:prstGeom>
        <a:solidFill>
          <a:schemeClr val="lt1">
            <a:alpha val="90000"/>
            <a:hueOff val="0"/>
            <a:satOff val="0"/>
            <a:lumOff val="0"/>
            <a:alphaOff val="0"/>
          </a:schemeClr>
        </a:soli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t>NASA Terra &amp; Aqua MODIS</a:t>
          </a:r>
          <a:endParaRPr lang="en-US" sz="2400" kern="1200" dirty="0"/>
        </a:p>
        <a:p>
          <a:pPr marL="228600" lvl="1" indent="-228600" algn="l" defTabSz="1066800">
            <a:lnSpc>
              <a:spcPct val="90000"/>
            </a:lnSpc>
            <a:spcBef>
              <a:spcPct val="0"/>
            </a:spcBef>
            <a:spcAft>
              <a:spcPct val="15000"/>
            </a:spcAft>
            <a:buChar char="•"/>
          </a:pPr>
          <a:r>
            <a:rPr lang="en-US" sz="2400" kern="1200" dirty="0" smtClean="0"/>
            <a:t>Climate Reference Network</a:t>
          </a:r>
          <a:endParaRPr lang="en-US" sz="2400" kern="1200" dirty="0"/>
        </a:p>
      </dsp:txBody>
      <dsp:txXfrm>
        <a:off x="54153" y="1578838"/>
        <a:ext cx="2548289" cy="1616029"/>
      </dsp:txXfrm>
    </dsp:sp>
    <dsp:sp modelId="{299077FE-C929-5242-BA5A-1A020105AFE2}">
      <dsp:nvSpPr>
        <dsp:cNvPr id="0" name=""/>
        <dsp:cNvSpPr/>
      </dsp:nvSpPr>
      <dsp:spPr>
        <a:xfrm>
          <a:off x="1500928" y="2079322"/>
          <a:ext cx="2876239" cy="2876239"/>
        </a:xfrm>
        <a:prstGeom prst="leftCircularArrow">
          <a:avLst>
            <a:gd name="adj1" fmla="val 2999"/>
            <a:gd name="adj2" fmla="val 367744"/>
            <a:gd name="adj3" fmla="val 2143255"/>
            <a:gd name="adj4" fmla="val 9024489"/>
            <a:gd name="adj5" fmla="val 3499"/>
          </a:avLst>
        </a:prstGeom>
        <a:gradFill rotWithShape="0">
          <a:gsLst>
            <a:gs pos="0">
              <a:schemeClr val="accent2">
                <a:shade val="90000"/>
                <a:hueOff val="0"/>
                <a:satOff val="0"/>
                <a:lumOff val="0"/>
                <a:alphaOff val="0"/>
                <a:satMod val="103000"/>
                <a:lumMod val="102000"/>
                <a:tint val="94000"/>
              </a:schemeClr>
            </a:gs>
            <a:gs pos="50000">
              <a:schemeClr val="accent2">
                <a:shade val="90000"/>
                <a:hueOff val="0"/>
                <a:satOff val="0"/>
                <a:lumOff val="0"/>
                <a:alphaOff val="0"/>
                <a:satMod val="110000"/>
                <a:lumMod val="100000"/>
                <a:shade val="100000"/>
              </a:schemeClr>
            </a:gs>
            <a:gs pos="100000">
              <a:schemeClr val="accent2">
                <a:shade val="9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65EC87A-3EF3-1144-B16A-6A6C55E1E284}">
      <dsp:nvSpPr>
        <dsp:cNvPr id="0" name=""/>
        <dsp:cNvSpPr/>
      </dsp:nvSpPr>
      <dsp:spPr>
        <a:xfrm>
          <a:off x="592508" y="3245145"/>
          <a:ext cx="2354527" cy="936318"/>
        </a:xfrm>
        <a:prstGeom prst="roundRect">
          <a:avLst>
            <a:gd name="adj" fmla="val 10000"/>
          </a:avLst>
        </a:prstGeom>
        <a:gradFill rotWithShape="0">
          <a:gsLst>
            <a:gs pos="0">
              <a:schemeClr val="accent2">
                <a:shade val="80000"/>
                <a:hueOff val="0"/>
                <a:satOff val="0"/>
                <a:lumOff val="0"/>
                <a:alphaOff val="0"/>
                <a:satMod val="103000"/>
                <a:lumMod val="102000"/>
                <a:tint val="94000"/>
              </a:schemeClr>
            </a:gs>
            <a:gs pos="50000">
              <a:schemeClr val="accent2">
                <a:shade val="80000"/>
                <a:hueOff val="0"/>
                <a:satOff val="0"/>
                <a:lumOff val="0"/>
                <a:alphaOff val="0"/>
                <a:satMod val="110000"/>
                <a:lumMod val="100000"/>
                <a:shade val="100000"/>
              </a:schemeClr>
            </a:gs>
            <a:gs pos="100000">
              <a:schemeClr val="accent2">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9055" tIns="39370" rIns="59055" bIns="39370" numCol="1" spcCol="1270" anchor="ctr" anchorCtr="0">
          <a:noAutofit/>
        </a:bodyPr>
        <a:lstStyle/>
        <a:p>
          <a:pPr lvl="0" algn="ctr" defTabSz="1377950">
            <a:lnSpc>
              <a:spcPct val="90000"/>
            </a:lnSpc>
            <a:spcBef>
              <a:spcPct val="0"/>
            </a:spcBef>
            <a:spcAft>
              <a:spcPct val="35000"/>
            </a:spcAft>
          </a:pPr>
          <a:r>
            <a:rPr lang="en-US" sz="3100" kern="1200" dirty="0" smtClean="0"/>
            <a:t>Data Acquisition</a:t>
          </a:r>
          <a:endParaRPr lang="en-US" sz="3100" kern="1200" dirty="0"/>
        </a:p>
      </dsp:txBody>
      <dsp:txXfrm>
        <a:off x="619932" y="3272569"/>
        <a:ext cx="2299679" cy="881470"/>
      </dsp:txXfrm>
    </dsp:sp>
    <dsp:sp modelId="{4F4CEB2D-7E0A-384C-8D4B-D722DF8CF391}">
      <dsp:nvSpPr>
        <dsp:cNvPr id="0" name=""/>
        <dsp:cNvSpPr/>
      </dsp:nvSpPr>
      <dsp:spPr>
        <a:xfrm>
          <a:off x="3357818" y="1528561"/>
          <a:ext cx="2648843" cy="2184742"/>
        </a:xfrm>
        <a:prstGeom prst="roundRect">
          <a:avLst>
            <a:gd name="adj" fmla="val 10000"/>
          </a:avLst>
        </a:prstGeom>
        <a:solidFill>
          <a:schemeClr val="lt1">
            <a:alpha val="90000"/>
            <a:hueOff val="0"/>
            <a:satOff val="0"/>
            <a:lumOff val="0"/>
            <a:alphaOff val="0"/>
          </a:schemeClr>
        </a:solidFill>
        <a:ln w="6350" cap="flat" cmpd="sng" algn="ctr">
          <a:solidFill>
            <a:schemeClr val="accent2">
              <a:shade val="80000"/>
              <a:hueOff val="-240708"/>
              <a:satOff val="5083"/>
              <a:lumOff val="1354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t>Run MODIS through algorithm to extract LST values</a:t>
          </a:r>
          <a:endParaRPr lang="en-US" sz="2400" kern="1200" dirty="0"/>
        </a:p>
      </dsp:txBody>
      <dsp:txXfrm>
        <a:off x="3408095" y="2046997"/>
        <a:ext cx="2548289" cy="1616029"/>
      </dsp:txXfrm>
    </dsp:sp>
    <dsp:sp modelId="{35E91508-6BE0-6046-BB50-643B8D509917}">
      <dsp:nvSpPr>
        <dsp:cNvPr id="0" name=""/>
        <dsp:cNvSpPr/>
      </dsp:nvSpPr>
      <dsp:spPr>
        <a:xfrm>
          <a:off x="4832796" y="200641"/>
          <a:ext cx="3214703" cy="3214703"/>
        </a:xfrm>
        <a:prstGeom prst="circularArrow">
          <a:avLst>
            <a:gd name="adj1" fmla="val 2683"/>
            <a:gd name="adj2" fmla="val 326603"/>
            <a:gd name="adj3" fmla="val 19497887"/>
            <a:gd name="adj4" fmla="val 12575511"/>
            <a:gd name="adj5" fmla="val 3131"/>
          </a:avLst>
        </a:prstGeom>
        <a:gradFill rotWithShape="0">
          <a:gsLst>
            <a:gs pos="0">
              <a:schemeClr val="accent2">
                <a:shade val="90000"/>
                <a:hueOff val="-481452"/>
                <a:satOff val="2416"/>
                <a:lumOff val="24259"/>
                <a:alphaOff val="0"/>
                <a:satMod val="103000"/>
                <a:lumMod val="102000"/>
                <a:tint val="94000"/>
              </a:schemeClr>
            </a:gs>
            <a:gs pos="50000">
              <a:schemeClr val="accent2">
                <a:shade val="90000"/>
                <a:hueOff val="-481452"/>
                <a:satOff val="2416"/>
                <a:lumOff val="24259"/>
                <a:alphaOff val="0"/>
                <a:satMod val="110000"/>
                <a:lumMod val="100000"/>
                <a:shade val="100000"/>
              </a:schemeClr>
            </a:gs>
            <a:gs pos="100000">
              <a:schemeClr val="accent2">
                <a:shade val="90000"/>
                <a:hueOff val="-481452"/>
                <a:satOff val="2416"/>
                <a:lumOff val="2425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5712439-5373-0743-9B77-3AF3294AE052}">
      <dsp:nvSpPr>
        <dsp:cNvPr id="0" name=""/>
        <dsp:cNvSpPr/>
      </dsp:nvSpPr>
      <dsp:spPr>
        <a:xfrm>
          <a:off x="3946450" y="1060402"/>
          <a:ext cx="2354527" cy="936318"/>
        </a:xfrm>
        <a:prstGeom prst="roundRect">
          <a:avLst>
            <a:gd name="adj" fmla="val 10000"/>
          </a:avLst>
        </a:prstGeom>
        <a:gradFill rotWithShape="0">
          <a:gsLst>
            <a:gs pos="0">
              <a:schemeClr val="accent2">
                <a:shade val="80000"/>
                <a:hueOff val="-240708"/>
                <a:satOff val="5083"/>
                <a:lumOff val="13541"/>
                <a:alphaOff val="0"/>
                <a:satMod val="103000"/>
                <a:lumMod val="102000"/>
                <a:tint val="94000"/>
              </a:schemeClr>
            </a:gs>
            <a:gs pos="50000">
              <a:schemeClr val="accent2">
                <a:shade val="80000"/>
                <a:hueOff val="-240708"/>
                <a:satOff val="5083"/>
                <a:lumOff val="13541"/>
                <a:alphaOff val="0"/>
                <a:satMod val="110000"/>
                <a:lumMod val="100000"/>
                <a:shade val="100000"/>
              </a:schemeClr>
            </a:gs>
            <a:gs pos="100000">
              <a:schemeClr val="accent2">
                <a:shade val="80000"/>
                <a:hueOff val="-240708"/>
                <a:satOff val="5083"/>
                <a:lumOff val="135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9055" tIns="39370" rIns="59055" bIns="39370" numCol="1" spcCol="1270" anchor="ctr" anchorCtr="0">
          <a:noAutofit/>
        </a:bodyPr>
        <a:lstStyle/>
        <a:p>
          <a:pPr lvl="0" algn="ctr" defTabSz="1377950">
            <a:lnSpc>
              <a:spcPct val="90000"/>
            </a:lnSpc>
            <a:spcBef>
              <a:spcPct val="0"/>
            </a:spcBef>
            <a:spcAft>
              <a:spcPct val="35000"/>
            </a:spcAft>
          </a:pPr>
          <a:r>
            <a:rPr lang="en-US" sz="3100" kern="1200" dirty="0" smtClean="0"/>
            <a:t>Data Analysis</a:t>
          </a:r>
          <a:endParaRPr lang="en-US" sz="3100" kern="1200" dirty="0"/>
        </a:p>
      </dsp:txBody>
      <dsp:txXfrm>
        <a:off x="3973874" y="1087826"/>
        <a:ext cx="2299679" cy="881470"/>
      </dsp:txXfrm>
    </dsp:sp>
    <dsp:sp modelId="{7EEDBC05-8AFB-BE4B-84D4-3790E5C8E544}">
      <dsp:nvSpPr>
        <dsp:cNvPr id="0" name=""/>
        <dsp:cNvSpPr/>
      </dsp:nvSpPr>
      <dsp:spPr>
        <a:xfrm>
          <a:off x="6711760" y="1528561"/>
          <a:ext cx="2648843" cy="2184742"/>
        </a:xfrm>
        <a:prstGeom prst="roundRect">
          <a:avLst>
            <a:gd name="adj" fmla="val 10000"/>
          </a:avLst>
        </a:prstGeom>
        <a:solidFill>
          <a:schemeClr val="lt1">
            <a:alpha val="90000"/>
            <a:hueOff val="0"/>
            <a:satOff val="0"/>
            <a:lumOff val="0"/>
            <a:alphaOff val="0"/>
          </a:schemeClr>
        </a:solidFill>
        <a:ln w="6350" cap="flat" cmpd="sng" algn="ctr">
          <a:solidFill>
            <a:schemeClr val="accent2">
              <a:shade val="80000"/>
              <a:hueOff val="-481415"/>
              <a:satOff val="10166"/>
              <a:lumOff val="2708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t>Maps of heating, cooling, and growing degree days</a:t>
          </a:r>
          <a:endParaRPr lang="en-US" sz="2400" kern="1200" dirty="0"/>
        </a:p>
      </dsp:txBody>
      <dsp:txXfrm>
        <a:off x="6762037" y="1578838"/>
        <a:ext cx="2548289" cy="1616029"/>
      </dsp:txXfrm>
    </dsp:sp>
    <dsp:sp modelId="{4A0121C6-AA04-A84E-A155-999E7AF6E48B}">
      <dsp:nvSpPr>
        <dsp:cNvPr id="0" name=""/>
        <dsp:cNvSpPr/>
      </dsp:nvSpPr>
      <dsp:spPr>
        <a:xfrm>
          <a:off x="7300392" y="3245145"/>
          <a:ext cx="2354527" cy="936318"/>
        </a:xfrm>
        <a:prstGeom prst="roundRect">
          <a:avLst>
            <a:gd name="adj" fmla="val 10000"/>
          </a:avLst>
        </a:prstGeom>
        <a:gradFill rotWithShape="0">
          <a:gsLst>
            <a:gs pos="0">
              <a:schemeClr val="accent2">
                <a:shade val="80000"/>
                <a:hueOff val="-481415"/>
                <a:satOff val="10166"/>
                <a:lumOff val="27081"/>
                <a:alphaOff val="0"/>
                <a:satMod val="103000"/>
                <a:lumMod val="102000"/>
                <a:tint val="94000"/>
              </a:schemeClr>
            </a:gs>
            <a:gs pos="50000">
              <a:schemeClr val="accent2">
                <a:shade val="80000"/>
                <a:hueOff val="-481415"/>
                <a:satOff val="10166"/>
                <a:lumOff val="27081"/>
                <a:alphaOff val="0"/>
                <a:satMod val="110000"/>
                <a:lumMod val="100000"/>
                <a:shade val="100000"/>
              </a:schemeClr>
            </a:gs>
            <a:gs pos="100000">
              <a:schemeClr val="accent2">
                <a:shade val="80000"/>
                <a:hueOff val="-481415"/>
                <a:satOff val="10166"/>
                <a:lumOff val="270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9055" tIns="39370" rIns="59055" bIns="39370" numCol="1" spcCol="1270" anchor="ctr" anchorCtr="0">
          <a:noAutofit/>
        </a:bodyPr>
        <a:lstStyle/>
        <a:p>
          <a:pPr lvl="0" algn="ctr" defTabSz="1377950">
            <a:lnSpc>
              <a:spcPct val="90000"/>
            </a:lnSpc>
            <a:spcBef>
              <a:spcPct val="0"/>
            </a:spcBef>
            <a:spcAft>
              <a:spcPct val="35000"/>
            </a:spcAft>
          </a:pPr>
          <a:r>
            <a:rPr lang="en-US" sz="3100" kern="1200" dirty="0" smtClean="0"/>
            <a:t>End Product</a:t>
          </a:r>
          <a:endParaRPr lang="en-US" sz="3100" kern="1200" dirty="0"/>
        </a:p>
      </dsp:txBody>
      <dsp:txXfrm>
        <a:off x="7327816" y="3272569"/>
        <a:ext cx="2299679" cy="8814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285470-7D6B-2D46-8A49-0F7F1BA1BB07}">
      <dsp:nvSpPr>
        <dsp:cNvPr id="0" name=""/>
        <dsp:cNvSpPr/>
      </dsp:nvSpPr>
      <dsp:spPr>
        <a:xfrm>
          <a:off x="1184" y="1349004"/>
          <a:ext cx="2633197" cy="2171837"/>
        </a:xfrm>
        <a:prstGeom prst="roundRect">
          <a:avLst>
            <a:gd name="adj" fmla="val 10000"/>
          </a:avLst>
        </a:prstGeom>
        <a:solidFill>
          <a:schemeClr val="lt1">
            <a:alpha val="90000"/>
            <a:hueOff val="0"/>
            <a:satOff val="0"/>
            <a:lumOff val="0"/>
            <a:alphaOff val="0"/>
          </a:schemeClr>
        </a:solid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t>NASA GISTEMP</a:t>
          </a:r>
          <a:endParaRPr lang="en-US" sz="2400" kern="1200" dirty="0"/>
        </a:p>
        <a:p>
          <a:pPr marL="228600" lvl="1" indent="-228600" algn="l" defTabSz="1066800">
            <a:lnSpc>
              <a:spcPct val="90000"/>
            </a:lnSpc>
            <a:spcBef>
              <a:spcPct val="0"/>
            </a:spcBef>
            <a:spcAft>
              <a:spcPct val="15000"/>
            </a:spcAft>
            <a:buChar char="•"/>
          </a:pPr>
          <a:r>
            <a:rPr lang="en-US" sz="2400" kern="1200" dirty="0" smtClean="0"/>
            <a:t>NOAA </a:t>
          </a:r>
          <a:r>
            <a:rPr lang="en-US" sz="2400" kern="1200" dirty="0" err="1" smtClean="0"/>
            <a:t>nClimgrid</a:t>
          </a:r>
          <a:endParaRPr lang="en-US" sz="2400" kern="1200" dirty="0"/>
        </a:p>
      </dsp:txBody>
      <dsp:txXfrm>
        <a:off x="51164" y="1398984"/>
        <a:ext cx="2533237" cy="1606483"/>
      </dsp:txXfrm>
    </dsp:sp>
    <dsp:sp modelId="{75B35B30-3711-2149-8EAE-EBEED42D7931}">
      <dsp:nvSpPr>
        <dsp:cNvPr id="0" name=""/>
        <dsp:cNvSpPr/>
      </dsp:nvSpPr>
      <dsp:spPr>
        <a:xfrm>
          <a:off x="1479956" y="1862619"/>
          <a:ext cx="2909319" cy="2909319"/>
        </a:xfrm>
        <a:prstGeom prst="leftCircularArrow">
          <a:avLst>
            <a:gd name="adj1" fmla="val 3173"/>
            <a:gd name="adj2" fmla="val 390619"/>
            <a:gd name="adj3" fmla="val 2166130"/>
            <a:gd name="adj4" fmla="val 9024489"/>
            <a:gd name="adj5" fmla="val 3702"/>
          </a:avLst>
        </a:prstGeom>
        <a:gradFill rotWithShape="0">
          <a:gsLst>
            <a:gs pos="0">
              <a:schemeClr val="accent2">
                <a:shade val="90000"/>
                <a:hueOff val="0"/>
                <a:satOff val="0"/>
                <a:lumOff val="0"/>
                <a:alphaOff val="0"/>
                <a:satMod val="103000"/>
                <a:lumMod val="102000"/>
                <a:tint val="94000"/>
              </a:schemeClr>
            </a:gs>
            <a:gs pos="50000">
              <a:schemeClr val="accent2">
                <a:shade val="90000"/>
                <a:hueOff val="0"/>
                <a:satOff val="0"/>
                <a:lumOff val="0"/>
                <a:alphaOff val="0"/>
                <a:satMod val="110000"/>
                <a:lumMod val="100000"/>
                <a:shade val="100000"/>
              </a:schemeClr>
            </a:gs>
            <a:gs pos="100000">
              <a:schemeClr val="accent2">
                <a:shade val="9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C545E1C-D913-DB48-A12A-745395162BFA}">
      <dsp:nvSpPr>
        <dsp:cNvPr id="0" name=""/>
        <dsp:cNvSpPr/>
      </dsp:nvSpPr>
      <dsp:spPr>
        <a:xfrm>
          <a:off x="586339" y="3055448"/>
          <a:ext cx="2340620" cy="930787"/>
        </a:xfrm>
        <a:prstGeom prst="roundRect">
          <a:avLst>
            <a:gd name="adj" fmla="val 10000"/>
          </a:avLst>
        </a:prstGeom>
        <a:gradFill rotWithShape="0">
          <a:gsLst>
            <a:gs pos="0">
              <a:schemeClr val="accent2">
                <a:shade val="80000"/>
                <a:hueOff val="0"/>
                <a:satOff val="0"/>
                <a:lumOff val="0"/>
                <a:alphaOff val="0"/>
                <a:satMod val="103000"/>
                <a:lumMod val="102000"/>
                <a:tint val="94000"/>
              </a:schemeClr>
            </a:gs>
            <a:gs pos="50000">
              <a:schemeClr val="accent2">
                <a:shade val="80000"/>
                <a:hueOff val="0"/>
                <a:satOff val="0"/>
                <a:lumOff val="0"/>
                <a:alphaOff val="0"/>
                <a:satMod val="110000"/>
                <a:lumMod val="100000"/>
                <a:shade val="100000"/>
              </a:schemeClr>
            </a:gs>
            <a:gs pos="100000">
              <a:schemeClr val="accent2">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a:lnSpc>
              <a:spcPct val="90000"/>
            </a:lnSpc>
            <a:spcBef>
              <a:spcPct val="0"/>
            </a:spcBef>
            <a:spcAft>
              <a:spcPct val="35000"/>
            </a:spcAft>
          </a:pPr>
          <a:r>
            <a:rPr lang="en-US" sz="3000" kern="1200" dirty="0" smtClean="0"/>
            <a:t>Data Acquisition</a:t>
          </a:r>
          <a:endParaRPr lang="en-US" sz="3000" kern="1200" dirty="0"/>
        </a:p>
      </dsp:txBody>
      <dsp:txXfrm>
        <a:off x="613601" y="3082710"/>
        <a:ext cx="2286096" cy="876263"/>
      </dsp:txXfrm>
    </dsp:sp>
    <dsp:sp modelId="{E6B5B4EB-04DB-CA4D-B1B0-6AA8A8BBE8AC}">
      <dsp:nvSpPr>
        <dsp:cNvPr id="0" name=""/>
        <dsp:cNvSpPr/>
      </dsp:nvSpPr>
      <dsp:spPr>
        <a:xfrm>
          <a:off x="3366510" y="1349004"/>
          <a:ext cx="2633197" cy="2171837"/>
        </a:xfrm>
        <a:prstGeom prst="roundRect">
          <a:avLst>
            <a:gd name="adj" fmla="val 10000"/>
          </a:avLst>
        </a:prstGeom>
        <a:solidFill>
          <a:schemeClr val="lt1">
            <a:alpha val="90000"/>
            <a:hueOff val="0"/>
            <a:satOff val="0"/>
            <a:lumOff val="0"/>
            <a:alphaOff val="0"/>
          </a:schemeClr>
        </a:solidFill>
        <a:ln w="6350" cap="flat" cmpd="sng" algn="ctr">
          <a:solidFill>
            <a:schemeClr val="accent2">
              <a:shade val="80000"/>
              <a:hueOff val="-240708"/>
              <a:satOff val="5083"/>
              <a:lumOff val="1354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solidFill>
                <a:schemeClr val="dk1"/>
              </a:solidFill>
              <a:latin typeface="+mn-lt"/>
              <a:ea typeface="Garamond"/>
              <a:cs typeface="Garamond"/>
              <a:sym typeface="Garamond"/>
            </a:rPr>
            <a:t>Process temperature score algorithm through IDL</a:t>
          </a:r>
          <a:r>
            <a:rPr lang="en-US" sz="2400" kern="1200" dirty="0" smtClean="0">
              <a:latin typeface="+mn-lt"/>
            </a:rPr>
            <a:t>  </a:t>
          </a:r>
          <a:endParaRPr lang="en-US" sz="2400" kern="1200" dirty="0"/>
        </a:p>
      </dsp:txBody>
      <dsp:txXfrm>
        <a:off x="3416490" y="1864378"/>
        <a:ext cx="2533237" cy="1606483"/>
      </dsp:txXfrm>
    </dsp:sp>
    <dsp:sp modelId="{45AB1BF5-ED9B-614E-B408-97976D2AE8BC}">
      <dsp:nvSpPr>
        <dsp:cNvPr id="0" name=""/>
        <dsp:cNvSpPr/>
      </dsp:nvSpPr>
      <dsp:spPr>
        <a:xfrm>
          <a:off x="4823339" y="12751"/>
          <a:ext cx="3245783" cy="3245783"/>
        </a:xfrm>
        <a:prstGeom prst="circularArrow">
          <a:avLst>
            <a:gd name="adj1" fmla="val 2844"/>
            <a:gd name="adj2" fmla="val 347429"/>
            <a:gd name="adj3" fmla="val 19477060"/>
            <a:gd name="adj4" fmla="val 12575511"/>
            <a:gd name="adj5" fmla="val 3318"/>
          </a:avLst>
        </a:prstGeom>
        <a:gradFill rotWithShape="0">
          <a:gsLst>
            <a:gs pos="0">
              <a:schemeClr val="accent2">
                <a:shade val="90000"/>
                <a:hueOff val="-481452"/>
                <a:satOff val="2416"/>
                <a:lumOff val="24259"/>
                <a:alphaOff val="0"/>
                <a:satMod val="103000"/>
                <a:lumMod val="102000"/>
                <a:tint val="94000"/>
              </a:schemeClr>
            </a:gs>
            <a:gs pos="50000">
              <a:schemeClr val="accent2">
                <a:shade val="90000"/>
                <a:hueOff val="-481452"/>
                <a:satOff val="2416"/>
                <a:lumOff val="24259"/>
                <a:alphaOff val="0"/>
                <a:satMod val="110000"/>
                <a:lumMod val="100000"/>
                <a:shade val="100000"/>
              </a:schemeClr>
            </a:gs>
            <a:gs pos="100000">
              <a:schemeClr val="accent2">
                <a:shade val="90000"/>
                <a:hueOff val="-481452"/>
                <a:satOff val="2416"/>
                <a:lumOff val="2425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30088003-D0D1-8442-9BA6-6BF6A80D939A}">
      <dsp:nvSpPr>
        <dsp:cNvPr id="0" name=""/>
        <dsp:cNvSpPr/>
      </dsp:nvSpPr>
      <dsp:spPr>
        <a:xfrm>
          <a:off x="3951665" y="883610"/>
          <a:ext cx="2340620" cy="930787"/>
        </a:xfrm>
        <a:prstGeom prst="roundRect">
          <a:avLst>
            <a:gd name="adj" fmla="val 10000"/>
          </a:avLst>
        </a:prstGeom>
        <a:gradFill rotWithShape="0">
          <a:gsLst>
            <a:gs pos="0">
              <a:schemeClr val="accent2">
                <a:shade val="80000"/>
                <a:hueOff val="-240708"/>
                <a:satOff val="5083"/>
                <a:lumOff val="13541"/>
                <a:alphaOff val="0"/>
                <a:satMod val="103000"/>
                <a:lumMod val="102000"/>
                <a:tint val="94000"/>
              </a:schemeClr>
            </a:gs>
            <a:gs pos="50000">
              <a:schemeClr val="accent2">
                <a:shade val="80000"/>
                <a:hueOff val="-240708"/>
                <a:satOff val="5083"/>
                <a:lumOff val="13541"/>
                <a:alphaOff val="0"/>
                <a:satMod val="110000"/>
                <a:lumMod val="100000"/>
                <a:shade val="100000"/>
              </a:schemeClr>
            </a:gs>
            <a:gs pos="100000">
              <a:schemeClr val="accent2">
                <a:shade val="80000"/>
                <a:hueOff val="-240708"/>
                <a:satOff val="5083"/>
                <a:lumOff val="135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a:lnSpc>
              <a:spcPct val="90000"/>
            </a:lnSpc>
            <a:spcBef>
              <a:spcPct val="0"/>
            </a:spcBef>
            <a:spcAft>
              <a:spcPct val="35000"/>
            </a:spcAft>
          </a:pPr>
          <a:r>
            <a:rPr lang="en-US" sz="3000" kern="1200" dirty="0" smtClean="0"/>
            <a:t>Data Analysis</a:t>
          </a:r>
          <a:endParaRPr lang="en-US" sz="3000" kern="1200" dirty="0"/>
        </a:p>
      </dsp:txBody>
      <dsp:txXfrm>
        <a:off x="3978927" y="910872"/>
        <a:ext cx="2286096" cy="876263"/>
      </dsp:txXfrm>
    </dsp:sp>
    <dsp:sp modelId="{8776FCEC-545B-FB45-BDA5-893F5A51930D}">
      <dsp:nvSpPr>
        <dsp:cNvPr id="0" name=""/>
        <dsp:cNvSpPr/>
      </dsp:nvSpPr>
      <dsp:spPr>
        <a:xfrm>
          <a:off x="6731836" y="1349004"/>
          <a:ext cx="2633197" cy="2171837"/>
        </a:xfrm>
        <a:prstGeom prst="roundRect">
          <a:avLst>
            <a:gd name="adj" fmla="val 10000"/>
          </a:avLst>
        </a:prstGeom>
        <a:solidFill>
          <a:schemeClr val="lt1">
            <a:alpha val="90000"/>
            <a:hueOff val="0"/>
            <a:satOff val="0"/>
            <a:lumOff val="0"/>
            <a:alphaOff val="0"/>
          </a:schemeClr>
        </a:solidFill>
        <a:ln w="6350" cap="flat" cmpd="sng" algn="ctr">
          <a:solidFill>
            <a:schemeClr val="accent2">
              <a:shade val="80000"/>
              <a:hueOff val="-481415"/>
              <a:satOff val="10166"/>
              <a:lumOff val="2708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t>Temperature scores and  graphs </a:t>
          </a:r>
          <a:endParaRPr lang="en-US" sz="2400" kern="1200" dirty="0"/>
        </a:p>
      </dsp:txBody>
      <dsp:txXfrm>
        <a:off x="6781816" y="1398984"/>
        <a:ext cx="2533237" cy="1606483"/>
      </dsp:txXfrm>
    </dsp:sp>
    <dsp:sp modelId="{85514207-140C-8E48-9F98-A25B9475B492}">
      <dsp:nvSpPr>
        <dsp:cNvPr id="0" name=""/>
        <dsp:cNvSpPr/>
      </dsp:nvSpPr>
      <dsp:spPr>
        <a:xfrm>
          <a:off x="7316991" y="3055448"/>
          <a:ext cx="2340620" cy="930787"/>
        </a:xfrm>
        <a:prstGeom prst="roundRect">
          <a:avLst>
            <a:gd name="adj" fmla="val 10000"/>
          </a:avLst>
        </a:prstGeom>
        <a:gradFill rotWithShape="0">
          <a:gsLst>
            <a:gs pos="0">
              <a:schemeClr val="accent2">
                <a:shade val="80000"/>
                <a:hueOff val="-481415"/>
                <a:satOff val="10166"/>
                <a:lumOff val="27081"/>
                <a:alphaOff val="0"/>
                <a:satMod val="103000"/>
                <a:lumMod val="102000"/>
                <a:tint val="94000"/>
              </a:schemeClr>
            </a:gs>
            <a:gs pos="50000">
              <a:schemeClr val="accent2">
                <a:shade val="80000"/>
                <a:hueOff val="-481415"/>
                <a:satOff val="10166"/>
                <a:lumOff val="27081"/>
                <a:alphaOff val="0"/>
                <a:satMod val="110000"/>
                <a:lumMod val="100000"/>
                <a:shade val="100000"/>
              </a:schemeClr>
            </a:gs>
            <a:gs pos="100000">
              <a:schemeClr val="accent2">
                <a:shade val="80000"/>
                <a:hueOff val="-481415"/>
                <a:satOff val="10166"/>
                <a:lumOff val="270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a:lnSpc>
              <a:spcPct val="90000"/>
            </a:lnSpc>
            <a:spcBef>
              <a:spcPct val="0"/>
            </a:spcBef>
            <a:spcAft>
              <a:spcPct val="35000"/>
            </a:spcAft>
          </a:pPr>
          <a:r>
            <a:rPr lang="en-US" sz="3000" kern="1200" dirty="0" smtClean="0"/>
            <a:t>End Product</a:t>
          </a:r>
          <a:endParaRPr lang="en-US" sz="3000" kern="1200" dirty="0"/>
        </a:p>
      </dsp:txBody>
      <dsp:txXfrm>
        <a:off x="7344253" y="3082710"/>
        <a:ext cx="2286096" cy="87626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7432000" cy="36575999"/>
          </a:xfrm>
          <a:prstGeom prst="rect">
            <a:avLst/>
          </a:prstGeom>
        </p:spPr>
      </p:pic>
      <p:sp>
        <p:nvSpPr>
          <p:cNvPr id="10" name="Main Title"/>
          <p:cNvSpPr>
            <a:spLocks noGrp="1"/>
          </p:cNvSpPr>
          <p:nvPr>
            <p:ph type="body" sz="quarter" idx="10" hasCustomPrompt="1"/>
          </p:nvPr>
        </p:nvSpPr>
        <p:spPr>
          <a:xfrm rot="16200000">
            <a:off x="15170484" y="21966321"/>
            <a:ext cx="21421558" cy="2314074"/>
          </a:xfrm>
          <a:prstGeom prst="rect">
            <a:avLst/>
          </a:prstGeom>
        </p:spPr>
        <p:txBody>
          <a:bodyPr/>
          <a:lstStyle>
            <a:lvl1pPr marL="0" indent="0" algn="l">
              <a:buNone/>
              <a:defRPr sz="16000" b="0" baseline="0">
                <a:solidFill>
                  <a:srgbClr val="E97845"/>
                </a:solidFill>
                <a:latin typeface="+mj-lt"/>
              </a:defRPr>
            </a:lvl1pPr>
          </a:lstStyle>
          <a:p>
            <a:pPr lvl="0"/>
            <a:r>
              <a:rPr lang="en-US" dirty="0" smtClean="0"/>
              <a:t>Short Title [Title Case]</a:t>
            </a:r>
            <a:endParaRPr lang="en-US" dirty="0"/>
          </a:p>
        </p:txBody>
      </p:sp>
      <p:sp>
        <p:nvSpPr>
          <p:cNvPr id="9" name="Subtitle"/>
          <p:cNvSpPr>
            <a:spLocks noGrp="1"/>
          </p:cNvSpPr>
          <p:nvPr>
            <p:ph type="body" sz="quarter" idx="13" hasCustomPrompt="1"/>
          </p:nvPr>
        </p:nvSpPr>
        <p:spPr>
          <a:xfrm>
            <a:off x="5715000" y="438150"/>
            <a:ext cx="16173450" cy="3333750"/>
          </a:xfrm>
          <a:prstGeom prst="rect">
            <a:avLst/>
          </a:prstGeom>
        </p:spPr>
        <p:txBody>
          <a:bodyPr anchor="ctr"/>
          <a:lstStyle>
            <a:lvl1pPr marL="0" indent="0" algn="ctr">
              <a:spcBef>
                <a:spcPts val="0"/>
              </a:spcBef>
              <a:buNone/>
              <a:defRPr sz="6000" b="1" baseline="0">
                <a:solidFill>
                  <a:srgbClr val="EA7845"/>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Tree>
    <p:extLst>
      <p:ext uri="{BB962C8B-B14F-4D97-AF65-F5344CB8AC3E}">
        <p14:creationId xmlns:p14="http://schemas.microsoft.com/office/powerpoint/2010/main" val="3603808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15264" userDrawn="1">
          <p15:clr>
            <a:srgbClr val="FBAE40"/>
          </p15:clr>
        </p15:guide>
        <p15:guide id="2" pos="576" userDrawn="1">
          <p15:clr>
            <a:srgbClr val="FBAE40"/>
          </p15:clr>
        </p15:guide>
        <p15:guide id="3" pos="8640" userDrawn="1">
          <p15:clr>
            <a:srgbClr val="FBAE40"/>
          </p15:clr>
        </p15:guide>
        <p15:guide id="4" orient="horz" pos="2592" userDrawn="1">
          <p15:clr>
            <a:srgbClr val="FBAE40"/>
          </p15:clr>
        </p15:guide>
        <p15:guide id="5" orient="horz" pos="2880" userDrawn="1">
          <p15:clr>
            <a:srgbClr val="FBAE40"/>
          </p15:clr>
        </p15:guide>
        <p15:guide id="6" orient="horz" pos="22752" userDrawn="1">
          <p15:clr>
            <a:srgbClr val="FBAE40"/>
          </p15:clr>
        </p15:guide>
        <p15:guide id="7" orient="horz" pos="115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885950" y="1947342"/>
            <a:ext cx="23660100" cy="7069669"/>
          </a:xfrm>
          <a:prstGeom prst="rect">
            <a:avLst/>
          </a:prstGeo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885950" y="9736667"/>
            <a:ext cx="23660100" cy="232071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885950" y="33900542"/>
            <a:ext cx="6172200" cy="1947333"/>
          </a:xfrm>
          <a:prstGeom prst="rect">
            <a:avLst/>
          </a:prstGeom>
        </p:spPr>
        <p:txBody>
          <a:bodyPr/>
          <a:lstStyle/>
          <a:p>
            <a:fld id="{F00C7513-CD8D-4A65-AB75-B848C9FE59FB}" type="datetimeFigureOut">
              <a:rPr lang="en-US" smtClean="0"/>
              <a:t>11/7/17</a:t>
            </a:fld>
            <a:endParaRPr lang="en-US"/>
          </a:p>
        </p:txBody>
      </p:sp>
      <p:sp>
        <p:nvSpPr>
          <p:cNvPr id="5" name="Footer Placeholder 4"/>
          <p:cNvSpPr>
            <a:spLocks noGrp="1"/>
          </p:cNvSpPr>
          <p:nvPr>
            <p:ph type="ftr" sz="quarter" idx="11"/>
          </p:nvPr>
        </p:nvSpPr>
        <p:spPr>
          <a:xfrm>
            <a:off x="9086850" y="33900542"/>
            <a:ext cx="9258300" cy="1947333"/>
          </a:xfrm>
          <a:prstGeom prst="rect">
            <a:avLst/>
          </a:prstGeom>
        </p:spPr>
        <p:txBody>
          <a:bodyPr/>
          <a:lstStyle/>
          <a:p>
            <a:endParaRPr lang="en-US"/>
          </a:p>
        </p:txBody>
      </p:sp>
      <p:sp>
        <p:nvSpPr>
          <p:cNvPr id="6" name="Slide Number Placeholder 5"/>
          <p:cNvSpPr>
            <a:spLocks noGrp="1"/>
          </p:cNvSpPr>
          <p:nvPr>
            <p:ph type="sldNum" sz="quarter" idx="12"/>
          </p:nvPr>
        </p:nvSpPr>
        <p:spPr>
          <a:xfrm>
            <a:off x="19373850" y="33900542"/>
            <a:ext cx="6172200" cy="1947333"/>
          </a:xfrm>
          <a:prstGeom prst="rect">
            <a:avLst/>
          </a:prstGeom>
        </p:spPr>
        <p:txBody>
          <a:bodyPr/>
          <a:lstStyle/>
          <a:p>
            <a:fld id="{BE0F9D96-84A8-4A8A-A70F-D35AB51865D6}" type="slidenum">
              <a:rPr lang="en-US" smtClean="0"/>
              <a:t>‹#›</a:t>
            </a:fld>
            <a:endParaRPr lang="en-US"/>
          </a:p>
        </p:txBody>
      </p:sp>
    </p:spTree>
    <p:extLst>
      <p:ext uri="{BB962C8B-B14F-4D97-AF65-F5344CB8AC3E}">
        <p14:creationId xmlns:p14="http://schemas.microsoft.com/office/powerpoint/2010/main" val="3896164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9631027" y="1947334"/>
            <a:ext cx="5915025" cy="30996469"/>
          </a:xfrm>
          <a:prstGeom prst="rect">
            <a:avLst/>
          </a:prstGeo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885952" y="1947334"/>
            <a:ext cx="17402175" cy="30996469"/>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885950" y="33900542"/>
            <a:ext cx="6172200" cy="1947333"/>
          </a:xfrm>
          <a:prstGeom prst="rect">
            <a:avLst/>
          </a:prstGeom>
        </p:spPr>
        <p:txBody>
          <a:bodyPr/>
          <a:lstStyle/>
          <a:p>
            <a:fld id="{F00C7513-CD8D-4A65-AB75-B848C9FE59FB}" type="datetimeFigureOut">
              <a:rPr lang="en-US" smtClean="0"/>
              <a:t>11/7/17</a:t>
            </a:fld>
            <a:endParaRPr lang="en-US"/>
          </a:p>
        </p:txBody>
      </p:sp>
      <p:sp>
        <p:nvSpPr>
          <p:cNvPr id="5" name="Footer Placeholder 4"/>
          <p:cNvSpPr>
            <a:spLocks noGrp="1"/>
          </p:cNvSpPr>
          <p:nvPr>
            <p:ph type="ftr" sz="quarter" idx="11"/>
          </p:nvPr>
        </p:nvSpPr>
        <p:spPr>
          <a:xfrm>
            <a:off x="9086850" y="33900542"/>
            <a:ext cx="9258300" cy="1947333"/>
          </a:xfrm>
          <a:prstGeom prst="rect">
            <a:avLst/>
          </a:prstGeom>
        </p:spPr>
        <p:txBody>
          <a:bodyPr/>
          <a:lstStyle/>
          <a:p>
            <a:endParaRPr lang="en-US"/>
          </a:p>
        </p:txBody>
      </p:sp>
      <p:sp>
        <p:nvSpPr>
          <p:cNvPr id="6" name="Slide Number Placeholder 5"/>
          <p:cNvSpPr>
            <a:spLocks noGrp="1"/>
          </p:cNvSpPr>
          <p:nvPr>
            <p:ph type="sldNum" sz="quarter" idx="12"/>
          </p:nvPr>
        </p:nvSpPr>
        <p:spPr>
          <a:xfrm>
            <a:off x="19373850" y="33900542"/>
            <a:ext cx="6172200" cy="1947333"/>
          </a:xfrm>
          <a:prstGeom prst="rect">
            <a:avLst/>
          </a:prstGeom>
        </p:spPr>
        <p:txBody>
          <a:bodyPr/>
          <a:lstStyle/>
          <a:p>
            <a:fld id="{BE0F9D96-84A8-4A8A-A70F-D35AB51865D6}" type="slidenum">
              <a:rPr lang="en-US" smtClean="0"/>
              <a:t>‹#›</a:t>
            </a:fld>
            <a:endParaRPr lang="en-US"/>
          </a:p>
        </p:txBody>
      </p:sp>
    </p:spTree>
    <p:extLst>
      <p:ext uri="{BB962C8B-B14F-4D97-AF65-F5344CB8AC3E}">
        <p14:creationId xmlns:p14="http://schemas.microsoft.com/office/powerpoint/2010/main" val="3037208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85950" y="1947342"/>
            <a:ext cx="23660100" cy="7069669"/>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1885950" y="9736667"/>
            <a:ext cx="23660100" cy="2320713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885950" y="33900542"/>
            <a:ext cx="6172200" cy="1947333"/>
          </a:xfrm>
          <a:prstGeom prst="rect">
            <a:avLst/>
          </a:prstGeom>
        </p:spPr>
        <p:txBody>
          <a:bodyPr/>
          <a:lstStyle/>
          <a:p>
            <a:fld id="{F00C7513-CD8D-4A65-AB75-B848C9FE59FB}" type="datetimeFigureOut">
              <a:rPr lang="en-US" smtClean="0"/>
              <a:t>11/7/17</a:t>
            </a:fld>
            <a:endParaRPr lang="en-US"/>
          </a:p>
        </p:txBody>
      </p:sp>
      <p:sp>
        <p:nvSpPr>
          <p:cNvPr id="5" name="Footer Placeholder 4"/>
          <p:cNvSpPr>
            <a:spLocks noGrp="1"/>
          </p:cNvSpPr>
          <p:nvPr>
            <p:ph type="ftr" sz="quarter" idx="11"/>
          </p:nvPr>
        </p:nvSpPr>
        <p:spPr>
          <a:xfrm>
            <a:off x="9086850" y="33900542"/>
            <a:ext cx="9258300" cy="1947333"/>
          </a:xfrm>
          <a:prstGeom prst="rect">
            <a:avLst/>
          </a:prstGeom>
        </p:spPr>
        <p:txBody>
          <a:bodyPr/>
          <a:lstStyle/>
          <a:p>
            <a:endParaRPr lang="en-US"/>
          </a:p>
        </p:txBody>
      </p:sp>
      <p:sp>
        <p:nvSpPr>
          <p:cNvPr id="6" name="Slide Number Placeholder 5"/>
          <p:cNvSpPr>
            <a:spLocks noGrp="1"/>
          </p:cNvSpPr>
          <p:nvPr>
            <p:ph type="sldNum" sz="quarter" idx="12"/>
          </p:nvPr>
        </p:nvSpPr>
        <p:spPr>
          <a:xfrm>
            <a:off x="19373850" y="33900542"/>
            <a:ext cx="6172200" cy="1947333"/>
          </a:xfrm>
          <a:prstGeom prst="rect">
            <a:avLst/>
          </a:prstGeom>
        </p:spPr>
        <p:txBody>
          <a:bodyPr/>
          <a:lstStyle/>
          <a:p>
            <a:fld id="{BE0F9D96-84A8-4A8A-A70F-D35AB51865D6}" type="slidenum">
              <a:rPr lang="en-US" smtClean="0"/>
              <a:t>‹#›</a:t>
            </a:fld>
            <a:endParaRPr lang="en-US"/>
          </a:p>
        </p:txBody>
      </p:sp>
    </p:spTree>
    <p:extLst>
      <p:ext uri="{BB962C8B-B14F-4D97-AF65-F5344CB8AC3E}">
        <p14:creationId xmlns:p14="http://schemas.microsoft.com/office/powerpoint/2010/main" val="167673525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71664" y="9118611"/>
            <a:ext cx="23660100" cy="15214597"/>
          </a:xfrm>
          <a:prstGeom prst="rect">
            <a:avLst/>
          </a:prstGeom>
        </p:spPr>
        <p:txBody>
          <a:bodyPr anchor="b"/>
          <a:lstStyle>
            <a:lvl1pPr>
              <a:defRPr sz="18000"/>
            </a:lvl1pPr>
          </a:lstStyle>
          <a:p>
            <a:r>
              <a:rPr lang="en-US" smtClean="0"/>
              <a:t>Click to edit Master title style</a:t>
            </a:r>
            <a:endParaRPr lang="en-US" dirty="0"/>
          </a:p>
        </p:txBody>
      </p:sp>
      <p:sp>
        <p:nvSpPr>
          <p:cNvPr id="3" name="Text Placeholder 2"/>
          <p:cNvSpPr>
            <a:spLocks noGrp="1"/>
          </p:cNvSpPr>
          <p:nvPr>
            <p:ph type="body" idx="1"/>
          </p:nvPr>
        </p:nvSpPr>
        <p:spPr>
          <a:xfrm>
            <a:off x="1871664" y="24477144"/>
            <a:ext cx="23660100" cy="8000997"/>
          </a:xfrm>
          <a:prstGeom prst="rect">
            <a:avLst/>
          </a:prstGeom>
        </p:spPr>
        <p:txBody>
          <a:bodyPr/>
          <a:lstStyle>
            <a:lvl1pPr marL="0" indent="0">
              <a:buNone/>
              <a:defRPr sz="7200">
                <a:solidFill>
                  <a:schemeClr val="tx1"/>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885950" y="33900542"/>
            <a:ext cx="6172200" cy="1947333"/>
          </a:xfrm>
          <a:prstGeom prst="rect">
            <a:avLst/>
          </a:prstGeom>
        </p:spPr>
        <p:txBody>
          <a:bodyPr/>
          <a:lstStyle/>
          <a:p>
            <a:fld id="{F00C7513-CD8D-4A65-AB75-B848C9FE59FB}" type="datetimeFigureOut">
              <a:rPr lang="en-US" smtClean="0"/>
              <a:t>11/7/17</a:t>
            </a:fld>
            <a:endParaRPr lang="en-US"/>
          </a:p>
        </p:txBody>
      </p:sp>
      <p:sp>
        <p:nvSpPr>
          <p:cNvPr id="5" name="Footer Placeholder 4"/>
          <p:cNvSpPr>
            <a:spLocks noGrp="1"/>
          </p:cNvSpPr>
          <p:nvPr>
            <p:ph type="ftr" sz="quarter" idx="11"/>
          </p:nvPr>
        </p:nvSpPr>
        <p:spPr>
          <a:xfrm>
            <a:off x="9086850" y="33900542"/>
            <a:ext cx="9258300" cy="1947333"/>
          </a:xfrm>
          <a:prstGeom prst="rect">
            <a:avLst/>
          </a:prstGeom>
        </p:spPr>
        <p:txBody>
          <a:bodyPr/>
          <a:lstStyle/>
          <a:p>
            <a:endParaRPr lang="en-US"/>
          </a:p>
        </p:txBody>
      </p:sp>
      <p:sp>
        <p:nvSpPr>
          <p:cNvPr id="6" name="Slide Number Placeholder 5"/>
          <p:cNvSpPr>
            <a:spLocks noGrp="1"/>
          </p:cNvSpPr>
          <p:nvPr>
            <p:ph type="sldNum" sz="quarter" idx="12"/>
          </p:nvPr>
        </p:nvSpPr>
        <p:spPr>
          <a:xfrm>
            <a:off x="19373850" y="33900542"/>
            <a:ext cx="6172200" cy="1947333"/>
          </a:xfrm>
          <a:prstGeom prst="rect">
            <a:avLst/>
          </a:prstGeom>
        </p:spPr>
        <p:txBody>
          <a:bodyPr/>
          <a:lstStyle/>
          <a:p>
            <a:fld id="{BE0F9D96-84A8-4A8A-A70F-D35AB51865D6}" type="slidenum">
              <a:rPr lang="en-US" smtClean="0"/>
              <a:t>‹#›</a:t>
            </a:fld>
            <a:endParaRPr lang="en-US"/>
          </a:p>
        </p:txBody>
      </p:sp>
    </p:spTree>
    <p:extLst>
      <p:ext uri="{BB962C8B-B14F-4D97-AF65-F5344CB8AC3E}">
        <p14:creationId xmlns:p14="http://schemas.microsoft.com/office/powerpoint/2010/main" val="200529504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85950" y="1947342"/>
            <a:ext cx="23660100" cy="7069669"/>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885950" y="9736667"/>
            <a:ext cx="11658600" cy="2320713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13887450" y="9736667"/>
            <a:ext cx="11658600" cy="2320713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1885950" y="33900542"/>
            <a:ext cx="6172200" cy="1947333"/>
          </a:xfrm>
          <a:prstGeom prst="rect">
            <a:avLst/>
          </a:prstGeom>
        </p:spPr>
        <p:txBody>
          <a:bodyPr/>
          <a:lstStyle/>
          <a:p>
            <a:fld id="{F00C7513-CD8D-4A65-AB75-B848C9FE59FB}" type="datetimeFigureOut">
              <a:rPr lang="en-US" smtClean="0"/>
              <a:t>11/7/17</a:t>
            </a:fld>
            <a:endParaRPr lang="en-US"/>
          </a:p>
        </p:txBody>
      </p:sp>
      <p:sp>
        <p:nvSpPr>
          <p:cNvPr id="6" name="Footer Placeholder 5"/>
          <p:cNvSpPr>
            <a:spLocks noGrp="1"/>
          </p:cNvSpPr>
          <p:nvPr>
            <p:ph type="ftr" sz="quarter" idx="11"/>
          </p:nvPr>
        </p:nvSpPr>
        <p:spPr>
          <a:xfrm>
            <a:off x="9086850" y="33900542"/>
            <a:ext cx="9258300" cy="1947333"/>
          </a:xfrm>
          <a:prstGeom prst="rect">
            <a:avLst/>
          </a:prstGeom>
        </p:spPr>
        <p:txBody>
          <a:bodyPr/>
          <a:lstStyle/>
          <a:p>
            <a:endParaRPr lang="en-US"/>
          </a:p>
        </p:txBody>
      </p:sp>
      <p:sp>
        <p:nvSpPr>
          <p:cNvPr id="7" name="Slide Number Placeholder 6"/>
          <p:cNvSpPr>
            <a:spLocks noGrp="1"/>
          </p:cNvSpPr>
          <p:nvPr>
            <p:ph type="sldNum" sz="quarter" idx="12"/>
          </p:nvPr>
        </p:nvSpPr>
        <p:spPr>
          <a:xfrm>
            <a:off x="19373850" y="33900542"/>
            <a:ext cx="6172200" cy="1947333"/>
          </a:xfrm>
          <a:prstGeom prst="rect">
            <a:avLst/>
          </a:prstGeom>
        </p:spPr>
        <p:txBody>
          <a:bodyPr/>
          <a:lstStyle/>
          <a:p>
            <a:fld id="{BE0F9D96-84A8-4A8A-A70F-D35AB51865D6}" type="slidenum">
              <a:rPr lang="en-US" smtClean="0"/>
              <a:t>‹#›</a:t>
            </a:fld>
            <a:endParaRPr lang="en-US"/>
          </a:p>
        </p:txBody>
      </p:sp>
    </p:spTree>
    <p:extLst>
      <p:ext uri="{BB962C8B-B14F-4D97-AF65-F5344CB8AC3E}">
        <p14:creationId xmlns:p14="http://schemas.microsoft.com/office/powerpoint/2010/main" val="1733233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89523" y="1947342"/>
            <a:ext cx="23660100" cy="7069669"/>
          </a:xfrm>
          <a:prstGeom prst="rect">
            <a:avLst/>
          </a:prstGeo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889526" y="8966203"/>
            <a:ext cx="11605020" cy="4394197"/>
          </a:xfrm>
          <a:prstGeom prst="rect">
            <a:avLst/>
          </a:prstGeo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smtClean="0"/>
              <a:t>Click to edit Master text styles</a:t>
            </a:r>
          </a:p>
        </p:txBody>
      </p:sp>
      <p:sp>
        <p:nvSpPr>
          <p:cNvPr id="4" name="Content Placeholder 3"/>
          <p:cNvSpPr>
            <a:spLocks noGrp="1"/>
          </p:cNvSpPr>
          <p:nvPr>
            <p:ph sz="half" idx="2"/>
          </p:nvPr>
        </p:nvSpPr>
        <p:spPr>
          <a:xfrm>
            <a:off x="1889526" y="13360400"/>
            <a:ext cx="11605020" cy="1965113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13887452" y="8966203"/>
            <a:ext cx="11662173" cy="4394197"/>
          </a:xfrm>
          <a:prstGeom prst="rect">
            <a:avLst/>
          </a:prstGeo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smtClean="0"/>
              <a:t>Click to edit Master text styles</a:t>
            </a:r>
          </a:p>
        </p:txBody>
      </p:sp>
      <p:sp>
        <p:nvSpPr>
          <p:cNvPr id="6" name="Content Placeholder 5"/>
          <p:cNvSpPr>
            <a:spLocks noGrp="1"/>
          </p:cNvSpPr>
          <p:nvPr>
            <p:ph sz="quarter" idx="4"/>
          </p:nvPr>
        </p:nvSpPr>
        <p:spPr>
          <a:xfrm>
            <a:off x="13887452" y="13360400"/>
            <a:ext cx="11662173" cy="1965113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1885950" y="33900542"/>
            <a:ext cx="6172200" cy="1947333"/>
          </a:xfrm>
          <a:prstGeom prst="rect">
            <a:avLst/>
          </a:prstGeom>
        </p:spPr>
        <p:txBody>
          <a:bodyPr/>
          <a:lstStyle/>
          <a:p>
            <a:fld id="{F00C7513-CD8D-4A65-AB75-B848C9FE59FB}" type="datetimeFigureOut">
              <a:rPr lang="en-US" smtClean="0"/>
              <a:t>11/7/17</a:t>
            </a:fld>
            <a:endParaRPr lang="en-US"/>
          </a:p>
        </p:txBody>
      </p:sp>
      <p:sp>
        <p:nvSpPr>
          <p:cNvPr id="8" name="Footer Placeholder 7"/>
          <p:cNvSpPr>
            <a:spLocks noGrp="1"/>
          </p:cNvSpPr>
          <p:nvPr>
            <p:ph type="ftr" sz="quarter" idx="11"/>
          </p:nvPr>
        </p:nvSpPr>
        <p:spPr>
          <a:xfrm>
            <a:off x="9086850" y="33900542"/>
            <a:ext cx="9258300" cy="1947333"/>
          </a:xfrm>
          <a:prstGeom prst="rect">
            <a:avLst/>
          </a:prstGeom>
        </p:spPr>
        <p:txBody>
          <a:bodyPr/>
          <a:lstStyle/>
          <a:p>
            <a:endParaRPr lang="en-US"/>
          </a:p>
        </p:txBody>
      </p:sp>
      <p:sp>
        <p:nvSpPr>
          <p:cNvPr id="9" name="Slide Number Placeholder 8"/>
          <p:cNvSpPr>
            <a:spLocks noGrp="1"/>
          </p:cNvSpPr>
          <p:nvPr>
            <p:ph type="sldNum" sz="quarter" idx="12"/>
          </p:nvPr>
        </p:nvSpPr>
        <p:spPr>
          <a:xfrm>
            <a:off x="19373850" y="33900542"/>
            <a:ext cx="6172200" cy="1947333"/>
          </a:xfrm>
          <a:prstGeom prst="rect">
            <a:avLst/>
          </a:prstGeom>
        </p:spPr>
        <p:txBody>
          <a:bodyPr/>
          <a:lstStyle/>
          <a:p>
            <a:fld id="{BE0F9D96-84A8-4A8A-A70F-D35AB51865D6}" type="slidenum">
              <a:rPr lang="en-US" smtClean="0"/>
              <a:t>‹#›</a:t>
            </a:fld>
            <a:endParaRPr lang="en-US"/>
          </a:p>
        </p:txBody>
      </p:sp>
    </p:spTree>
    <p:extLst>
      <p:ext uri="{BB962C8B-B14F-4D97-AF65-F5344CB8AC3E}">
        <p14:creationId xmlns:p14="http://schemas.microsoft.com/office/powerpoint/2010/main" val="3757147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885950" y="1947342"/>
            <a:ext cx="23660100" cy="7069669"/>
          </a:xfrm>
          <a:prstGeom prst="rect">
            <a:avLst/>
          </a:prstGeom>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1885950" y="33900542"/>
            <a:ext cx="6172200" cy="1947333"/>
          </a:xfrm>
          <a:prstGeom prst="rect">
            <a:avLst/>
          </a:prstGeom>
        </p:spPr>
        <p:txBody>
          <a:bodyPr/>
          <a:lstStyle/>
          <a:p>
            <a:fld id="{F00C7513-CD8D-4A65-AB75-B848C9FE59FB}" type="datetimeFigureOut">
              <a:rPr lang="en-US" smtClean="0"/>
              <a:t>11/7/17</a:t>
            </a:fld>
            <a:endParaRPr lang="en-US"/>
          </a:p>
        </p:txBody>
      </p:sp>
      <p:sp>
        <p:nvSpPr>
          <p:cNvPr id="4" name="Footer Placeholder 3"/>
          <p:cNvSpPr>
            <a:spLocks noGrp="1"/>
          </p:cNvSpPr>
          <p:nvPr>
            <p:ph type="ftr" sz="quarter" idx="11"/>
          </p:nvPr>
        </p:nvSpPr>
        <p:spPr>
          <a:xfrm>
            <a:off x="9086850" y="33900542"/>
            <a:ext cx="9258300" cy="1947333"/>
          </a:xfrm>
          <a:prstGeom prst="rect">
            <a:avLst/>
          </a:prstGeom>
        </p:spPr>
        <p:txBody>
          <a:bodyPr/>
          <a:lstStyle/>
          <a:p>
            <a:endParaRPr lang="en-US"/>
          </a:p>
        </p:txBody>
      </p:sp>
      <p:sp>
        <p:nvSpPr>
          <p:cNvPr id="5" name="Slide Number Placeholder 4"/>
          <p:cNvSpPr>
            <a:spLocks noGrp="1"/>
          </p:cNvSpPr>
          <p:nvPr>
            <p:ph type="sldNum" sz="quarter" idx="12"/>
          </p:nvPr>
        </p:nvSpPr>
        <p:spPr>
          <a:xfrm>
            <a:off x="19373850" y="33900542"/>
            <a:ext cx="6172200" cy="1947333"/>
          </a:xfrm>
          <a:prstGeom prst="rect">
            <a:avLst/>
          </a:prstGeom>
        </p:spPr>
        <p:txBody>
          <a:bodyPr/>
          <a:lstStyle/>
          <a:p>
            <a:fld id="{BE0F9D96-84A8-4A8A-A70F-D35AB51865D6}" type="slidenum">
              <a:rPr lang="en-US" smtClean="0"/>
              <a:t>‹#›</a:t>
            </a:fld>
            <a:endParaRPr lang="en-US"/>
          </a:p>
        </p:txBody>
      </p:sp>
    </p:spTree>
    <p:extLst>
      <p:ext uri="{BB962C8B-B14F-4D97-AF65-F5344CB8AC3E}">
        <p14:creationId xmlns:p14="http://schemas.microsoft.com/office/powerpoint/2010/main" val="2290173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885950" y="33900542"/>
            <a:ext cx="6172200" cy="1947333"/>
          </a:xfrm>
          <a:prstGeom prst="rect">
            <a:avLst/>
          </a:prstGeom>
        </p:spPr>
        <p:txBody>
          <a:bodyPr/>
          <a:lstStyle/>
          <a:p>
            <a:fld id="{F00C7513-CD8D-4A65-AB75-B848C9FE59FB}" type="datetimeFigureOut">
              <a:rPr lang="en-US" smtClean="0"/>
              <a:t>11/7/17</a:t>
            </a:fld>
            <a:endParaRPr lang="en-US"/>
          </a:p>
        </p:txBody>
      </p:sp>
      <p:sp>
        <p:nvSpPr>
          <p:cNvPr id="3" name="Footer Placeholder 2"/>
          <p:cNvSpPr>
            <a:spLocks noGrp="1"/>
          </p:cNvSpPr>
          <p:nvPr>
            <p:ph type="ftr" sz="quarter" idx="11"/>
          </p:nvPr>
        </p:nvSpPr>
        <p:spPr>
          <a:xfrm>
            <a:off x="9086850" y="33900542"/>
            <a:ext cx="9258300" cy="1947333"/>
          </a:xfrm>
          <a:prstGeom prst="rect">
            <a:avLst/>
          </a:prstGeom>
        </p:spPr>
        <p:txBody>
          <a:bodyPr/>
          <a:lstStyle/>
          <a:p>
            <a:endParaRPr lang="en-US"/>
          </a:p>
        </p:txBody>
      </p:sp>
      <p:sp>
        <p:nvSpPr>
          <p:cNvPr id="4" name="Slide Number Placeholder 3"/>
          <p:cNvSpPr>
            <a:spLocks noGrp="1"/>
          </p:cNvSpPr>
          <p:nvPr>
            <p:ph type="sldNum" sz="quarter" idx="12"/>
          </p:nvPr>
        </p:nvSpPr>
        <p:spPr>
          <a:xfrm>
            <a:off x="19373850" y="33900542"/>
            <a:ext cx="6172200" cy="1947333"/>
          </a:xfrm>
          <a:prstGeom prst="rect">
            <a:avLst/>
          </a:prstGeom>
        </p:spPr>
        <p:txBody>
          <a:bodyPr/>
          <a:lstStyle/>
          <a:p>
            <a:fld id="{BE0F9D96-84A8-4A8A-A70F-D35AB51865D6}" type="slidenum">
              <a:rPr lang="en-US" smtClean="0"/>
              <a:t>‹#›</a:t>
            </a:fld>
            <a:endParaRPr lang="en-US"/>
          </a:p>
        </p:txBody>
      </p:sp>
    </p:spTree>
    <p:extLst>
      <p:ext uri="{BB962C8B-B14F-4D97-AF65-F5344CB8AC3E}">
        <p14:creationId xmlns:p14="http://schemas.microsoft.com/office/powerpoint/2010/main" val="3297799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9523" y="2438400"/>
            <a:ext cx="8847534" cy="8534400"/>
          </a:xfrm>
          <a:prstGeom prst="rect">
            <a:avLst/>
          </a:prstGeom>
        </p:spPr>
        <p:txBody>
          <a:bodyPr anchor="b"/>
          <a:lstStyle>
            <a:lvl1pPr>
              <a:defRPr sz="9600"/>
            </a:lvl1pPr>
          </a:lstStyle>
          <a:p>
            <a:r>
              <a:rPr lang="en-US" smtClean="0"/>
              <a:t>Click to edit Master title style</a:t>
            </a:r>
            <a:endParaRPr lang="en-US" dirty="0"/>
          </a:p>
        </p:txBody>
      </p:sp>
      <p:sp>
        <p:nvSpPr>
          <p:cNvPr id="3" name="Content Placeholder 2"/>
          <p:cNvSpPr>
            <a:spLocks noGrp="1"/>
          </p:cNvSpPr>
          <p:nvPr>
            <p:ph idx="1"/>
          </p:nvPr>
        </p:nvSpPr>
        <p:spPr>
          <a:xfrm>
            <a:off x="11662173" y="5266275"/>
            <a:ext cx="13887450" cy="25992667"/>
          </a:xfrm>
          <a:prstGeom prst="rect">
            <a:avLst/>
          </a:prstGeo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889523" y="10972800"/>
            <a:ext cx="8847534" cy="20328469"/>
          </a:xfrm>
          <a:prstGeom prst="rect">
            <a:avLst/>
          </a:prstGeo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smtClean="0"/>
              <a:t>Click to edit Master text styles</a:t>
            </a:r>
          </a:p>
        </p:txBody>
      </p:sp>
      <p:sp>
        <p:nvSpPr>
          <p:cNvPr id="5" name="Date Placeholder 4"/>
          <p:cNvSpPr>
            <a:spLocks noGrp="1"/>
          </p:cNvSpPr>
          <p:nvPr>
            <p:ph type="dt" sz="half" idx="10"/>
          </p:nvPr>
        </p:nvSpPr>
        <p:spPr>
          <a:xfrm>
            <a:off x="1885950" y="33900542"/>
            <a:ext cx="6172200" cy="1947333"/>
          </a:xfrm>
          <a:prstGeom prst="rect">
            <a:avLst/>
          </a:prstGeom>
        </p:spPr>
        <p:txBody>
          <a:bodyPr/>
          <a:lstStyle/>
          <a:p>
            <a:fld id="{F00C7513-CD8D-4A65-AB75-B848C9FE59FB}" type="datetimeFigureOut">
              <a:rPr lang="en-US" smtClean="0"/>
              <a:t>11/7/17</a:t>
            </a:fld>
            <a:endParaRPr lang="en-US"/>
          </a:p>
        </p:txBody>
      </p:sp>
      <p:sp>
        <p:nvSpPr>
          <p:cNvPr id="6" name="Footer Placeholder 5"/>
          <p:cNvSpPr>
            <a:spLocks noGrp="1"/>
          </p:cNvSpPr>
          <p:nvPr>
            <p:ph type="ftr" sz="quarter" idx="11"/>
          </p:nvPr>
        </p:nvSpPr>
        <p:spPr>
          <a:xfrm>
            <a:off x="9086850" y="33900542"/>
            <a:ext cx="9258300" cy="1947333"/>
          </a:xfrm>
          <a:prstGeom prst="rect">
            <a:avLst/>
          </a:prstGeom>
        </p:spPr>
        <p:txBody>
          <a:bodyPr/>
          <a:lstStyle/>
          <a:p>
            <a:endParaRPr lang="en-US"/>
          </a:p>
        </p:txBody>
      </p:sp>
      <p:sp>
        <p:nvSpPr>
          <p:cNvPr id="7" name="Slide Number Placeholder 6"/>
          <p:cNvSpPr>
            <a:spLocks noGrp="1"/>
          </p:cNvSpPr>
          <p:nvPr>
            <p:ph type="sldNum" sz="quarter" idx="12"/>
          </p:nvPr>
        </p:nvSpPr>
        <p:spPr>
          <a:xfrm>
            <a:off x="19373850" y="33900542"/>
            <a:ext cx="6172200" cy="1947333"/>
          </a:xfrm>
          <a:prstGeom prst="rect">
            <a:avLst/>
          </a:prstGeom>
        </p:spPr>
        <p:txBody>
          <a:bodyPr/>
          <a:lstStyle/>
          <a:p>
            <a:fld id="{BE0F9D96-84A8-4A8A-A70F-D35AB51865D6}" type="slidenum">
              <a:rPr lang="en-US" smtClean="0"/>
              <a:t>‹#›</a:t>
            </a:fld>
            <a:endParaRPr lang="en-US"/>
          </a:p>
        </p:txBody>
      </p:sp>
    </p:spTree>
    <p:extLst>
      <p:ext uri="{BB962C8B-B14F-4D97-AF65-F5344CB8AC3E}">
        <p14:creationId xmlns:p14="http://schemas.microsoft.com/office/powerpoint/2010/main" val="3935569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9523" y="2438400"/>
            <a:ext cx="8847534" cy="8534400"/>
          </a:xfrm>
          <a:prstGeom prst="rect">
            <a:avLst/>
          </a:prstGeom>
        </p:spPr>
        <p:txBody>
          <a:bodyPr anchor="b"/>
          <a:lstStyle>
            <a:lvl1pPr>
              <a:defRPr sz="9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662173" y="5266275"/>
            <a:ext cx="13887450" cy="25992667"/>
          </a:xfrm>
          <a:prstGeom prst="rect">
            <a:avLst/>
          </a:prstGeo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smtClean="0"/>
              <a:t>Click icon to add picture</a:t>
            </a:r>
            <a:endParaRPr lang="en-US" dirty="0"/>
          </a:p>
        </p:txBody>
      </p:sp>
      <p:sp>
        <p:nvSpPr>
          <p:cNvPr id="4" name="Text Placeholder 3"/>
          <p:cNvSpPr>
            <a:spLocks noGrp="1"/>
          </p:cNvSpPr>
          <p:nvPr>
            <p:ph type="body" sz="half" idx="2"/>
          </p:nvPr>
        </p:nvSpPr>
        <p:spPr>
          <a:xfrm>
            <a:off x="1889523" y="10972800"/>
            <a:ext cx="8847534" cy="20328469"/>
          </a:xfrm>
          <a:prstGeom prst="rect">
            <a:avLst/>
          </a:prstGeo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smtClean="0"/>
              <a:t>Click to edit Master text styles</a:t>
            </a:r>
          </a:p>
        </p:txBody>
      </p:sp>
      <p:sp>
        <p:nvSpPr>
          <p:cNvPr id="5" name="Date Placeholder 4"/>
          <p:cNvSpPr>
            <a:spLocks noGrp="1"/>
          </p:cNvSpPr>
          <p:nvPr>
            <p:ph type="dt" sz="half" idx="10"/>
          </p:nvPr>
        </p:nvSpPr>
        <p:spPr>
          <a:xfrm>
            <a:off x="1885950" y="33900542"/>
            <a:ext cx="6172200" cy="1947333"/>
          </a:xfrm>
          <a:prstGeom prst="rect">
            <a:avLst/>
          </a:prstGeom>
        </p:spPr>
        <p:txBody>
          <a:bodyPr/>
          <a:lstStyle/>
          <a:p>
            <a:fld id="{F00C7513-CD8D-4A65-AB75-B848C9FE59FB}" type="datetimeFigureOut">
              <a:rPr lang="en-US" smtClean="0"/>
              <a:t>11/7/17</a:t>
            </a:fld>
            <a:endParaRPr lang="en-US"/>
          </a:p>
        </p:txBody>
      </p:sp>
      <p:sp>
        <p:nvSpPr>
          <p:cNvPr id="6" name="Footer Placeholder 5"/>
          <p:cNvSpPr>
            <a:spLocks noGrp="1"/>
          </p:cNvSpPr>
          <p:nvPr>
            <p:ph type="ftr" sz="quarter" idx="11"/>
          </p:nvPr>
        </p:nvSpPr>
        <p:spPr>
          <a:xfrm>
            <a:off x="9086850" y="33900542"/>
            <a:ext cx="9258300" cy="1947333"/>
          </a:xfrm>
          <a:prstGeom prst="rect">
            <a:avLst/>
          </a:prstGeom>
        </p:spPr>
        <p:txBody>
          <a:bodyPr/>
          <a:lstStyle/>
          <a:p>
            <a:endParaRPr lang="en-US"/>
          </a:p>
        </p:txBody>
      </p:sp>
      <p:sp>
        <p:nvSpPr>
          <p:cNvPr id="7" name="Slide Number Placeholder 6"/>
          <p:cNvSpPr>
            <a:spLocks noGrp="1"/>
          </p:cNvSpPr>
          <p:nvPr>
            <p:ph type="sldNum" sz="quarter" idx="12"/>
          </p:nvPr>
        </p:nvSpPr>
        <p:spPr>
          <a:xfrm>
            <a:off x="19373850" y="33900542"/>
            <a:ext cx="6172200" cy="1947333"/>
          </a:xfrm>
          <a:prstGeom prst="rect">
            <a:avLst/>
          </a:prstGeom>
        </p:spPr>
        <p:txBody>
          <a:bodyPr/>
          <a:lstStyle/>
          <a:p>
            <a:fld id="{BE0F9D96-84A8-4A8A-A70F-D35AB51865D6}" type="slidenum">
              <a:rPr lang="en-US" smtClean="0"/>
              <a:t>‹#›</a:t>
            </a:fld>
            <a:endParaRPr lang="en-US"/>
          </a:p>
        </p:txBody>
      </p:sp>
    </p:spTree>
    <p:extLst>
      <p:ext uri="{BB962C8B-B14F-4D97-AF65-F5344CB8AC3E}">
        <p14:creationId xmlns:p14="http://schemas.microsoft.com/office/powerpoint/2010/main" val="30872046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599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diagramColors" Target="../diagrams/colors1.xml"/><Relationship Id="rId20" Type="http://schemas.openxmlformats.org/officeDocument/2006/relationships/image" Target="../media/image10.PNG"/><Relationship Id="rId21" Type="http://schemas.openxmlformats.org/officeDocument/2006/relationships/image" Target="../media/image11.PNG"/><Relationship Id="rId22" Type="http://schemas.openxmlformats.org/officeDocument/2006/relationships/image" Target="../media/image12.tiff"/><Relationship Id="rId23" Type="http://schemas.openxmlformats.org/officeDocument/2006/relationships/image" Target="../media/image13.tiff"/><Relationship Id="rId24" Type="http://schemas.openxmlformats.org/officeDocument/2006/relationships/image" Target="../media/image14.PNG"/><Relationship Id="rId25" Type="http://schemas.openxmlformats.org/officeDocument/2006/relationships/image" Target="../media/image15.PNG"/><Relationship Id="rId26" Type="http://schemas.openxmlformats.org/officeDocument/2006/relationships/image" Target="../media/image16.PNG"/><Relationship Id="rId10" Type="http://schemas.microsoft.com/office/2007/relationships/diagramDrawing" Target="../diagrams/drawing1.xml"/><Relationship Id="rId11" Type="http://schemas.openxmlformats.org/officeDocument/2006/relationships/image" Target="../media/image6.jpg"/><Relationship Id="rId12" Type="http://schemas.openxmlformats.org/officeDocument/2006/relationships/image" Target="../media/image7.jpg"/><Relationship Id="rId13" Type="http://schemas.openxmlformats.org/officeDocument/2006/relationships/image" Target="../media/image8.jpg"/><Relationship Id="rId14" Type="http://schemas.openxmlformats.org/officeDocument/2006/relationships/diagramData" Target="../diagrams/data2.xml"/><Relationship Id="rId15" Type="http://schemas.openxmlformats.org/officeDocument/2006/relationships/diagramLayout" Target="../diagrams/layout2.xml"/><Relationship Id="rId16" Type="http://schemas.openxmlformats.org/officeDocument/2006/relationships/diagramQuickStyle" Target="../diagrams/quickStyle2.xml"/><Relationship Id="rId17" Type="http://schemas.openxmlformats.org/officeDocument/2006/relationships/diagramColors" Target="../diagrams/colors2.xml"/><Relationship Id="rId18" Type="http://schemas.microsoft.com/office/2007/relationships/diagramDrawing" Target="../diagrams/drawing2.xml"/><Relationship Id="rId19"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diagramData" Target="../diagrams/data1.xml"/><Relationship Id="rId7" Type="http://schemas.openxmlformats.org/officeDocument/2006/relationships/diagramLayout" Target="../diagrams/layout1.xml"/><Relationship Id="rId8"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35268" y="22063118"/>
            <a:ext cx="4368488" cy="4012288"/>
          </a:xfrm>
          <a:prstGeom prst="rect">
            <a:avLst/>
          </a:prstGeom>
        </p:spPr>
      </p:pic>
      <p:sp>
        <p:nvSpPr>
          <p:cNvPr id="5" name="TextBox 4"/>
          <p:cNvSpPr txBox="1"/>
          <p:nvPr/>
        </p:nvSpPr>
        <p:spPr>
          <a:xfrm>
            <a:off x="12900914" y="16210246"/>
            <a:ext cx="10972800" cy="769441"/>
          </a:xfrm>
          <a:prstGeom prst="rect">
            <a:avLst/>
          </a:prstGeom>
          <a:noFill/>
        </p:spPr>
        <p:txBody>
          <a:bodyPr wrap="square" rtlCol="0">
            <a:spAutoFit/>
          </a:bodyPr>
          <a:lstStyle/>
          <a:p>
            <a:r>
              <a:rPr lang="en-US" sz="4400" b="1" dirty="0" smtClean="0">
                <a:solidFill>
                  <a:srgbClr val="E97845"/>
                </a:solidFill>
                <a:latin typeface="Century Gothic" panose="020B0502020202020204" pitchFamily="34" charset="0"/>
              </a:rPr>
              <a:t>Results</a:t>
            </a:r>
          </a:p>
        </p:txBody>
      </p:sp>
      <p:sp>
        <p:nvSpPr>
          <p:cNvPr id="8" name="Text Placeholder 16"/>
          <p:cNvSpPr txBox="1">
            <a:spLocks/>
          </p:cNvSpPr>
          <p:nvPr/>
        </p:nvSpPr>
        <p:spPr>
          <a:xfrm>
            <a:off x="12839700" y="32468338"/>
            <a:ext cx="10972800" cy="171123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lvl="0"/>
            <a:r>
              <a:rPr lang="en-US" dirty="0">
                <a:solidFill>
                  <a:schemeClr val="dk1"/>
                </a:solidFill>
                <a:ea typeface="Garamond"/>
                <a:cs typeface="Garamond"/>
                <a:sym typeface="Garamond"/>
              </a:rPr>
              <a:t>We would like to thank our science advisors, </a:t>
            </a:r>
            <a:r>
              <a:rPr lang="en-US" dirty="0">
                <a:solidFill>
                  <a:srgbClr val="EA7845"/>
                </a:solidFill>
                <a:ea typeface="Garamond"/>
                <a:cs typeface="Garamond"/>
                <a:sym typeface="Garamond"/>
              </a:rPr>
              <a:t>Anthony Arguez</a:t>
            </a:r>
            <a:r>
              <a:rPr lang="en-US" dirty="0">
                <a:solidFill>
                  <a:schemeClr val="dk1"/>
                </a:solidFill>
                <a:ea typeface="Garamond"/>
                <a:cs typeface="Garamond"/>
                <a:sym typeface="Garamond"/>
              </a:rPr>
              <a:t> and </a:t>
            </a:r>
            <a:r>
              <a:rPr lang="en-US" dirty="0">
                <a:solidFill>
                  <a:srgbClr val="EA7845"/>
                </a:solidFill>
                <a:ea typeface="Garamond"/>
                <a:cs typeface="Garamond"/>
                <a:sym typeface="Garamond"/>
              </a:rPr>
              <a:t>Anand Inamdar</a:t>
            </a:r>
            <a:r>
              <a:rPr lang="en-US" dirty="0">
                <a:solidFill>
                  <a:schemeClr val="dk1"/>
                </a:solidFill>
                <a:ea typeface="Garamond"/>
                <a:cs typeface="Garamond"/>
                <a:sym typeface="Garamond"/>
              </a:rPr>
              <a:t>, as well as our center leads, </a:t>
            </a:r>
            <a:r>
              <a:rPr lang="en-US" dirty="0">
                <a:solidFill>
                  <a:srgbClr val="EA7845"/>
                </a:solidFill>
                <a:ea typeface="Garamond"/>
                <a:cs typeface="Garamond"/>
                <a:sym typeface="Garamond"/>
              </a:rPr>
              <a:t>Alec Courtright</a:t>
            </a:r>
            <a:r>
              <a:rPr lang="en-US" dirty="0">
                <a:solidFill>
                  <a:schemeClr val="dk1"/>
                </a:solidFill>
                <a:ea typeface="Garamond"/>
                <a:cs typeface="Garamond"/>
                <a:sym typeface="Garamond"/>
              </a:rPr>
              <a:t> and </a:t>
            </a:r>
            <a:r>
              <a:rPr lang="en-US" dirty="0">
                <a:solidFill>
                  <a:srgbClr val="EA7845"/>
                </a:solidFill>
                <a:ea typeface="Garamond"/>
                <a:cs typeface="Garamond"/>
                <a:sym typeface="Garamond"/>
              </a:rPr>
              <a:t>Jonathan O’Brien</a:t>
            </a:r>
            <a:r>
              <a:rPr lang="en-US" dirty="0">
                <a:solidFill>
                  <a:schemeClr val="dk1"/>
                </a:solidFill>
                <a:ea typeface="Garamond"/>
                <a:cs typeface="Garamond"/>
                <a:sym typeface="Garamond"/>
              </a:rPr>
              <a:t> for their help and guidance in this project. We would also like to acknowledge all of the NCEI employees, our partners, and fellows who helped us along the way</a:t>
            </a:r>
            <a:r>
              <a:rPr lang="en-US" dirty="0">
                <a:solidFill>
                  <a:schemeClr val="tx1">
                    <a:lumMod val="75000"/>
                  </a:schemeClr>
                </a:solidFill>
                <a:sym typeface="Garamond"/>
              </a:rPr>
              <a:t>.</a:t>
            </a:r>
            <a:endParaRPr lang="en-US" dirty="0">
              <a:solidFill>
                <a:schemeClr val="dk1"/>
              </a:solidFill>
              <a:ea typeface="Garamond"/>
              <a:cs typeface="Garamond"/>
              <a:sym typeface="Garamond"/>
            </a:endParaRPr>
          </a:p>
          <a:p>
            <a:endParaRPr lang="en-US" dirty="0" smtClean="0">
              <a:solidFill>
                <a:schemeClr val="tx1">
                  <a:lumMod val="75000"/>
                </a:schemeClr>
              </a:solidFill>
            </a:endParaRPr>
          </a:p>
          <a:p>
            <a:endParaRPr lang="en-US" dirty="0" smtClean="0">
              <a:solidFill>
                <a:schemeClr val="tx1">
                  <a:lumMod val="75000"/>
                </a:schemeClr>
              </a:solidFill>
            </a:endParaRPr>
          </a:p>
        </p:txBody>
      </p:sp>
      <p:sp>
        <p:nvSpPr>
          <p:cNvPr id="15" name="TextBox 14"/>
          <p:cNvSpPr txBox="1"/>
          <p:nvPr/>
        </p:nvSpPr>
        <p:spPr>
          <a:xfrm>
            <a:off x="887514" y="4427173"/>
            <a:ext cx="11516347" cy="769441"/>
          </a:xfrm>
          <a:prstGeom prst="rect">
            <a:avLst/>
          </a:prstGeom>
          <a:noFill/>
        </p:spPr>
        <p:txBody>
          <a:bodyPr wrap="square" rtlCol="0">
            <a:spAutoFit/>
          </a:bodyPr>
          <a:lstStyle/>
          <a:p>
            <a:r>
              <a:rPr lang="en-US" sz="4400" b="1" dirty="0" smtClean="0">
                <a:solidFill>
                  <a:srgbClr val="E97845"/>
                </a:solidFill>
                <a:latin typeface="Century Gothic" panose="020B0502020202020204" pitchFamily="34" charset="0"/>
              </a:rPr>
              <a:t>Abstract</a:t>
            </a:r>
          </a:p>
        </p:txBody>
      </p:sp>
      <p:sp>
        <p:nvSpPr>
          <p:cNvPr id="16" name="TextBox 15"/>
          <p:cNvSpPr txBox="1"/>
          <p:nvPr/>
        </p:nvSpPr>
        <p:spPr>
          <a:xfrm>
            <a:off x="15493873" y="4427173"/>
            <a:ext cx="8229600" cy="769441"/>
          </a:xfrm>
          <a:prstGeom prst="rect">
            <a:avLst/>
          </a:prstGeom>
          <a:noFill/>
        </p:spPr>
        <p:txBody>
          <a:bodyPr wrap="square" rtlCol="0">
            <a:spAutoFit/>
          </a:bodyPr>
          <a:lstStyle/>
          <a:p>
            <a:r>
              <a:rPr lang="en-US" sz="4400" b="1" dirty="0" smtClean="0">
                <a:solidFill>
                  <a:srgbClr val="E97845"/>
                </a:solidFill>
                <a:latin typeface="Century Gothic" panose="020B0502020202020204" pitchFamily="34" charset="0"/>
              </a:rPr>
              <a:t>Objectives</a:t>
            </a:r>
          </a:p>
        </p:txBody>
      </p:sp>
      <p:sp>
        <p:nvSpPr>
          <p:cNvPr id="17" name="TextBox 16"/>
          <p:cNvSpPr txBox="1"/>
          <p:nvPr/>
        </p:nvSpPr>
        <p:spPr>
          <a:xfrm>
            <a:off x="914400" y="16210246"/>
            <a:ext cx="11407715" cy="769441"/>
          </a:xfrm>
          <a:prstGeom prst="rect">
            <a:avLst/>
          </a:prstGeom>
          <a:noFill/>
        </p:spPr>
        <p:txBody>
          <a:bodyPr wrap="square" rtlCol="0">
            <a:spAutoFit/>
          </a:bodyPr>
          <a:lstStyle/>
          <a:p>
            <a:r>
              <a:rPr lang="en-US" sz="4400" b="1" dirty="0" smtClean="0">
                <a:solidFill>
                  <a:srgbClr val="E97845"/>
                </a:solidFill>
                <a:latin typeface="Century Gothic" panose="020B0502020202020204" pitchFamily="34" charset="0"/>
              </a:rPr>
              <a:t>Methodology</a:t>
            </a:r>
          </a:p>
        </p:txBody>
      </p:sp>
      <p:sp>
        <p:nvSpPr>
          <p:cNvPr id="18" name="TextBox 17"/>
          <p:cNvSpPr txBox="1"/>
          <p:nvPr/>
        </p:nvSpPr>
        <p:spPr>
          <a:xfrm>
            <a:off x="8310808" y="4427173"/>
            <a:ext cx="8229600" cy="769441"/>
          </a:xfrm>
          <a:prstGeom prst="rect">
            <a:avLst/>
          </a:prstGeom>
          <a:noFill/>
        </p:spPr>
        <p:txBody>
          <a:bodyPr wrap="square" rtlCol="0">
            <a:spAutoFit/>
          </a:bodyPr>
          <a:lstStyle/>
          <a:p>
            <a:r>
              <a:rPr lang="en-US" sz="4400" b="1" dirty="0" smtClean="0">
                <a:solidFill>
                  <a:srgbClr val="E97845"/>
                </a:solidFill>
                <a:latin typeface="Century Gothic" panose="020B0502020202020204" pitchFamily="34" charset="0"/>
              </a:rPr>
              <a:t>Study Area</a:t>
            </a:r>
          </a:p>
        </p:txBody>
      </p:sp>
      <p:sp>
        <p:nvSpPr>
          <p:cNvPr id="19" name="TextBox 18"/>
          <p:cNvSpPr txBox="1"/>
          <p:nvPr/>
        </p:nvSpPr>
        <p:spPr>
          <a:xfrm>
            <a:off x="8162513" y="12231856"/>
            <a:ext cx="8229600" cy="769441"/>
          </a:xfrm>
          <a:prstGeom prst="rect">
            <a:avLst/>
          </a:prstGeom>
          <a:noFill/>
        </p:spPr>
        <p:txBody>
          <a:bodyPr wrap="square" rtlCol="0">
            <a:spAutoFit/>
          </a:bodyPr>
          <a:lstStyle/>
          <a:p>
            <a:r>
              <a:rPr lang="en-US" sz="4400" b="1" dirty="0" smtClean="0">
                <a:solidFill>
                  <a:srgbClr val="E97845"/>
                </a:solidFill>
                <a:latin typeface="Century Gothic" panose="020B0502020202020204" pitchFamily="34" charset="0"/>
              </a:rPr>
              <a:t>Earth Observations</a:t>
            </a:r>
          </a:p>
        </p:txBody>
      </p:sp>
      <p:sp>
        <p:nvSpPr>
          <p:cNvPr id="21" name="TextBox 20"/>
          <p:cNvSpPr txBox="1"/>
          <p:nvPr/>
        </p:nvSpPr>
        <p:spPr>
          <a:xfrm>
            <a:off x="12825556" y="31387155"/>
            <a:ext cx="8229600" cy="769441"/>
          </a:xfrm>
          <a:prstGeom prst="rect">
            <a:avLst/>
          </a:prstGeom>
          <a:noFill/>
        </p:spPr>
        <p:txBody>
          <a:bodyPr wrap="square" rtlCol="0">
            <a:spAutoFit/>
          </a:bodyPr>
          <a:lstStyle/>
          <a:p>
            <a:r>
              <a:rPr lang="en-US" sz="4400" b="1" dirty="0" smtClean="0">
                <a:solidFill>
                  <a:srgbClr val="E97845"/>
                </a:solidFill>
                <a:latin typeface="Century Gothic" panose="020B0502020202020204" pitchFamily="34" charset="0"/>
              </a:rPr>
              <a:t>Acknowledgements</a:t>
            </a:r>
          </a:p>
        </p:txBody>
      </p:sp>
      <p:sp>
        <p:nvSpPr>
          <p:cNvPr id="22" name="TextBox 21"/>
          <p:cNvSpPr txBox="1"/>
          <p:nvPr/>
        </p:nvSpPr>
        <p:spPr>
          <a:xfrm>
            <a:off x="15493873" y="10024831"/>
            <a:ext cx="8229600" cy="769441"/>
          </a:xfrm>
          <a:prstGeom prst="rect">
            <a:avLst/>
          </a:prstGeom>
          <a:noFill/>
        </p:spPr>
        <p:txBody>
          <a:bodyPr wrap="square" rtlCol="0">
            <a:spAutoFit/>
          </a:bodyPr>
          <a:lstStyle/>
          <a:p>
            <a:r>
              <a:rPr lang="en-US" sz="4400" b="1" dirty="0" smtClean="0">
                <a:solidFill>
                  <a:srgbClr val="E97845"/>
                </a:solidFill>
                <a:latin typeface="Century Gothic" panose="020B0502020202020204" pitchFamily="34" charset="0"/>
              </a:rPr>
              <a:t>Project Partners</a:t>
            </a:r>
          </a:p>
        </p:txBody>
      </p:sp>
      <p:sp>
        <p:nvSpPr>
          <p:cNvPr id="23" name="TextBox 22"/>
          <p:cNvSpPr txBox="1"/>
          <p:nvPr/>
        </p:nvSpPr>
        <p:spPr>
          <a:xfrm>
            <a:off x="914400" y="30412671"/>
            <a:ext cx="4542503" cy="769441"/>
          </a:xfrm>
          <a:prstGeom prst="rect">
            <a:avLst/>
          </a:prstGeom>
          <a:noFill/>
        </p:spPr>
        <p:txBody>
          <a:bodyPr wrap="square" rtlCol="0">
            <a:spAutoFit/>
          </a:bodyPr>
          <a:lstStyle/>
          <a:p>
            <a:r>
              <a:rPr lang="en-US" sz="4400" b="1" dirty="0" smtClean="0">
                <a:solidFill>
                  <a:srgbClr val="E97845"/>
                </a:solidFill>
                <a:latin typeface="Century Gothic" panose="020B0502020202020204" pitchFamily="34" charset="0"/>
              </a:rPr>
              <a:t>Team Members</a:t>
            </a:r>
          </a:p>
        </p:txBody>
      </p:sp>
      <p:sp>
        <p:nvSpPr>
          <p:cNvPr id="31" name="Main Title"/>
          <p:cNvSpPr>
            <a:spLocks noGrp="1"/>
          </p:cNvSpPr>
          <p:nvPr>
            <p:ph type="body" sz="quarter" idx="10" hasCustomPrompt="1"/>
          </p:nvPr>
        </p:nvSpPr>
        <p:spPr>
          <a:xfrm rot="16200000">
            <a:off x="11208610" y="18004447"/>
            <a:ext cx="29345306" cy="2314074"/>
          </a:xfrm>
          <a:prstGeom prst="rect">
            <a:avLst/>
          </a:prstGeom>
        </p:spPr>
        <p:txBody>
          <a:bodyPr anchor="ctr"/>
          <a:lstStyle>
            <a:lvl1pPr marL="0" indent="0" algn="l">
              <a:buNone/>
              <a:defRPr sz="16000" b="0" baseline="0">
                <a:solidFill>
                  <a:srgbClr val="E97845"/>
                </a:solidFill>
                <a:latin typeface="+mj-lt"/>
              </a:defRPr>
            </a:lvl1pPr>
          </a:lstStyle>
          <a:p>
            <a:pPr lvl="0"/>
            <a:r>
              <a:rPr lang="en-US" sz="14000" b="1" dirty="0" smtClean="0"/>
              <a:t>Northeast US </a:t>
            </a:r>
            <a:r>
              <a:rPr lang="en-US" sz="14000" dirty="0" smtClean="0"/>
              <a:t>Cross-Cutting</a:t>
            </a:r>
            <a:endParaRPr lang="en-US" sz="14000" dirty="0"/>
          </a:p>
        </p:txBody>
      </p:sp>
      <p:sp>
        <p:nvSpPr>
          <p:cNvPr id="32" name="Subtitle"/>
          <p:cNvSpPr>
            <a:spLocks noGrp="1"/>
          </p:cNvSpPr>
          <p:nvPr>
            <p:ph type="body" sz="quarter" idx="13" hasCustomPrompt="1"/>
          </p:nvPr>
        </p:nvSpPr>
        <p:spPr>
          <a:xfrm>
            <a:off x="5715000" y="438150"/>
            <a:ext cx="16173450" cy="3333750"/>
          </a:xfrm>
          <a:prstGeom prst="rect">
            <a:avLst/>
          </a:prstGeom>
        </p:spPr>
        <p:txBody>
          <a:bodyPr anchor="ctr"/>
          <a:lstStyle>
            <a:lvl1pPr marL="0" indent="0" algn="ctr">
              <a:spcBef>
                <a:spcPts val="0"/>
              </a:spcBef>
              <a:buNone/>
              <a:defRPr sz="6000" b="1" baseline="0">
                <a:solidFill>
                  <a:srgbClr val="EA7845"/>
                </a:solidFill>
                <a:latin typeface="+mj-lt"/>
              </a:defRPr>
            </a:lvl1pPr>
            <a:lvl2pPr>
              <a:defRPr sz="4800"/>
            </a:lvl2pPr>
            <a:lvl3pPr>
              <a:defRPr sz="4000"/>
            </a:lvl3pPr>
            <a:lvl4pPr>
              <a:defRPr sz="3600"/>
            </a:lvl4pPr>
            <a:lvl5pPr>
              <a:defRPr sz="3600"/>
            </a:lvl5pPr>
          </a:lstStyle>
          <a:p>
            <a:r>
              <a:rPr lang="en-US" sz="5400" dirty="0">
                <a:ea typeface="Century Gothic"/>
                <a:cs typeface="Century Gothic"/>
                <a:sym typeface="Century Gothic"/>
              </a:rPr>
              <a:t>Developing Annual, Seasonal, and Monthly Temperature Indices over the Northeast United States to Represent Temperature Trends Using NASA and NOAA Datasets</a:t>
            </a:r>
          </a:p>
        </p:txBody>
      </p:sp>
      <p:sp>
        <p:nvSpPr>
          <p:cNvPr id="39" name="Text Placeholder 16"/>
          <p:cNvSpPr txBox="1">
            <a:spLocks/>
          </p:cNvSpPr>
          <p:nvPr/>
        </p:nvSpPr>
        <p:spPr>
          <a:xfrm>
            <a:off x="900805" y="26968996"/>
            <a:ext cx="10972800" cy="3225741"/>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buClr>
                <a:srgbClr val="E97845"/>
              </a:buClr>
            </a:pPr>
            <a:r>
              <a:rPr lang="en-US" sz="2400" dirty="0"/>
              <a:t>Recent Northeast temperature trends as characterized by the running ranks and temperature scores have exhibited a great degree of oscillation between two extreme readings rather than clustering near the </a:t>
            </a:r>
            <a:r>
              <a:rPr lang="en-US" sz="2400" dirty="0" smtClean="0"/>
              <a:t>median </a:t>
            </a:r>
          </a:p>
          <a:p>
            <a:pPr>
              <a:buClr>
                <a:srgbClr val="E97845"/>
              </a:buClr>
            </a:pPr>
            <a:r>
              <a:rPr lang="en-US" sz="2400" dirty="0" smtClean="0"/>
              <a:t>Land </a:t>
            </a:r>
            <a:r>
              <a:rPr lang="en-US" sz="2400" dirty="0"/>
              <a:t>Surface Temperature data from MODIS is capable of providing higher spatial resolution temperature </a:t>
            </a:r>
            <a:r>
              <a:rPr lang="en-US" sz="2400" dirty="0" smtClean="0"/>
              <a:t>information</a:t>
            </a:r>
          </a:p>
          <a:p>
            <a:pPr>
              <a:buClr>
                <a:srgbClr val="E97845"/>
              </a:buClr>
            </a:pPr>
            <a:r>
              <a:rPr lang="en-US" sz="2400" dirty="0" smtClean="0"/>
              <a:t>End </a:t>
            </a:r>
            <a:r>
              <a:rPr lang="en-US" sz="2400" dirty="0"/>
              <a:t>users will use temperature scores for context </a:t>
            </a:r>
            <a:r>
              <a:rPr lang="en-US" sz="2400"/>
              <a:t>and </a:t>
            </a:r>
            <a:r>
              <a:rPr lang="en-US" sz="2400" smtClean="0"/>
              <a:t>future </a:t>
            </a:r>
            <a:r>
              <a:rPr lang="en-US" sz="2400" dirty="0"/>
              <a:t>state of the climate reports. </a:t>
            </a:r>
            <a:r>
              <a:rPr lang="en-US" sz="2400" dirty="0" smtClean="0"/>
              <a:t>Degree </a:t>
            </a:r>
            <a:r>
              <a:rPr lang="en-US" sz="2400" dirty="0"/>
              <a:t>days will also be </a:t>
            </a:r>
            <a:r>
              <a:rPr lang="en-US" sz="2400" dirty="0" smtClean="0"/>
              <a:t>operationalized within the agriculture and energy sectors</a:t>
            </a:r>
            <a:r>
              <a:rPr lang="en-US" sz="2400" dirty="0"/>
              <a:t/>
            </a:r>
            <a:br>
              <a:rPr lang="en-US" sz="2400" dirty="0"/>
            </a:br>
            <a:endParaRPr lang="en-US" sz="2400" dirty="0"/>
          </a:p>
          <a:p>
            <a:pPr marL="347663" indent="-347663">
              <a:buClr>
                <a:srgbClr val="E97845"/>
              </a:buClr>
            </a:pPr>
            <a:endParaRPr lang="en-US" dirty="0" smtClean="0">
              <a:solidFill>
                <a:schemeClr val="tx1">
                  <a:lumMod val="75000"/>
                </a:schemeClr>
              </a:solidFill>
            </a:endParaRPr>
          </a:p>
          <a:p>
            <a:pPr marL="347663" indent="-347663">
              <a:buClr>
                <a:srgbClr val="E97845"/>
              </a:buClr>
            </a:pPr>
            <a:endParaRPr lang="en-US" dirty="0" smtClean="0">
              <a:solidFill>
                <a:schemeClr val="tx1">
                  <a:lumMod val="75000"/>
                </a:schemeClr>
              </a:solidFill>
            </a:endParaRPr>
          </a:p>
        </p:txBody>
      </p:sp>
      <p:sp>
        <p:nvSpPr>
          <p:cNvPr id="40" name="TextBox 39"/>
          <p:cNvSpPr txBox="1"/>
          <p:nvPr/>
        </p:nvSpPr>
        <p:spPr>
          <a:xfrm>
            <a:off x="1014385" y="25898923"/>
            <a:ext cx="8229600" cy="769441"/>
          </a:xfrm>
          <a:prstGeom prst="rect">
            <a:avLst/>
          </a:prstGeom>
          <a:noFill/>
        </p:spPr>
        <p:txBody>
          <a:bodyPr wrap="square" rtlCol="0">
            <a:spAutoFit/>
          </a:bodyPr>
          <a:lstStyle/>
          <a:p>
            <a:r>
              <a:rPr lang="en-US" sz="4400" b="1" dirty="0" smtClean="0">
                <a:solidFill>
                  <a:srgbClr val="E97845"/>
                </a:solidFill>
                <a:latin typeface="Century Gothic" panose="020B0502020202020204" pitchFamily="34" charset="0"/>
              </a:rPr>
              <a:t>Conclusions</a:t>
            </a:r>
          </a:p>
        </p:txBody>
      </p:sp>
      <p:sp>
        <p:nvSpPr>
          <p:cNvPr id="43" name="Subtitle"/>
          <p:cNvSpPr txBox="1">
            <a:spLocks/>
          </p:cNvSpPr>
          <p:nvPr/>
        </p:nvSpPr>
        <p:spPr>
          <a:xfrm>
            <a:off x="6085060" y="34943860"/>
            <a:ext cx="15501257" cy="1034530"/>
          </a:xfrm>
          <a:prstGeom prst="rect">
            <a:avLst/>
          </a:prstGeom>
        </p:spPr>
        <p:txBody>
          <a:bodyPr anchor="ctr"/>
          <a:lstStyle>
            <a:lvl1pPr marL="0" indent="0" algn="ctr" defTabSz="2743200" rtl="0" eaLnBrk="1" latinLnBrk="0" hangingPunct="1">
              <a:lnSpc>
                <a:spcPct val="90000"/>
              </a:lnSpc>
              <a:spcBef>
                <a:spcPts val="0"/>
              </a:spcBef>
              <a:buFont typeface="Arial" panose="020B0604020202020204" pitchFamily="34" charset="0"/>
              <a:buNone/>
              <a:defRPr sz="6000" b="1" kern="1200" baseline="0">
                <a:solidFill>
                  <a:srgbClr val="EA7845"/>
                </a:solidFill>
                <a:latin typeface="+mj-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48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4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4800" b="0" dirty="0" smtClean="0"/>
              <a:t>North Carolina – NCEI</a:t>
            </a:r>
          </a:p>
          <a:p>
            <a:r>
              <a:rPr lang="en-US" sz="4800" b="0" dirty="0" smtClean="0"/>
              <a:t>2017</a:t>
            </a:r>
          </a:p>
        </p:txBody>
      </p:sp>
      <p:sp>
        <p:nvSpPr>
          <p:cNvPr id="34" name="Text Placeholder 16"/>
          <p:cNvSpPr txBox="1">
            <a:spLocks/>
          </p:cNvSpPr>
          <p:nvPr/>
        </p:nvSpPr>
        <p:spPr>
          <a:xfrm>
            <a:off x="914400" y="5447352"/>
            <a:ext cx="7005757" cy="919348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400" dirty="0"/>
              <a:t>Since 1977, every year has been in the top ten warmest years on record when first ranked, reflecting the upward progression of annual global temperatures. However, some years within this time frame, such as 2012, are significantly cooler than surrounding years like 2010 or 2013. The variability of yearly rankings makes it difficult to differentiate the relative warmth or coolness of individual years from the secular trend. This project consists of two parts. First, the team devised a simple algorithm to create monthly, seasonal, and annual temperature scores regionally, within the Northeast US, and globally for the time periods ranging from 1975 to 2016 and 1880 to 2016. The temperature score product allows users to differentiate the relative coolness or warmth of a particular year in regard to the warmth or coolness of surrounding years from the overall temperature rankings. The algorithm also provides context for the temperatures in the Northeast Region, accounting for recent year-to-year fluctuations with respect to longer term trends. Secondly, this project utilized daily Aqua and Terra MODIS Land Surface Temperature (LST) data to provide useful, high-resolution temperature-based metrics to the energy and agriculture industries. This consisted of producing heating, cooling and growing degree days (for energy and agriculture industries respectively) for the Northeast US using satellite derived data. The results from this study, which give users the ability to visualize maps of monthly degree days at a higher spatial resolution than indices previously available, are expected to be distributed to various clients by project partners.</a:t>
            </a:r>
            <a:endParaRPr lang="en-US" sz="2400" dirty="0" smtClean="0">
              <a:solidFill>
                <a:schemeClr val="tx1">
                  <a:lumMod val="75000"/>
                </a:schemeClr>
              </a:solidFill>
            </a:endParaRPr>
          </a:p>
        </p:txBody>
      </p:sp>
      <p:sp>
        <p:nvSpPr>
          <p:cNvPr id="35" name="Text Placeholder 16"/>
          <p:cNvSpPr txBox="1">
            <a:spLocks/>
          </p:cNvSpPr>
          <p:nvPr/>
        </p:nvSpPr>
        <p:spPr>
          <a:xfrm>
            <a:off x="15493872" y="5400091"/>
            <a:ext cx="7907687" cy="462474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55600" lvl="0" indent="-342900">
              <a:spcBef>
                <a:spcPts val="0"/>
              </a:spcBef>
              <a:buClr>
                <a:srgbClr val="EA7845"/>
              </a:buClr>
              <a:buSzPct val="100000"/>
            </a:pPr>
            <a:r>
              <a:rPr lang="en-US" sz="2400" b="1" dirty="0">
                <a:solidFill>
                  <a:srgbClr val="EA7845"/>
                </a:solidFill>
                <a:ea typeface="Garamond"/>
                <a:cs typeface="Garamond"/>
                <a:sym typeface="Garamond"/>
              </a:rPr>
              <a:t>Provide</a:t>
            </a:r>
            <a:r>
              <a:rPr lang="en-US" sz="2400" dirty="0">
                <a:solidFill>
                  <a:schemeClr val="dk1"/>
                </a:solidFill>
                <a:ea typeface="Garamond"/>
                <a:cs typeface="Garamond"/>
                <a:sym typeface="Garamond"/>
              </a:rPr>
              <a:t> a multitude of end users with an easily digestible perspective of how temperature trends have changed over the last few decades by utilizing information from NASA and NOAA temperature data and satellite datasets</a:t>
            </a:r>
          </a:p>
          <a:p>
            <a:pPr marL="355600" lvl="0" indent="-342900">
              <a:buClr>
                <a:srgbClr val="EA7845"/>
              </a:buClr>
              <a:buSzPct val="100000"/>
            </a:pPr>
            <a:r>
              <a:rPr lang="en-US" sz="2400" b="1" dirty="0">
                <a:solidFill>
                  <a:srgbClr val="EA7845"/>
                </a:solidFill>
                <a:ea typeface="Garamond"/>
                <a:cs typeface="Garamond"/>
                <a:sym typeface="Garamond"/>
              </a:rPr>
              <a:t>Develop</a:t>
            </a:r>
            <a:r>
              <a:rPr lang="en-US" sz="2400" dirty="0">
                <a:solidFill>
                  <a:schemeClr val="dk1"/>
                </a:solidFill>
                <a:ea typeface="Garamond"/>
                <a:cs typeface="Garamond"/>
                <a:sym typeface="Garamond"/>
              </a:rPr>
              <a:t> a temperature index specific to the Northeastern United States with a higher spatial resolution than other indices currently being utilized</a:t>
            </a:r>
          </a:p>
          <a:p>
            <a:pPr marL="355600" indent="-342900">
              <a:buClr>
                <a:srgbClr val="EA7845"/>
              </a:buClr>
              <a:buSzPct val="100000"/>
            </a:pPr>
            <a:r>
              <a:rPr lang="en-US" sz="2400" b="1" dirty="0">
                <a:solidFill>
                  <a:srgbClr val="EA7845"/>
                </a:solidFill>
                <a:ea typeface="Garamond"/>
                <a:cs typeface="Garamond"/>
                <a:sym typeface="Garamond"/>
              </a:rPr>
              <a:t>Compute </a:t>
            </a:r>
            <a:r>
              <a:rPr lang="en-US" sz="2400" dirty="0">
                <a:solidFill>
                  <a:schemeClr val="dk1"/>
                </a:solidFill>
                <a:ea typeface="Garamond"/>
                <a:cs typeface="Garamond"/>
                <a:sym typeface="Garamond"/>
              </a:rPr>
              <a:t>heating and cooling degree days using daily LST data and </a:t>
            </a:r>
            <a:r>
              <a:rPr lang="en-US" sz="2400" i="1" dirty="0">
                <a:solidFill>
                  <a:schemeClr val="dk1"/>
                </a:solidFill>
                <a:ea typeface="Garamond"/>
                <a:cs typeface="Garamond"/>
                <a:sym typeface="Garamond"/>
              </a:rPr>
              <a:t>insitu</a:t>
            </a:r>
            <a:r>
              <a:rPr lang="en-US" sz="2400" dirty="0">
                <a:solidFill>
                  <a:schemeClr val="dk1"/>
                </a:solidFill>
                <a:ea typeface="Garamond"/>
                <a:cs typeface="Garamond"/>
                <a:sym typeface="Garamond"/>
              </a:rPr>
              <a:t> temperature data</a:t>
            </a:r>
          </a:p>
          <a:p>
            <a:pPr marL="355600" indent="-342900">
              <a:buClr>
                <a:srgbClr val="EA7845"/>
              </a:buClr>
              <a:buSzPct val="100000"/>
            </a:pPr>
            <a:r>
              <a:rPr lang="en-US" sz="2400" b="1" dirty="0">
                <a:solidFill>
                  <a:srgbClr val="EA7845"/>
                </a:solidFill>
                <a:ea typeface="Garamond"/>
                <a:cs typeface="Garamond"/>
                <a:sym typeface="Garamond"/>
              </a:rPr>
              <a:t>Create </a:t>
            </a:r>
            <a:r>
              <a:rPr lang="en-US" sz="2400" dirty="0">
                <a:solidFill>
                  <a:schemeClr val="dk1"/>
                </a:solidFill>
                <a:ea typeface="Garamond"/>
                <a:cs typeface="Garamond"/>
                <a:sym typeface="Garamond"/>
              </a:rPr>
              <a:t>a product for the end users that has the potential to expand to a diverse set of end-users to utilize the data</a:t>
            </a:r>
          </a:p>
          <a:p>
            <a:pPr marL="347663" indent="-347663">
              <a:buClr>
                <a:srgbClr val="EA7845"/>
              </a:buClr>
            </a:pPr>
            <a:endParaRPr lang="en-US" dirty="0">
              <a:solidFill>
                <a:schemeClr val="tx1">
                  <a:lumMod val="75000"/>
                </a:schemeClr>
              </a:solidFill>
            </a:endParaRPr>
          </a:p>
        </p:txBody>
      </p:sp>
      <p:sp>
        <p:nvSpPr>
          <p:cNvPr id="41" name="Text Placeholder 16"/>
          <p:cNvSpPr txBox="1">
            <a:spLocks/>
          </p:cNvSpPr>
          <p:nvPr/>
        </p:nvSpPr>
        <p:spPr>
          <a:xfrm>
            <a:off x="15493873" y="10931173"/>
            <a:ext cx="8229600" cy="244207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spcBef>
                <a:spcPts val="0"/>
              </a:spcBef>
              <a:buClr>
                <a:schemeClr val="accent2"/>
              </a:buClr>
              <a:buSzPct val="100000"/>
              <a:buFont typeface="Webdings" panose="05030102010509060703" pitchFamily="18" charset="2"/>
              <a:buChar char="4"/>
            </a:pPr>
            <a:r>
              <a:rPr lang="en-US" sz="2400" dirty="0">
                <a:solidFill>
                  <a:schemeClr val="dk1"/>
                </a:solidFill>
                <a:ea typeface="Garamond"/>
                <a:cs typeface="Garamond"/>
                <a:sym typeface="Garamond"/>
              </a:rPr>
              <a:t>Ellen Mecray, Director, </a:t>
            </a:r>
            <a:r>
              <a:rPr lang="en-US" sz="2400" b="1" dirty="0">
                <a:solidFill>
                  <a:schemeClr val="dk1"/>
                </a:solidFill>
                <a:ea typeface="Garamond"/>
                <a:cs typeface="Garamond"/>
                <a:sym typeface="Garamond"/>
              </a:rPr>
              <a:t>NOAA Regional Climate Services</a:t>
            </a:r>
          </a:p>
          <a:p>
            <a:pPr marL="457200" indent="-457200">
              <a:spcBef>
                <a:spcPts val="0"/>
              </a:spcBef>
              <a:buClr>
                <a:schemeClr val="accent2"/>
              </a:buClr>
              <a:buSzPct val="100000"/>
              <a:buFont typeface="Webdings" panose="05030102010509060703" pitchFamily="18" charset="2"/>
              <a:buChar char="4"/>
            </a:pPr>
            <a:endParaRPr lang="en-US" sz="2400" dirty="0"/>
          </a:p>
          <a:p>
            <a:pPr marL="457200" indent="-457200">
              <a:spcBef>
                <a:spcPts val="0"/>
              </a:spcBef>
              <a:buClr>
                <a:schemeClr val="accent2"/>
              </a:buClr>
              <a:buSzPct val="100000"/>
              <a:buFont typeface="Webdings" panose="05030102010509060703" pitchFamily="18" charset="2"/>
              <a:buChar char="4"/>
            </a:pPr>
            <a:r>
              <a:rPr lang="en-US" sz="2400" dirty="0">
                <a:solidFill>
                  <a:schemeClr val="dk1"/>
                </a:solidFill>
                <a:ea typeface="Garamond"/>
                <a:cs typeface="Garamond"/>
                <a:sym typeface="Garamond"/>
              </a:rPr>
              <a:t>Karin Gleason, Meteorologist, </a:t>
            </a:r>
            <a:r>
              <a:rPr lang="en-US" sz="2400" b="1" dirty="0">
                <a:solidFill>
                  <a:schemeClr val="dk1"/>
                </a:solidFill>
                <a:ea typeface="Garamond"/>
                <a:cs typeface="Garamond"/>
                <a:sym typeface="Garamond"/>
              </a:rPr>
              <a:t>NOAA National Center for Environmental Information, Climate Monitoring Branch </a:t>
            </a:r>
            <a:endParaRPr lang="en-US" sz="2400" dirty="0">
              <a:solidFill>
                <a:schemeClr val="dk1"/>
              </a:solidFill>
              <a:ea typeface="Garamond"/>
              <a:cs typeface="Garamond"/>
              <a:sym typeface="Garamond"/>
            </a:endParaRPr>
          </a:p>
          <a:p>
            <a:endParaRPr lang="en-US" dirty="0" smtClean="0">
              <a:solidFill>
                <a:schemeClr val="tx1">
                  <a:lumMod val="75000"/>
                </a:schemeClr>
              </a:solidFill>
            </a:endParaRPr>
          </a:p>
        </p:txBody>
      </p:sp>
      <p:sp>
        <p:nvSpPr>
          <p:cNvPr id="46" name="Text Placeholder 16"/>
          <p:cNvSpPr txBox="1">
            <a:spLocks/>
          </p:cNvSpPr>
          <p:nvPr/>
        </p:nvSpPr>
        <p:spPr>
          <a:xfrm>
            <a:off x="464153" y="33604680"/>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smtClean="0">
                <a:solidFill>
                  <a:schemeClr val="tx1">
                    <a:lumMod val="75000"/>
                  </a:schemeClr>
                </a:solidFill>
              </a:rPr>
              <a:t>Lilian Yang</a:t>
            </a:r>
          </a:p>
          <a:p>
            <a:pPr algn="ctr">
              <a:lnSpc>
                <a:spcPct val="100000"/>
              </a:lnSpc>
              <a:spcBef>
                <a:spcPts val="0"/>
              </a:spcBef>
            </a:pPr>
            <a:r>
              <a:rPr lang="en-US" dirty="0" smtClean="0">
                <a:solidFill>
                  <a:schemeClr val="tx1">
                    <a:lumMod val="75000"/>
                  </a:schemeClr>
                </a:solidFill>
              </a:rPr>
              <a:t>Team Lead</a:t>
            </a:r>
          </a:p>
        </p:txBody>
      </p:sp>
      <p:sp>
        <p:nvSpPr>
          <p:cNvPr id="47" name="Text Placeholder 16"/>
          <p:cNvSpPr txBox="1">
            <a:spLocks/>
          </p:cNvSpPr>
          <p:nvPr/>
        </p:nvSpPr>
        <p:spPr>
          <a:xfrm>
            <a:off x="2845381" y="33604680"/>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smtClean="0">
                <a:solidFill>
                  <a:schemeClr val="tx1">
                    <a:lumMod val="75000"/>
                  </a:schemeClr>
                </a:solidFill>
              </a:rPr>
              <a:t>Laurel Mahoney</a:t>
            </a:r>
          </a:p>
        </p:txBody>
      </p:sp>
      <p:sp>
        <p:nvSpPr>
          <p:cNvPr id="48" name="Text Placeholder 16"/>
          <p:cNvSpPr txBox="1">
            <a:spLocks/>
          </p:cNvSpPr>
          <p:nvPr/>
        </p:nvSpPr>
        <p:spPr>
          <a:xfrm>
            <a:off x="5308648" y="33604679"/>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smtClean="0">
                <a:solidFill>
                  <a:schemeClr val="tx1">
                    <a:lumMod val="75000"/>
                  </a:schemeClr>
                </a:solidFill>
              </a:rPr>
              <a:t>Shannan Hurley</a:t>
            </a:r>
          </a:p>
        </p:txBody>
      </p:sp>
      <p:pic>
        <p:nvPicPr>
          <p:cNvPr id="49" name="Picture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247" y="31427444"/>
            <a:ext cx="2057404" cy="2081788"/>
          </a:xfrm>
          <a:prstGeom prst="rect">
            <a:avLst/>
          </a:prstGeom>
        </p:spPr>
      </p:pic>
      <p:pic>
        <p:nvPicPr>
          <p:cNvPr id="50" name="Pictur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1074" y="31427444"/>
            <a:ext cx="2057404" cy="2081788"/>
          </a:xfrm>
          <a:prstGeom prst="rect">
            <a:avLst/>
          </a:prstGeom>
        </p:spPr>
      </p:pic>
      <p:pic>
        <p:nvPicPr>
          <p:cNvPr id="51" name="Picture 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9296" y="31427444"/>
            <a:ext cx="2057404" cy="2081788"/>
          </a:xfrm>
          <a:prstGeom prst="rect">
            <a:avLst/>
          </a:prstGeom>
        </p:spPr>
      </p:pic>
      <p:pic>
        <p:nvPicPr>
          <p:cNvPr id="55" name="Shape 107"/>
          <p:cNvPicPr preferRelativeResize="0"/>
          <p:nvPr/>
        </p:nvPicPr>
        <p:blipFill rotWithShape="1">
          <a:blip r:embed="rId4">
            <a:alphaModFix/>
          </a:blip>
          <a:srcRect/>
          <a:stretch/>
        </p:blipFill>
        <p:spPr>
          <a:xfrm>
            <a:off x="9094742" y="13222452"/>
            <a:ext cx="2540751" cy="1880223"/>
          </a:xfrm>
          <a:prstGeom prst="rect">
            <a:avLst/>
          </a:prstGeom>
          <a:noFill/>
          <a:ln>
            <a:noFill/>
          </a:ln>
        </p:spPr>
      </p:pic>
      <p:pic>
        <p:nvPicPr>
          <p:cNvPr id="56" name="Shape 108"/>
          <p:cNvPicPr preferRelativeResize="0"/>
          <p:nvPr/>
        </p:nvPicPr>
        <p:blipFill rotWithShape="1">
          <a:blip r:embed="rId5">
            <a:alphaModFix/>
          </a:blip>
          <a:srcRect/>
          <a:stretch/>
        </p:blipFill>
        <p:spPr>
          <a:xfrm>
            <a:off x="15583140" y="13060624"/>
            <a:ext cx="3727324" cy="2203878"/>
          </a:xfrm>
          <a:prstGeom prst="rect">
            <a:avLst/>
          </a:prstGeom>
          <a:noFill/>
          <a:ln>
            <a:noFill/>
          </a:ln>
        </p:spPr>
      </p:pic>
      <p:sp>
        <p:nvSpPr>
          <p:cNvPr id="2" name="Rectangle 1"/>
          <p:cNvSpPr/>
          <p:nvPr/>
        </p:nvSpPr>
        <p:spPr>
          <a:xfrm>
            <a:off x="12089398" y="13723976"/>
            <a:ext cx="2492990" cy="470000"/>
          </a:xfrm>
          <a:prstGeom prst="rect">
            <a:avLst/>
          </a:prstGeom>
        </p:spPr>
        <p:txBody>
          <a:bodyPr wrap="none">
            <a:spAutoFit/>
          </a:bodyPr>
          <a:lstStyle/>
          <a:p>
            <a:pPr lvl="0">
              <a:lnSpc>
                <a:spcPct val="90000"/>
              </a:lnSpc>
              <a:buClr>
                <a:schemeClr val="dk1"/>
              </a:buClr>
              <a:buSzPct val="25000"/>
            </a:pPr>
            <a:r>
              <a:rPr lang="en-US" sz="2700" dirty="0">
                <a:solidFill>
                  <a:schemeClr val="dk1"/>
                </a:solidFill>
                <a:ea typeface="Garamond"/>
                <a:cs typeface="Garamond"/>
                <a:sym typeface="Garamond"/>
              </a:rPr>
              <a:t>TERRA MODIS</a:t>
            </a:r>
          </a:p>
        </p:txBody>
      </p:sp>
      <p:sp>
        <p:nvSpPr>
          <p:cNvPr id="3" name="Rectangle 2"/>
          <p:cNvSpPr/>
          <p:nvPr/>
        </p:nvSpPr>
        <p:spPr>
          <a:xfrm>
            <a:off x="19891216" y="13684123"/>
            <a:ext cx="2327881" cy="507831"/>
          </a:xfrm>
          <a:prstGeom prst="rect">
            <a:avLst/>
          </a:prstGeom>
        </p:spPr>
        <p:txBody>
          <a:bodyPr wrap="none">
            <a:spAutoFit/>
          </a:bodyPr>
          <a:lstStyle/>
          <a:p>
            <a:pPr lvl="0">
              <a:buClr>
                <a:srgbClr val="000000"/>
              </a:buClr>
              <a:buSzPct val="25000"/>
            </a:pPr>
            <a:r>
              <a:rPr lang="en-US" sz="2700" dirty="0">
                <a:solidFill>
                  <a:srgbClr val="000000"/>
                </a:solidFill>
                <a:ea typeface="Garamond"/>
                <a:cs typeface="Garamond"/>
                <a:sym typeface="Garamond"/>
              </a:rPr>
              <a:t>AQUA MODIS</a:t>
            </a:r>
          </a:p>
        </p:txBody>
      </p:sp>
      <p:graphicFrame>
        <p:nvGraphicFramePr>
          <p:cNvPr id="58" name="Diagram 57"/>
          <p:cNvGraphicFramePr/>
          <p:nvPr>
            <p:extLst>
              <p:ext uri="{D42A27DB-BD31-4B8C-83A1-F6EECF244321}">
                <p14:modId xmlns:p14="http://schemas.microsoft.com/office/powerpoint/2010/main" val="1620266007"/>
              </p:ext>
            </p:extLst>
          </p:nvPr>
        </p:nvGraphicFramePr>
        <p:xfrm>
          <a:off x="1388189" y="20471381"/>
          <a:ext cx="9658797" cy="524186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59" name="Shape 104"/>
          <p:cNvPicPr preferRelativeResize="0"/>
          <p:nvPr/>
        </p:nvPicPr>
        <p:blipFill rotWithShape="1">
          <a:blip r:embed="rId11">
            <a:alphaModFix/>
          </a:blip>
          <a:srcRect l="1035" t="29533" r="35617" b="11492"/>
          <a:stretch/>
        </p:blipFill>
        <p:spPr>
          <a:xfrm>
            <a:off x="951989" y="31645378"/>
            <a:ext cx="1645920" cy="1645920"/>
          </a:xfrm>
          <a:prstGeom prst="ellipse">
            <a:avLst/>
          </a:prstGeom>
          <a:noFill/>
          <a:ln>
            <a:noFill/>
          </a:ln>
        </p:spPr>
      </p:pic>
      <p:pic>
        <p:nvPicPr>
          <p:cNvPr id="60" name="Shape 105"/>
          <p:cNvPicPr preferRelativeResize="0"/>
          <p:nvPr/>
        </p:nvPicPr>
        <p:blipFill rotWithShape="1">
          <a:blip r:embed="rId12">
            <a:alphaModFix/>
          </a:blip>
          <a:srcRect l="334" t="12667" r="42035" b="22087"/>
          <a:stretch/>
        </p:blipFill>
        <p:spPr>
          <a:xfrm>
            <a:off x="3411905" y="31645378"/>
            <a:ext cx="1645920" cy="1645920"/>
          </a:xfrm>
          <a:prstGeom prst="ellipse">
            <a:avLst/>
          </a:prstGeom>
          <a:noFill/>
          <a:ln>
            <a:noFill/>
          </a:ln>
        </p:spPr>
      </p:pic>
      <p:pic>
        <p:nvPicPr>
          <p:cNvPr id="61" name="Shape 106"/>
          <p:cNvPicPr preferRelativeResize="0"/>
          <p:nvPr/>
        </p:nvPicPr>
        <p:blipFill rotWithShape="1">
          <a:blip r:embed="rId13">
            <a:alphaModFix/>
          </a:blip>
          <a:srcRect l="1389" t="19718" r="41990" b="19899"/>
          <a:stretch/>
        </p:blipFill>
        <p:spPr>
          <a:xfrm>
            <a:off x="5945038" y="31613803"/>
            <a:ext cx="1645920" cy="1645920"/>
          </a:xfrm>
          <a:prstGeom prst="ellipse">
            <a:avLst/>
          </a:prstGeom>
          <a:noFill/>
          <a:ln>
            <a:noFill/>
          </a:ln>
        </p:spPr>
      </p:pic>
      <p:graphicFrame>
        <p:nvGraphicFramePr>
          <p:cNvPr id="62" name="Diagram 61"/>
          <p:cNvGraphicFramePr/>
          <p:nvPr>
            <p:extLst>
              <p:ext uri="{D42A27DB-BD31-4B8C-83A1-F6EECF244321}">
                <p14:modId xmlns:p14="http://schemas.microsoft.com/office/powerpoint/2010/main" val="1718135689"/>
              </p:ext>
            </p:extLst>
          </p:nvPr>
        </p:nvGraphicFramePr>
        <p:xfrm>
          <a:off x="1388190" y="16509772"/>
          <a:ext cx="9658796" cy="4869847"/>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pic>
        <p:nvPicPr>
          <p:cNvPr id="6" name="Picture 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8529357" y="22078252"/>
            <a:ext cx="4324923" cy="3820671"/>
          </a:xfrm>
          <a:prstGeom prst="rect">
            <a:avLst/>
          </a:prstGeom>
        </p:spPr>
      </p:pic>
      <p:pic>
        <p:nvPicPr>
          <p:cNvPr id="7" name="Picture 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2896068" y="26965440"/>
            <a:ext cx="4080172" cy="3735906"/>
          </a:xfrm>
          <a:prstGeom prst="rect">
            <a:avLst/>
          </a:prstGeom>
        </p:spPr>
      </p:pic>
      <p:pic>
        <p:nvPicPr>
          <p:cNvPr id="9" name="Picture 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8625061" y="26884167"/>
            <a:ext cx="4264629" cy="3876935"/>
          </a:xfrm>
          <a:prstGeom prst="rect">
            <a:avLst/>
          </a:prstGeom>
        </p:spPr>
      </p:pic>
      <p:pic>
        <p:nvPicPr>
          <p:cNvPr id="13" name="Picture 12"/>
          <p:cNvPicPr>
            <a:picLocks noChangeAspect="1"/>
          </p:cNvPicPr>
          <p:nvPr/>
        </p:nvPicPr>
        <p:blipFill rotWithShape="1">
          <a:blip r:embed="rId22"/>
          <a:srcRect b="7468"/>
          <a:stretch/>
        </p:blipFill>
        <p:spPr>
          <a:xfrm>
            <a:off x="17943661" y="17171222"/>
            <a:ext cx="6073335" cy="4684010"/>
          </a:xfrm>
          <a:prstGeom prst="rect">
            <a:avLst/>
          </a:prstGeom>
        </p:spPr>
      </p:pic>
      <p:pic>
        <p:nvPicPr>
          <p:cNvPr id="14" name="Picture 13"/>
          <p:cNvPicPr>
            <a:picLocks noChangeAspect="1"/>
          </p:cNvPicPr>
          <p:nvPr/>
        </p:nvPicPr>
        <p:blipFill rotWithShape="1">
          <a:blip r:embed="rId23"/>
          <a:srcRect b="9261"/>
          <a:stretch/>
        </p:blipFill>
        <p:spPr>
          <a:xfrm>
            <a:off x="11873605" y="17212272"/>
            <a:ext cx="5990082" cy="4530257"/>
          </a:xfrm>
          <a:prstGeom prst="rect">
            <a:avLst/>
          </a:prstGeom>
        </p:spPr>
      </p:pic>
      <p:pic>
        <p:nvPicPr>
          <p:cNvPr id="20" name="Picture 19"/>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1920777" y="29407051"/>
            <a:ext cx="1090176" cy="1022040"/>
          </a:xfrm>
          <a:prstGeom prst="rect">
            <a:avLst/>
          </a:prstGeom>
        </p:spPr>
      </p:pic>
      <p:pic>
        <p:nvPicPr>
          <p:cNvPr id="24" name="Picture 2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6313079" y="29356815"/>
            <a:ext cx="1050719" cy="985050"/>
          </a:xfrm>
          <a:prstGeom prst="rect">
            <a:avLst/>
          </a:prstGeom>
        </p:spPr>
      </p:pic>
      <p:pic>
        <p:nvPicPr>
          <p:cNvPr id="25" name="Picture 24"/>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1920777" y="24696439"/>
            <a:ext cx="1010682" cy="994890"/>
          </a:xfrm>
          <a:prstGeom prst="rect">
            <a:avLst/>
          </a:prstGeom>
        </p:spPr>
      </p:pic>
      <p:pic>
        <p:nvPicPr>
          <p:cNvPr id="26" name="Picture 25"/>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6313079" y="24707038"/>
            <a:ext cx="999915" cy="984291"/>
          </a:xfrm>
          <a:prstGeom prst="rect">
            <a:avLst/>
          </a:prstGeom>
        </p:spPr>
      </p:pic>
      <p:sp>
        <p:nvSpPr>
          <p:cNvPr id="27" name="TextBox 26"/>
          <p:cNvSpPr txBox="1"/>
          <p:nvPr/>
        </p:nvSpPr>
        <p:spPr>
          <a:xfrm>
            <a:off x="13337167" y="21749551"/>
            <a:ext cx="3777732" cy="830997"/>
          </a:xfrm>
          <a:prstGeom prst="rect">
            <a:avLst/>
          </a:prstGeom>
          <a:noFill/>
        </p:spPr>
        <p:txBody>
          <a:bodyPr wrap="square" rtlCol="0">
            <a:spAutoFit/>
          </a:bodyPr>
          <a:lstStyle/>
          <a:p>
            <a:pPr algn="ctr"/>
            <a:r>
              <a:rPr lang="en-US" sz="2400" dirty="0" smtClean="0"/>
              <a:t>Heating Degree Days January 2003</a:t>
            </a:r>
            <a:endParaRPr lang="en-US" sz="2400" dirty="0"/>
          </a:p>
        </p:txBody>
      </p:sp>
      <p:sp>
        <p:nvSpPr>
          <p:cNvPr id="52" name="TextBox 51"/>
          <p:cNvSpPr txBox="1"/>
          <p:nvPr/>
        </p:nvSpPr>
        <p:spPr>
          <a:xfrm>
            <a:off x="19142900" y="21745146"/>
            <a:ext cx="3777732" cy="830997"/>
          </a:xfrm>
          <a:prstGeom prst="rect">
            <a:avLst/>
          </a:prstGeom>
          <a:noFill/>
        </p:spPr>
        <p:txBody>
          <a:bodyPr wrap="square" rtlCol="0">
            <a:spAutoFit/>
          </a:bodyPr>
          <a:lstStyle/>
          <a:p>
            <a:pPr algn="ctr"/>
            <a:r>
              <a:rPr lang="en-US" sz="2400" dirty="0" smtClean="0"/>
              <a:t>Heating Degree Days January 2017</a:t>
            </a:r>
            <a:endParaRPr lang="en-US" sz="2400" dirty="0"/>
          </a:p>
        </p:txBody>
      </p:sp>
      <p:sp>
        <p:nvSpPr>
          <p:cNvPr id="53" name="TextBox 52"/>
          <p:cNvSpPr txBox="1"/>
          <p:nvPr/>
        </p:nvSpPr>
        <p:spPr>
          <a:xfrm>
            <a:off x="13335893" y="26469614"/>
            <a:ext cx="3777732" cy="830997"/>
          </a:xfrm>
          <a:prstGeom prst="rect">
            <a:avLst/>
          </a:prstGeom>
          <a:noFill/>
        </p:spPr>
        <p:txBody>
          <a:bodyPr wrap="square" rtlCol="0">
            <a:spAutoFit/>
          </a:bodyPr>
          <a:lstStyle/>
          <a:p>
            <a:pPr algn="ctr"/>
            <a:r>
              <a:rPr lang="en-US" sz="2400" dirty="0" smtClean="0"/>
              <a:t>Growing Degree Days March 2017</a:t>
            </a:r>
            <a:endParaRPr lang="en-US" sz="2400" dirty="0"/>
          </a:p>
        </p:txBody>
      </p:sp>
      <p:sp>
        <p:nvSpPr>
          <p:cNvPr id="57" name="TextBox 56"/>
          <p:cNvSpPr txBox="1"/>
          <p:nvPr/>
        </p:nvSpPr>
        <p:spPr>
          <a:xfrm>
            <a:off x="19166290" y="26461557"/>
            <a:ext cx="3777732" cy="830997"/>
          </a:xfrm>
          <a:prstGeom prst="rect">
            <a:avLst/>
          </a:prstGeom>
          <a:noFill/>
        </p:spPr>
        <p:txBody>
          <a:bodyPr wrap="square" rtlCol="0">
            <a:spAutoFit/>
          </a:bodyPr>
          <a:lstStyle/>
          <a:p>
            <a:pPr algn="ctr"/>
            <a:r>
              <a:rPr lang="en-US" sz="2400" dirty="0" smtClean="0"/>
              <a:t>Growing Degree Days August 2017</a:t>
            </a:r>
            <a:endParaRPr lang="en-US" sz="2400" dirty="0"/>
          </a:p>
        </p:txBody>
      </p:sp>
      <p:sp>
        <p:nvSpPr>
          <p:cNvPr id="28" name="TextBox 27"/>
          <p:cNvSpPr txBox="1"/>
          <p:nvPr/>
        </p:nvSpPr>
        <p:spPr>
          <a:xfrm>
            <a:off x="22807036" y="24616979"/>
            <a:ext cx="850511" cy="400110"/>
          </a:xfrm>
          <a:prstGeom prst="rect">
            <a:avLst/>
          </a:prstGeom>
          <a:noFill/>
        </p:spPr>
        <p:txBody>
          <a:bodyPr wrap="square" rtlCol="0">
            <a:spAutoFit/>
          </a:bodyPr>
          <a:lstStyle/>
          <a:p>
            <a:r>
              <a:rPr lang="en-US" sz="2000" dirty="0" smtClean="0"/>
              <a:t>1865</a:t>
            </a:r>
            <a:endParaRPr lang="en-US" sz="2000" dirty="0"/>
          </a:p>
        </p:txBody>
      </p:sp>
      <p:sp>
        <p:nvSpPr>
          <p:cNvPr id="63" name="TextBox 62"/>
          <p:cNvSpPr txBox="1"/>
          <p:nvPr/>
        </p:nvSpPr>
        <p:spPr>
          <a:xfrm>
            <a:off x="22807036" y="25331553"/>
            <a:ext cx="850511" cy="400110"/>
          </a:xfrm>
          <a:prstGeom prst="rect">
            <a:avLst/>
          </a:prstGeom>
          <a:noFill/>
        </p:spPr>
        <p:txBody>
          <a:bodyPr wrap="square" rtlCol="0">
            <a:spAutoFit/>
          </a:bodyPr>
          <a:lstStyle/>
          <a:p>
            <a:r>
              <a:rPr lang="en-US" sz="2000" dirty="0" smtClean="0"/>
              <a:t>1058</a:t>
            </a:r>
          </a:p>
        </p:txBody>
      </p:sp>
      <p:sp>
        <p:nvSpPr>
          <p:cNvPr id="64" name="TextBox 63"/>
          <p:cNvSpPr txBox="1"/>
          <p:nvPr/>
        </p:nvSpPr>
        <p:spPr>
          <a:xfrm>
            <a:off x="17178470" y="24668898"/>
            <a:ext cx="850511" cy="400110"/>
          </a:xfrm>
          <a:prstGeom prst="rect">
            <a:avLst/>
          </a:prstGeom>
          <a:noFill/>
        </p:spPr>
        <p:txBody>
          <a:bodyPr wrap="square" rtlCol="0">
            <a:spAutoFit/>
          </a:bodyPr>
          <a:lstStyle/>
          <a:p>
            <a:r>
              <a:rPr lang="en-US" sz="2000" dirty="0" smtClean="0"/>
              <a:t>1865</a:t>
            </a:r>
          </a:p>
        </p:txBody>
      </p:sp>
      <p:sp>
        <p:nvSpPr>
          <p:cNvPr id="65" name="TextBox 64"/>
          <p:cNvSpPr txBox="1"/>
          <p:nvPr/>
        </p:nvSpPr>
        <p:spPr>
          <a:xfrm>
            <a:off x="17178470" y="25291219"/>
            <a:ext cx="850511" cy="400110"/>
          </a:xfrm>
          <a:prstGeom prst="rect">
            <a:avLst/>
          </a:prstGeom>
          <a:noFill/>
        </p:spPr>
        <p:txBody>
          <a:bodyPr wrap="square" rtlCol="0">
            <a:spAutoFit/>
          </a:bodyPr>
          <a:lstStyle/>
          <a:p>
            <a:r>
              <a:rPr lang="en-US" sz="2000" dirty="0" smtClean="0"/>
              <a:t>1058</a:t>
            </a:r>
            <a:endParaRPr lang="en-US" sz="2000" dirty="0"/>
          </a:p>
        </p:txBody>
      </p:sp>
      <p:sp>
        <p:nvSpPr>
          <p:cNvPr id="66" name="TextBox 65"/>
          <p:cNvSpPr txBox="1"/>
          <p:nvPr/>
        </p:nvSpPr>
        <p:spPr>
          <a:xfrm>
            <a:off x="17178470" y="29315701"/>
            <a:ext cx="850511" cy="400110"/>
          </a:xfrm>
          <a:prstGeom prst="rect">
            <a:avLst/>
          </a:prstGeom>
          <a:noFill/>
        </p:spPr>
        <p:txBody>
          <a:bodyPr wrap="square" rtlCol="0">
            <a:spAutoFit/>
          </a:bodyPr>
          <a:lstStyle/>
          <a:p>
            <a:r>
              <a:rPr lang="en-US" sz="2000" dirty="0" smtClean="0"/>
              <a:t>396</a:t>
            </a:r>
            <a:endParaRPr lang="en-US" sz="2000" dirty="0"/>
          </a:p>
        </p:txBody>
      </p:sp>
      <p:sp>
        <p:nvSpPr>
          <p:cNvPr id="67" name="TextBox 66"/>
          <p:cNvSpPr txBox="1"/>
          <p:nvPr/>
        </p:nvSpPr>
        <p:spPr>
          <a:xfrm>
            <a:off x="17178470" y="29979895"/>
            <a:ext cx="850511" cy="400110"/>
          </a:xfrm>
          <a:prstGeom prst="rect">
            <a:avLst/>
          </a:prstGeom>
          <a:noFill/>
        </p:spPr>
        <p:txBody>
          <a:bodyPr wrap="square" rtlCol="0">
            <a:spAutoFit/>
          </a:bodyPr>
          <a:lstStyle/>
          <a:p>
            <a:r>
              <a:rPr lang="en-US" sz="2000" dirty="0"/>
              <a:t>9</a:t>
            </a:r>
            <a:endParaRPr lang="en-US" sz="2000" dirty="0"/>
          </a:p>
        </p:txBody>
      </p:sp>
      <p:sp>
        <p:nvSpPr>
          <p:cNvPr id="68" name="TextBox 67"/>
          <p:cNvSpPr txBox="1"/>
          <p:nvPr/>
        </p:nvSpPr>
        <p:spPr>
          <a:xfrm>
            <a:off x="22807036" y="29353152"/>
            <a:ext cx="850511" cy="400110"/>
          </a:xfrm>
          <a:prstGeom prst="rect">
            <a:avLst/>
          </a:prstGeom>
          <a:noFill/>
        </p:spPr>
        <p:txBody>
          <a:bodyPr wrap="square" rtlCol="0">
            <a:spAutoFit/>
          </a:bodyPr>
          <a:lstStyle/>
          <a:p>
            <a:r>
              <a:rPr lang="en-US" sz="2000" dirty="0" smtClean="0"/>
              <a:t>1257</a:t>
            </a:r>
            <a:endParaRPr lang="en-US" sz="2000" dirty="0"/>
          </a:p>
        </p:txBody>
      </p:sp>
      <p:sp>
        <p:nvSpPr>
          <p:cNvPr id="69" name="TextBox 68"/>
          <p:cNvSpPr txBox="1"/>
          <p:nvPr/>
        </p:nvSpPr>
        <p:spPr>
          <a:xfrm>
            <a:off x="22807036" y="30029621"/>
            <a:ext cx="850511" cy="400110"/>
          </a:xfrm>
          <a:prstGeom prst="rect">
            <a:avLst/>
          </a:prstGeom>
          <a:noFill/>
        </p:spPr>
        <p:txBody>
          <a:bodyPr wrap="square" rtlCol="0">
            <a:spAutoFit/>
          </a:bodyPr>
          <a:lstStyle/>
          <a:p>
            <a:r>
              <a:rPr lang="en-US" sz="2000" dirty="0" smtClean="0"/>
              <a:t>869</a:t>
            </a:r>
            <a:endParaRPr lang="en-US" sz="2000" dirty="0"/>
          </a:p>
        </p:txBody>
      </p:sp>
      <p:pic>
        <p:nvPicPr>
          <p:cNvPr id="30" name="Picture 2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403840" y="5503087"/>
            <a:ext cx="6589656" cy="6392682"/>
          </a:xfrm>
          <a:prstGeom prst="rect">
            <a:avLst/>
          </a:prstGeom>
        </p:spPr>
      </p:pic>
    </p:spTree>
    <p:extLst>
      <p:ext uri="{BB962C8B-B14F-4D97-AF65-F5344CB8AC3E}">
        <p14:creationId xmlns:p14="http://schemas.microsoft.com/office/powerpoint/2010/main" val="18322251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1270</TotalTime>
  <Words>612</Words>
  <Application>Microsoft Macintosh PowerPoint</Application>
  <PresentationFormat>Custom</PresentationFormat>
  <Paragraphs>58</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Century Gothic</vt:lpstr>
      <vt:lpstr>Garamond</vt:lpstr>
      <vt:lpstr>Webdings</vt:lpstr>
      <vt:lpstr>Arial</vt:lpstr>
      <vt:lpstr>Office Theme</vt:lpstr>
      <vt:lpstr>PowerPoint Presentation</vt:lpstr>
    </vt:vector>
  </TitlesOfParts>
  <Company>HPES ACES</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Microsoft Office User</cp:lastModifiedBy>
  <cp:revision>74</cp:revision>
  <dcterms:created xsi:type="dcterms:W3CDTF">2017-06-02T16:06:25Z</dcterms:created>
  <dcterms:modified xsi:type="dcterms:W3CDTF">2017-11-07T20:05:53Z</dcterms:modified>
</cp:coreProperties>
</file>