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33"/>
    <a:srgbClr val="4DAEB3"/>
    <a:srgbClr val="236F99"/>
    <a:srgbClr val="8A5A9A"/>
    <a:srgbClr val="DB6B2D"/>
    <a:srgbClr val="9DB23F"/>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30" d="100"/>
          <a:sy n="130" d="100"/>
        </p:scale>
        <p:origin x="77" y="-499"/>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FF3333"/>
                </a:solidFill>
                <a:latin typeface="Century Gothic" panose="020B0502020202020204" pitchFamily="34" charset="0"/>
              </a:rPr>
              <a:t>Project Short Title (Century Gothic, 16 pt. , BOLD)</a:t>
            </a:r>
          </a:p>
          <a:p>
            <a:r>
              <a:rPr lang="en-US" dirty="0">
                <a:solidFill>
                  <a:srgbClr val="FF3333"/>
                </a:solidFill>
                <a:latin typeface="Century Gothic" panose="020B0502020202020204" pitchFamily="34" charset="0"/>
              </a:rPr>
              <a:t>	 </a:t>
            </a:r>
            <a:r>
              <a:rPr lang="en-US" sz="1600" dirty="0">
                <a:solidFill>
                  <a:srgbClr val="FF3333"/>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pic>
        <p:nvPicPr>
          <p:cNvPr id="21" name="Picture 20">
            <a:extLst>
              <a:ext uri="{FF2B5EF4-FFF2-40B4-BE49-F238E27FC236}">
                <a16:creationId xmlns:a16="http://schemas.microsoft.com/office/drawing/2014/main" id="{6FD0D03A-B078-4835-BC01-1BD2B075A0D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625656" y="3671904"/>
            <a:ext cx="598575" cy="475488"/>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FF3333"/>
                </a:solidFill>
                <a:latin typeface="Century Gothic" panose="020B0502020202020204" pitchFamily="34" charset="0"/>
              </a:rPr>
              <a:t>Project Short Title</a:t>
            </a:r>
          </a:p>
          <a:p>
            <a:r>
              <a:rPr lang="en-US" dirty="0">
                <a:solidFill>
                  <a:srgbClr val="FF3333"/>
                </a:solidFill>
                <a:latin typeface="Century Gothic" panose="020B0502020202020204" pitchFamily="34" charset="0"/>
              </a:rPr>
              <a:t>	 </a:t>
            </a:r>
            <a:r>
              <a:rPr lang="en-US" sz="1600" dirty="0">
                <a:solidFill>
                  <a:srgbClr val="FF3333"/>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25656" y="3671904"/>
            <a:ext cx="598575"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26641</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86</cp:revision>
  <dcterms:created xsi:type="dcterms:W3CDTF">2021-12-30T15:45:35Z</dcterms:created>
  <dcterms:modified xsi:type="dcterms:W3CDTF">2022-06-02T17:13:24Z</dcterms:modified>
</cp:coreProperties>
</file>