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2_9FC7700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51EC39-AA0E-920B-A24F-982ED270DD43}" name="Truman Anarella" initials="TA" userId="S::truman.anarella@ama-inc.com::88d10cce-80d1-4ef8-a162-c0aa0c0d2fbe" providerId="AD"/>
  <p188:author id="{1EFE543E-9858-94D7-966A-1C5D138DCA9F}" name="Ashley Banuelos" initials="AB" userId="S::ashley.banuelos@ama-inc.com::f450829d-af7d-4754-964e-947ebc2075bb" providerId="AD"/>
  <p188:author id="{2B02F8B5-AF18-A73F-8214-2E6301421CDF}" name="Yezzen Khazindar" initials="YK" userId="S::yezzen.khazindar@ama-inc.com::62aa7ea4-1dac-4236-b21a-da92871d5dd9" providerId="AD"/>
  <p188:author id="{FE0C74BA-51EA-0BC2-2AC6-D25BBD4D4276}" name="Plott, Laramie D. (LARC-E3)[RSES]" initials="PLD(E" userId="S::ldplott@ndc.nasa.gov::12fa7add-6da5-4f07-a1f9-aac8f53d42a1" providerId="AD"/>
  <p188:author id="{9B671DC4-F867-8520-73EF-EAFB98317814}" name="Hunter, Shanise Y. (LARC-E3)[SSAI DEVELOP]" initials="HSY(ED" userId="S::syhunter@ndc.nasa.gov::4313d2d7-74c6-49cc-8409-3769577baa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141"/>
    <a:srgbClr val="ACE347"/>
    <a:srgbClr val="ECAE3B"/>
    <a:srgbClr val="EDAE3C"/>
    <a:srgbClr val="ABE248"/>
    <a:srgbClr val="D2672B"/>
    <a:srgbClr val="9DB23F"/>
    <a:srgbClr val="236F99"/>
    <a:srgbClr val="BA3A50"/>
    <a:srgbClr val="8A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96521-9844-B433-99A3-035CCAD63C6D}" v="6" dt="2024-03-13T19:24:57.891"/>
    <p1510:client id="{10602F9C-7925-D88A-C467-1C7E8866C2D9}" v="70" dt="2024-03-15T14:58:54.173"/>
    <p1510:client id="{18DCD05F-40EF-87F0-320B-C66E04B1373E}" v="855" dt="2024-03-15T13:52:08.958"/>
    <p1510:client id="{1C537D7D-6CC2-2343-5922-727DABA1C8B2}" v="1" dt="2024-03-15T17:20:51.521"/>
    <p1510:client id="{39EE277F-BB28-9B45-8534-C59B698331FD}" v="8" dt="2024-03-15T15:01:46.452"/>
    <p1510:client id="{63885C28-1BFE-0FD8-99C4-487DC6935636}" v="13" dt="2024-03-15T15:03:00.200"/>
    <p1510:client id="{6AE17BD6-D227-3E6B-3618-978AEB6719C5}" v="9" dt="2024-03-13T19:17:29.377"/>
    <p1510:client id="{91003947-255F-C3B4-4111-8C32D3F0907E}" v="7" dt="2024-03-15T13:52:37.778"/>
    <p1510:client id="{B30C54D4-61A6-D4D6-56D3-C6D37E658C8E}" v="6" dt="2024-03-15T14:57:34.204"/>
    <p1510:client id="{B4AF4B38-7D13-3163-DE51-AA60CDE84D58}" v="283" dt="2024-03-14T22:22:10.609"/>
    <p1510:client id="{C6627C9D-D0C4-9146-9B98-6A17F17C93F3}" v="31" dt="2024-03-15T15:05:3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0" y="-12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man Anarella" userId="S::truman.anarella@ama-inc.com::88d10cce-80d1-4ef8-a162-c0aa0c0d2fbe" providerId="AD" clId="Web-{B30C54D4-61A6-D4D6-56D3-C6D37E658C8E}"/>
    <pc:docChg chg="mod">
      <pc:chgData name="Truman Anarella" userId="S::truman.anarella@ama-inc.com::88d10cce-80d1-4ef8-a162-c0aa0c0d2fbe" providerId="AD" clId="Web-{B30C54D4-61A6-D4D6-56D3-C6D37E658C8E}" dt="2024-03-15T14:57:34.204" v="5"/>
      <pc:docMkLst>
        <pc:docMk/>
      </pc:docMkLst>
      <pc:sldChg chg="addCm">
        <pc:chgData name="Truman Anarella" userId="S::truman.anarella@ama-inc.com::88d10cce-80d1-4ef8-a162-c0aa0c0d2fbe" providerId="AD" clId="Web-{B30C54D4-61A6-D4D6-56D3-C6D37E658C8E}" dt="2024-03-15T14:57:34.204" v="5"/>
        <pc:sldMkLst>
          <pc:docMk/>
          <pc:sldMk cId="2680647682" sldId="290"/>
        </pc:sldMkLst>
        <pc:extLst>
          <p:ext xmlns:p="http://schemas.openxmlformats.org/presentationml/2006/main" uri="{D6D511B9-2390-475A-947B-AFAB55BFBCF1}">
            <pc226:cmChg xmlns:pc226="http://schemas.microsoft.com/office/powerpoint/2022/06/main/command" xmlns="" chg="add">
              <pc226:chgData name="Truman Anarella" userId="S::truman.anarella@ama-inc.com::88d10cce-80d1-4ef8-a162-c0aa0c0d2fbe" providerId="AD" clId="Web-{B30C54D4-61A6-D4D6-56D3-C6D37E658C8E}" dt="2024-03-15T14:48:35.147" v="2"/>
              <pc2:cmMkLst xmlns:pc2="http://schemas.microsoft.com/office/powerpoint/2019/9/main/command">
                <pc:docMk/>
                <pc:sldMk cId="2680647682" sldId="290"/>
                <pc2:cmMk id="{0971272F-AEF9-4EB3-8C97-B5CC294F06CC}"/>
              </pc2:cmMkLst>
            </pc226:cmChg>
            <pc226:cmChg xmlns:pc226="http://schemas.microsoft.com/office/powerpoint/2022/06/main/command" xmlns="" chg="add">
              <pc226:chgData name="Truman Anarella" userId="S::truman.anarella@ama-inc.com::88d10cce-80d1-4ef8-a162-c0aa0c0d2fbe" providerId="AD" clId="Web-{B30C54D4-61A6-D4D6-56D3-C6D37E658C8E}" dt="2024-03-15T14:53:28.433" v="3"/>
              <pc2:cmMkLst xmlns:pc2="http://schemas.microsoft.com/office/powerpoint/2019/9/main/command">
                <pc:docMk/>
                <pc:sldMk cId="2680647682" sldId="290"/>
                <pc2:cmMk id="{79FDC832-9453-4C03-84D7-FCE6AFF36786}"/>
              </pc2:cmMkLst>
            </pc226:cmChg>
            <pc226:cmChg xmlns:pc226="http://schemas.microsoft.com/office/powerpoint/2022/06/main/command" xmlns="" chg="add">
              <pc226:chgData name="Truman Anarella" userId="S::truman.anarella@ama-inc.com::88d10cce-80d1-4ef8-a162-c0aa0c0d2fbe" providerId="AD" clId="Web-{B30C54D4-61A6-D4D6-56D3-C6D37E658C8E}" dt="2024-03-15T14:55:49.186" v="4"/>
              <pc2:cmMkLst xmlns:pc2="http://schemas.microsoft.com/office/powerpoint/2019/9/main/command">
                <pc:docMk/>
                <pc:sldMk cId="2680647682" sldId="290"/>
                <pc2:cmMk id="{287807B8-58C3-4982-86C6-BBA111FCBA4C}"/>
              </pc2:cmMkLst>
            </pc226:cmChg>
            <pc226:cmChg xmlns:pc226="http://schemas.microsoft.com/office/powerpoint/2022/06/main/command" xmlns="" chg="add">
              <pc226:chgData name="Truman Anarella" userId="S::truman.anarella@ama-inc.com::88d10cce-80d1-4ef8-a162-c0aa0c0d2fbe" providerId="AD" clId="Web-{B30C54D4-61A6-D4D6-56D3-C6D37E658C8E}" dt="2024-03-15T14:47:59.787" v="1"/>
              <pc2:cmMkLst xmlns:pc2="http://schemas.microsoft.com/office/powerpoint/2019/9/main/command">
                <pc:docMk/>
                <pc:sldMk cId="2680647682" sldId="290"/>
                <pc2:cmMk id="{4ADECFF2-5F45-437C-A8ED-6DEC81AFD2B8}"/>
              </pc2:cmMkLst>
            </pc226:cmChg>
            <pc226:cmChg xmlns:pc226="http://schemas.microsoft.com/office/powerpoint/2022/06/main/command" xmlns="" chg="add">
              <pc226:chgData name="Truman Anarella" userId="S::truman.anarella@ama-inc.com::88d10cce-80d1-4ef8-a162-c0aa0c0d2fbe" providerId="AD" clId="Web-{B30C54D4-61A6-D4D6-56D3-C6D37E658C8E}" dt="2024-03-15T14:57:34.204" v="5"/>
              <pc2:cmMkLst xmlns:pc2="http://schemas.microsoft.com/office/powerpoint/2019/9/main/command">
                <pc:docMk/>
                <pc:sldMk cId="2680647682" sldId="290"/>
                <pc2:cmMk id="{AF90FDF6-FD2F-40E0-B7AC-593204B2B862}"/>
              </pc2:cmMkLst>
            </pc226:cmChg>
          </p:ext>
        </pc:extLst>
      </pc:sldChg>
    </pc:docChg>
  </pc:docChgLst>
  <pc:docChgLst>
    <pc:chgData name="Ashley Banuelos" userId="S::ashley.banuelos@ama-inc.com::f450829d-af7d-4754-964e-947ebc2075bb" providerId="AD" clId="Web-{B4AF4B38-7D13-3163-DE51-AA60CDE84D58}"/>
    <pc:docChg chg="modSld">
      <pc:chgData name="Ashley Banuelos" userId="S::ashley.banuelos@ama-inc.com::f450829d-af7d-4754-964e-947ebc2075bb" providerId="AD" clId="Web-{B4AF4B38-7D13-3163-DE51-AA60CDE84D58}" dt="2024-03-14T22:22:10.609" v="278" actId="1076"/>
      <pc:docMkLst>
        <pc:docMk/>
      </pc:docMkLst>
      <pc:sldChg chg="addSp delSp modSp">
        <pc:chgData name="Ashley Banuelos" userId="S::ashley.banuelos@ama-inc.com::f450829d-af7d-4754-964e-947ebc2075bb" providerId="AD" clId="Web-{B4AF4B38-7D13-3163-DE51-AA60CDE84D58}" dt="2024-03-14T22:22:10.609" v="278" actId="1076"/>
        <pc:sldMkLst>
          <pc:docMk/>
          <pc:sldMk cId="2680647682" sldId="290"/>
        </pc:sldMkLst>
        <pc:spChg chg="mod">
          <ac:chgData name="Ashley Banuelos" userId="S::ashley.banuelos@ama-inc.com::f450829d-af7d-4754-964e-947ebc2075bb" providerId="AD" clId="Web-{B4AF4B38-7D13-3163-DE51-AA60CDE84D58}" dt="2024-03-14T21:59:46.900" v="256" actId="20577"/>
          <ac:spMkLst>
            <pc:docMk/>
            <pc:sldMk cId="2680647682" sldId="290"/>
            <ac:spMk id="7" creationId="{E6DD4A7D-FE1C-C8BA-EA24-EA828A8C7421}"/>
          </ac:spMkLst>
        </pc:spChg>
        <pc:spChg chg="add del mod">
          <ac:chgData name="Ashley Banuelos" userId="S::ashley.banuelos@ama-inc.com::f450829d-af7d-4754-964e-947ebc2075bb" providerId="AD" clId="Web-{B4AF4B38-7D13-3163-DE51-AA60CDE84D58}" dt="2024-03-14T21:38:34.928" v="28"/>
          <ac:spMkLst>
            <pc:docMk/>
            <pc:sldMk cId="2680647682" sldId="290"/>
            <ac:spMk id="13" creationId="{8536213F-C7D5-7A30-A0CF-EA27A2BC4C7F}"/>
          </ac:spMkLst>
        </pc:spChg>
        <pc:spChg chg="mod">
          <ac:chgData name="Ashley Banuelos" userId="S::ashley.banuelos@ama-inc.com::f450829d-af7d-4754-964e-947ebc2075bb" providerId="AD" clId="Web-{B4AF4B38-7D13-3163-DE51-AA60CDE84D58}" dt="2024-03-14T21:59:23.071" v="252" actId="1076"/>
          <ac:spMkLst>
            <pc:docMk/>
            <pc:sldMk cId="2680647682" sldId="290"/>
            <ac:spMk id="16" creationId="{2C88B2C6-BA60-1BF2-900F-3D4C0534724E}"/>
          </ac:spMkLst>
        </pc:spChg>
        <pc:spChg chg="mod">
          <ac:chgData name="Ashley Banuelos" userId="S::ashley.banuelos@ama-inc.com::f450829d-af7d-4754-964e-947ebc2075bb" providerId="AD" clId="Web-{B4AF4B38-7D13-3163-DE51-AA60CDE84D58}" dt="2024-03-14T21:36:34.457" v="2" actId="1076"/>
          <ac:spMkLst>
            <pc:docMk/>
            <pc:sldMk cId="2680647682" sldId="290"/>
            <ac:spMk id="68" creationId="{D6C81620-2176-09D3-256A-ACE881D5541B}"/>
          </ac:spMkLst>
        </pc:spChg>
        <pc:spChg chg="mod">
          <ac:chgData name="Ashley Banuelos" userId="S::ashley.banuelos@ama-inc.com::f450829d-af7d-4754-964e-947ebc2075bb" providerId="AD" clId="Web-{B4AF4B38-7D13-3163-DE51-AA60CDE84D58}" dt="2024-03-14T21:37:07.692" v="9" actId="14100"/>
          <ac:spMkLst>
            <pc:docMk/>
            <pc:sldMk cId="2680647682" sldId="290"/>
            <ac:spMk id="69" creationId="{EDAD5BD7-997A-42DA-FA5A-05A11747D216}"/>
          </ac:spMkLst>
        </pc:spChg>
        <pc:spChg chg="mod">
          <ac:chgData name="Ashley Banuelos" userId="S::ashley.banuelos@ama-inc.com::f450829d-af7d-4754-964e-947ebc2075bb" providerId="AD" clId="Web-{B4AF4B38-7D13-3163-DE51-AA60CDE84D58}" dt="2024-03-14T21:36:11.863" v="0" actId="1076"/>
          <ac:spMkLst>
            <pc:docMk/>
            <pc:sldMk cId="2680647682" sldId="290"/>
            <ac:spMk id="71" creationId="{E91864D4-4760-38BF-FBD0-23E58D06CD1F}"/>
          </ac:spMkLst>
        </pc:spChg>
        <pc:spChg chg="mod">
          <ac:chgData name="Ashley Banuelos" userId="S::ashley.banuelos@ama-inc.com::f450829d-af7d-4754-964e-947ebc2075bb" providerId="AD" clId="Web-{B4AF4B38-7D13-3163-DE51-AA60CDE84D58}" dt="2024-03-14T21:36:12.004" v="1" actId="1076"/>
          <ac:spMkLst>
            <pc:docMk/>
            <pc:sldMk cId="2680647682" sldId="290"/>
            <ac:spMk id="79" creationId="{B41F2505-E5FB-8657-BEA7-DF39A8B69FB6}"/>
          </ac:spMkLst>
        </pc:spChg>
        <pc:spChg chg="mod">
          <ac:chgData name="Ashley Banuelos" userId="S::ashley.banuelos@ama-inc.com::f450829d-af7d-4754-964e-947ebc2075bb" providerId="AD" clId="Web-{B4AF4B38-7D13-3163-DE51-AA60CDE84D58}" dt="2024-03-14T21:40:48.679" v="51" actId="20577"/>
          <ac:spMkLst>
            <pc:docMk/>
            <pc:sldMk cId="2680647682" sldId="290"/>
            <ac:spMk id="87" creationId="{91D8A50E-6F74-3995-FF48-CFDE6AB11696}"/>
          </ac:spMkLst>
        </pc:spChg>
        <pc:spChg chg="mod">
          <ac:chgData name="Ashley Banuelos" userId="S::ashley.banuelos@ama-inc.com::f450829d-af7d-4754-964e-947ebc2075bb" providerId="AD" clId="Web-{B4AF4B38-7D13-3163-DE51-AA60CDE84D58}" dt="2024-03-14T21:37:37.130" v="14" actId="1076"/>
          <ac:spMkLst>
            <pc:docMk/>
            <pc:sldMk cId="2680647682" sldId="290"/>
            <ac:spMk id="88" creationId="{79AEB3E2-ADBF-E476-13B6-508124B1A1A6}"/>
          </ac:spMkLst>
        </pc:spChg>
        <pc:spChg chg="mod">
          <ac:chgData name="Ashley Banuelos" userId="S::ashley.banuelos@ama-inc.com::f450829d-af7d-4754-964e-947ebc2075bb" providerId="AD" clId="Web-{B4AF4B38-7D13-3163-DE51-AA60CDE84D58}" dt="2024-03-14T22:00:14.290" v="259"/>
          <ac:spMkLst>
            <pc:docMk/>
            <pc:sldMk cId="2680647682" sldId="290"/>
            <ac:spMk id="104" creationId="{1C0084A1-9CA6-7485-8401-E2029D9CA743}"/>
          </ac:spMkLst>
        </pc:spChg>
        <pc:spChg chg="add del mod">
          <ac:chgData name="Ashley Banuelos" userId="S::ashley.banuelos@ama-inc.com::f450829d-af7d-4754-964e-947ebc2075bb" providerId="AD" clId="Web-{B4AF4B38-7D13-3163-DE51-AA60CDE84D58}" dt="2024-03-14T21:54:52.473" v="57"/>
          <ac:spMkLst>
            <pc:docMk/>
            <pc:sldMk cId="2680647682" sldId="290"/>
            <ac:spMk id="105" creationId="{6AD6F90C-5990-8D2F-8445-DCE08E337E01}"/>
          </ac:spMkLst>
        </pc:spChg>
        <pc:spChg chg="add">
          <ac:chgData name="Ashley Banuelos" userId="S::ashley.banuelos@ama-inc.com::f450829d-af7d-4754-964e-947ebc2075bb" providerId="AD" clId="Web-{B4AF4B38-7D13-3163-DE51-AA60CDE84D58}" dt="2024-03-14T22:18:22.575" v="262"/>
          <ac:spMkLst>
            <pc:docMk/>
            <pc:sldMk cId="2680647682" sldId="290"/>
            <ac:spMk id="105" creationId="{767E000A-BCA5-EBCE-C38A-78547FA81878}"/>
          </ac:spMkLst>
        </pc:spChg>
        <pc:spChg chg="add">
          <ac:chgData name="Ashley Banuelos" userId="S::ashley.banuelos@ama-inc.com::f450829d-af7d-4754-964e-947ebc2075bb" providerId="AD" clId="Web-{B4AF4B38-7D13-3163-DE51-AA60CDE84D58}" dt="2024-03-14T21:55:02.348" v="58"/>
          <ac:spMkLst>
            <pc:docMk/>
            <pc:sldMk cId="2680647682" sldId="290"/>
            <ac:spMk id="110" creationId="{FA9B9DB2-0C3B-E453-9F08-25DD954E1F7F}"/>
          </ac:spMkLst>
        </pc:spChg>
        <pc:spChg chg="add">
          <ac:chgData name="Ashley Banuelos" userId="S::ashley.banuelos@ama-inc.com::f450829d-af7d-4754-964e-947ebc2075bb" providerId="AD" clId="Web-{B4AF4B38-7D13-3163-DE51-AA60CDE84D58}" dt="2024-03-14T21:55:02.348" v="58"/>
          <ac:spMkLst>
            <pc:docMk/>
            <pc:sldMk cId="2680647682" sldId="290"/>
            <ac:spMk id="111" creationId="{B1DADB77-3A2D-A401-E83C-40DEF78A969F}"/>
          </ac:spMkLst>
        </pc:spChg>
        <pc:spChg chg="add">
          <ac:chgData name="Ashley Banuelos" userId="S::ashley.banuelos@ama-inc.com::f450829d-af7d-4754-964e-947ebc2075bb" providerId="AD" clId="Web-{B4AF4B38-7D13-3163-DE51-AA60CDE84D58}" dt="2024-03-14T21:55:02.348" v="58"/>
          <ac:spMkLst>
            <pc:docMk/>
            <pc:sldMk cId="2680647682" sldId="290"/>
            <ac:spMk id="112" creationId="{8350F000-B650-F5A7-019B-7C071FCC418A}"/>
          </ac:spMkLst>
        </pc:spChg>
        <pc:spChg chg="add">
          <ac:chgData name="Ashley Banuelos" userId="S::ashley.banuelos@ama-inc.com::f450829d-af7d-4754-964e-947ebc2075bb" providerId="AD" clId="Web-{B4AF4B38-7D13-3163-DE51-AA60CDE84D58}" dt="2024-03-14T21:55:02.348" v="58"/>
          <ac:spMkLst>
            <pc:docMk/>
            <pc:sldMk cId="2680647682" sldId="290"/>
            <ac:spMk id="113" creationId="{871B0D5D-CBDB-6427-8961-1CE23B6044C8}"/>
          </ac:spMkLst>
        </pc:spChg>
        <pc:spChg chg="add">
          <ac:chgData name="Ashley Banuelos" userId="S::ashley.banuelos@ama-inc.com::f450829d-af7d-4754-964e-947ebc2075bb" providerId="AD" clId="Web-{B4AF4B38-7D13-3163-DE51-AA60CDE84D58}" dt="2024-03-14T21:55:02.348" v="58"/>
          <ac:spMkLst>
            <pc:docMk/>
            <pc:sldMk cId="2680647682" sldId="290"/>
            <ac:spMk id="114" creationId="{9595F0D2-B1F3-B49D-8521-54D8AB75DC03}"/>
          </ac:spMkLst>
        </pc:spChg>
        <pc:spChg chg="add">
          <ac:chgData name="Ashley Banuelos" userId="S::ashley.banuelos@ama-inc.com::f450829d-af7d-4754-964e-947ebc2075bb" providerId="AD" clId="Web-{B4AF4B38-7D13-3163-DE51-AA60CDE84D58}" dt="2024-03-14T21:55:02.348" v="58"/>
          <ac:spMkLst>
            <pc:docMk/>
            <pc:sldMk cId="2680647682" sldId="290"/>
            <ac:spMk id="115" creationId="{06B2F00D-2892-EE6F-F4D4-9C942F9CDE3D}"/>
          </ac:spMkLst>
        </pc:spChg>
        <pc:spChg chg="add">
          <ac:chgData name="Ashley Banuelos" userId="S::ashley.banuelos@ama-inc.com::f450829d-af7d-4754-964e-947ebc2075bb" providerId="AD" clId="Web-{B4AF4B38-7D13-3163-DE51-AA60CDE84D58}" dt="2024-03-14T21:55:02.348" v="58"/>
          <ac:spMkLst>
            <pc:docMk/>
            <pc:sldMk cId="2680647682" sldId="290"/>
            <ac:spMk id="116" creationId="{27066791-ABAE-C58A-6070-22D41CE17DE8}"/>
          </ac:spMkLst>
        </pc:spChg>
        <pc:spChg chg="add">
          <ac:chgData name="Ashley Banuelos" userId="S::ashley.banuelos@ama-inc.com::f450829d-af7d-4754-964e-947ebc2075bb" providerId="AD" clId="Web-{B4AF4B38-7D13-3163-DE51-AA60CDE84D58}" dt="2024-03-14T21:55:02.348" v="58"/>
          <ac:spMkLst>
            <pc:docMk/>
            <pc:sldMk cId="2680647682" sldId="290"/>
            <ac:spMk id="117" creationId="{0E87BADD-5029-F27E-FD80-4B2BC4DAAF73}"/>
          </ac:spMkLst>
        </pc:spChg>
        <pc:spChg chg="add">
          <ac:chgData name="Ashley Banuelos" userId="S::ashley.banuelos@ama-inc.com::f450829d-af7d-4754-964e-947ebc2075bb" providerId="AD" clId="Web-{B4AF4B38-7D13-3163-DE51-AA60CDE84D58}" dt="2024-03-14T21:55:02.348" v="58"/>
          <ac:spMkLst>
            <pc:docMk/>
            <pc:sldMk cId="2680647682" sldId="290"/>
            <ac:spMk id="118" creationId="{C87B7561-C186-4629-0F81-260380BE9AA4}"/>
          </ac:spMkLst>
        </pc:spChg>
        <pc:spChg chg="add">
          <ac:chgData name="Ashley Banuelos" userId="S::ashley.banuelos@ama-inc.com::f450829d-af7d-4754-964e-947ebc2075bb" providerId="AD" clId="Web-{B4AF4B38-7D13-3163-DE51-AA60CDE84D58}" dt="2024-03-14T21:55:02.348" v="58"/>
          <ac:spMkLst>
            <pc:docMk/>
            <pc:sldMk cId="2680647682" sldId="290"/>
            <ac:spMk id="119" creationId="{48B375A5-4489-7113-C728-856EF764B8B4}"/>
          </ac:spMkLst>
        </pc:spChg>
        <pc:spChg chg="add">
          <ac:chgData name="Ashley Banuelos" userId="S::ashley.banuelos@ama-inc.com::f450829d-af7d-4754-964e-947ebc2075bb" providerId="AD" clId="Web-{B4AF4B38-7D13-3163-DE51-AA60CDE84D58}" dt="2024-03-14T21:55:02.348" v="58"/>
          <ac:spMkLst>
            <pc:docMk/>
            <pc:sldMk cId="2680647682" sldId="290"/>
            <ac:spMk id="120" creationId="{841048A2-B89D-38C6-428F-2E87E3831FEA}"/>
          </ac:spMkLst>
        </pc:spChg>
        <pc:spChg chg="add">
          <ac:chgData name="Ashley Banuelos" userId="S::ashley.banuelos@ama-inc.com::f450829d-af7d-4754-964e-947ebc2075bb" providerId="AD" clId="Web-{B4AF4B38-7D13-3163-DE51-AA60CDE84D58}" dt="2024-03-14T21:55:02.348" v="58"/>
          <ac:spMkLst>
            <pc:docMk/>
            <pc:sldMk cId="2680647682" sldId="290"/>
            <ac:spMk id="121" creationId="{3F5928A5-7A3F-95B4-F0C8-D453207BEA52}"/>
          </ac:spMkLst>
        </pc:spChg>
        <pc:spChg chg="add">
          <ac:chgData name="Ashley Banuelos" userId="S::ashley.banuelos@ama-inc.com::f450829d-af7d-4754-964e-947ebc2075bb" providerId="AD" clId="Web-{B4AF4B38-7D13-3163-DE51-AA60CDE84D58}" dt="2024-03-14T21:55:02.348" v="58"/>
          <ac:spMkLst>
            <pc:docMk/>
            <pc:sldMk cId="2680647682" sldId="290"/>
            <ac:spMk id="122" creationId="{5CBC9944-FB67-BD1C-CCBE-4C04ACA67638}"/>
          </ac:spMkLst>
        </pc:spChg>
        <pc:spChg chg="add">
          <ac:chgData name="Ashley Banuelos" userId="S::ashley.banuelos@ama-inc.com::f450829d-af7d-4754-964e-947ebc2075bb" providerId="AD" clId="Web-{B4AF4B38-7D13-3163-DE51-AA60CDE84D58}" dt="2024-03-14T21:55:02.348" v="58"/>
          <ac:spMkLst>
            <pc:docMk/>
            <pc:sldMk cId="2680647682" sldId="290"/>
            <ac:spMk id="123" creationId="{B8B574FE-F956-D2B7-C6F1-DBA0997E29B6}"/>
          </ac:spMkLst>
        </pc:spChg>
        <pc:spChg chg="add">
          <ac:chgData name="Ashley Banuelos" userId="S::ashley.banuelos@ama-inc.com::f450829d-af7d-4754-964e-947ebc2075bb" providerId="AD" clId="Web-{B4AF4B38-7D13-3163-DE51-AA60CDE84D58}" dt="2024-03-14T21:55:02.348" v="58"/>
          <ac:spMkLst>
            <pc:docMk/>
            <pc:sldMk cId="2680647682" sldId="290"/>
            <ac:spMk id="124" creationId="{5F1A754D-C43D-8121-57C0-29B8EBE390CB}"/>
          </ac:spMkLst>
        </pc:spChg>
        <pc:spChg chg="add">
          <ac:chgData name="Ashley Banuelos" userId="S::ashley.banuelos@ama-inc.com::f450829d-af7d-4754-964e-947ebc2075bb" providerId="AD" clId="Web-{B4AF4B38-7D13-3163-DE51-AA60CDE84D58}" dt="2024-03-14T21:55:02.348" v="58"/>
          <ac:spMkLst>
            <pc:docMk/>
            <pc:sldMk cId="2680647682" sldId="290"/>
            <ac:spMk id="125" creationId="{3664CF38-8C39-0212-D218-F73302EA117D}"/>
          </ac:spMkLst>
        </pc:spChg>
        <pc:spChg chg="add">
          <ac:chgData name="Ashley Banuelos" userId="S::ashley.banuelos@ama-inc.com::f450829d-af7d-4754-964e-947ebc2075bb" providerId="AD" clId="Web-{B4AF4B38-7D13-3163-DE51-AA60CDE84D58}" dt="2024-03-14T21:55:02.348" v="58"/>
          <ac:spMkLst>
            <pc:docMk/>
            <pc:sldMk cId="2680647682" sldId="290"/>
            <ac:spMk id="126" creationId="{2E6B703C-71F2-4C76-36A1-ADFFF405D610}"/>
          </ac:spMkLst>
        </pc:spChg>
        <pc:spChg chg="add">
          <ac:chgData name="Ashley Banuelos" userId="S::ashley.banuelos@ama-inc.com::f450829d-af7d-4754-964e-947ebc2075bb" providerId="AD" clId="Web-{B4AF4B38-7D13-3163-DE51-AA60CDE84D58}" dt="2024-03-14T21:55:02.348" v="58"/>
          <ac:spMkLst>
            <pc:docMk/>
            <pc:sldMk cId="2680647682" sldId="290"/>
            <ac:spMk id="127" creationId="{FB955ABC-8B4C-F7FD-3E56-0C59BE8F93F7}"/>
          </ac:spMkLst>
        </pc:spChg>
        <pc:spChg chg="add">
          <ac:chgData name="Ashley Banuelos" userId="S::ashley.banuelos@ama-inc.com::f450829d-af7d-4754-964e-947ebc2075bb" providerId="AD" clId="Web-{B4AF4B38-7D13-3163-DE51-AA60CDE84D58}" dt="2024-03-14T21:55:02.348" v="58"/>
          <ac:spMkLst>
            <pc:docMk/>
            <pc:sldMk cId="2680647682" sldId="290"/>
            <ac:spMk id="128" creationId="{3DDE97E1-590B-2BC0-E2A6-7A68D5321537}"/>
          </ac:spMkLst>
        </pc:spChg>
        <pc:spChg chg="add">
          <ac:chgData name="Ashley Banuelos" userId="S::ashley.banuelos@ama-inc.com::f450829d-af7d-4754-964e-947ebc2075bb" providerId="AD" clId="Web-{B4AF4B38-7D13-3163-DE51-AA60CDE84D58}" dt="2024-03-14T21:55:02.348" v="58"/>
          <ac:spMkLst>
            <pc:docMk/>
            <pc:sldMk cId="2680647682" sldId="290"/>
            <ac:spMk id="129" creationId="{4E89ADFA-BF8F-06CF-6487-986D5B833B3D}"/>
          </ac:spMkLst>
        </pc:spChg>
        <pc:spChg chg="add">
          <ac:chgData name="Ashley Banuelos" userId="S::ashley.banuelos@ama-inc.com::f450829d-af7d-4754-964e-947ebc2075bb" providerId="AD" clId="Web-{B4AF4B38-7D13-3163-DE51-AA60CDE84D58}" dt="2024-03-14T21:55:02.348" v="58"/>
          <ac:spMkLst>
            <pc:docMk/>
            <pc:sldMk cId="2680647682" sldId="290"/>
            <ac:spMk id="130" creationId="{181B9A6C-EDB6-CB23-D429-831447DD7261}"/>
          </ac:spMkLst>
        </pc:spChg>
        <pc:spChg chg="add">
          <ac:chgData name="Ashley Banuelos" userId="S::ashley.banuelos@ama-inc.com::f450829d-af7d-4754-964e-947ebc2075bb" providerId="AD" clId="Web-{B4AF4B38-7D13-3163-DE51-AA60CDE84D58}" dt="2024-03-14T21:55:02.348" v="58"/>
          <ac:spMkLst>
            <pc:docMk/>
            <pc:sldMk cId="2680647682" sldId="290"/>
            <ac:spMk id="131" creationId="{3B54863A-10D8-EE21-8BC6-F5EFDFCBFD0A}"/>
          </ac:spMkLst>
        </pc:spChg>
        <pc:spChg chg="add">
          <ac:chgData name="Ashley Banuelos" userId="S::ashley.banuelos@ama-inc.com::f450829d-af7d-4754-964e-947ebc2075bb" providerId="AD" clId="Web-{B4AF4B38-7D13-3163-DE51-AA60CDE84D58}" dt="2024-03-14T21:55:02.348" v="58"/>
          <ac:spMkLst>
            <pc:docMk/>
            <pc:sldMk cId="2680647682" sldId="290"/>
            <ac:spMk id="132" creationId="{BEFFD869-A8C4-0DE2-924B-5ED2D477A15A}"/>
          </ac:spMkLst>
        </pc:spChg>
        <pc:spChg chg="add">
          <ac:chgData name="Ashley Banuelos" userId="S::ashley.banuelos@ama-inc.com::f450829d-af7d-4754-964e-947ebc2075bb" providerId="AD" clId="Web-{B4AF4B38-7D13-3163-DE51-AA60CDE84D58}" dt="2024-03-14T22:18:22.575" v="262"/>
          <ac:spMkLst>
            <pc:docMk/>
            <pc:sldMk cId="2680647682" sldId="290"/>
            <ac:spMk id="134" creationId="{701BC386-25C6-540E-0C6C-A5BE4D5973D4}"/>
          </ac:spMkLst>
        </pc:spChg>
        <pc:spChg chg="add">
          <ac:chgData name="Ashley Banuelos" userId="S::ashley.banuelos@ama-inc.com::f450829d-af7d-4754-964e-947ebc2075bb" providerId="AD" clId="Web-{B4AF4B38-7D13-3163-DE51-AA60CDE84D58}" dt="2024-03-14T22:18:22.575" v="262"/>
          <ac:spMkLst>
            <pc:docMk/>
            <pc:sldMk cId="2680647682" sldId="290"/>
            <ac:spMk id="135" creationId="{32098567-766B-00D0-5F35-157001EB8840}"/>
          </ac:spMkLst>
        </pc:spChg>
        <pc:spChg chg="add">
          <ac:chgData name="Ashley Banuelos" userId="S::ashley.banuelos@ama-inc.com::f450829d-af7d-4754-964e-947ebc2075bb" providerId="AD" clId="Web-{B4AF4B38-7D13-3163-DE51-AA60CDE84D58}" dt="2024-03-14T22:18:22.575" v="262"/>
          <ac:spMkLst>
            <pc:docMk/>
            <pc:sldMk cId="2680647682" sldId="290"/>
            <ac:spMk id="136" creationId="{3DB79A6B-A826-BF3D-6030-5155D637DDD7}"/>
          </ac:spMkLst>
        </pc:spChg>
        <pc:spChg chg="add">
          <ac:chgData name="Ashley Banuelos" userId="S::ashley.banuelos@ama-inc.com::f450829d-af7d-4754-964e-947ebc2075bb" providerId="AD" clId="Web-{B4AF4B38-7D13-3163-DE51-AA60CDE84D58}" dt="2024-03-14T22:18:22.575" v="262"/>
          <ac:spMkLst>
            <pc:docMk/>
            <pc:sldMk cId="2680647682" sldId="290"/>
            <ac:spMk id="137" creationId="{A5B437C5-A526-C3F4-9870-28BCFADB343D}"/>
          </ac:spMkLst>
        </pc:spChg>
        <pc:spChg chg="add">
          <ac:chgData name="Ashley Banuelos" userId="S::ashley.banuelos@ama-inc.com::f450829d-af7d-4754-964e-947ebc2075bb" providerId="AD" clId="Web-{B4AF4B38-7D13-3163-DE51-AA60CDE84D58}" dt="2024-03-14T22:18:22.575" v="262"/>
          <ac:spMkLst>
            <pc:docMk/>
            <pc:sldMk cId="2680647682" sldId="290"/>
            <ac:spMk id="138" creationId="{1B0D1B1E-2CAD-2F7E-A81A-AE5A9E5BFE09}"/>
          </ac:spMkLst>
        </pc:spChg>
        <pc:spChg chg="add">
          <ac:chgData name="Ashley Banuelos" userId="S::ashley.banuelos@ama-inc.com::f450829d-af7d-4754-964e-947ebc2075bb" providerId="AD" clId="Web-{B4AF4B38-7D13-3163-DE51-AA60CDE84D58}" dt="2024-03-14T22:18:22.575" v="262"/>
          <ac:spMkLst>
            <pc:docMk/>
            <pc:sldMk cId="2680647682" sldId="290"/>
            <ac:spMk id="139" creationId="{1CB89073-ACFF-992E-D511-865B7DA73023}"/>
          </ac:spMkLst>
        </pc:spChg>
        <pc:spChg chg="add">
          <ac:chgData name="Ashley Banuelos" userId="S::ashley.banuelos@ama-inc.com::f450829d-af7d-4754-964e-947ebc2075bb" providerId="AD" clId="Web-{B4AF4B38-7D13-3163-DE51-AA60CDE84D58}" dt="2024-03-14T22:18:22.575" v="262"/>
          <ac:spMkLst>
            <pc:docMk/>
            <pc:sldMk cId="2680647682" sldId="290"/>
            <ac:spMk id="140" creationId="{D725CBB6-8EAF-ADFB-7638-2CC19B32A20B}"/>
          </ac:spMkLst>
        </pc:spChg>
        <pc:spChg chg="add">
          <ac:chgData name="Ashley Banuelos" userId="S::ashley.banuelos@ama-inc.com::f450829d-af7d-4754-964e-947ebc2075bb" providerId="AD" clId="Web-{B4AF4B38-7D13-3163-DE51-AA60CDE84D58}" dt="2024-03-14T22:18:22.575" v="262"/>
          <ac:spMkLst>
            <pc:docMk/>
            <pc:sldMk cId="2680647682" sldId="290"/>
            <ac:spMk id="141" creationId="{A48EEA5A-509D-6C8E-4D49-DB851D5898F7}"/>
          </ac:spMkLst>
        </pc:spChg>
        <pc:spChg chg="add">
          <ac:chgData name="Ashley Banuelos" userId="S::ashley.banuelos@ama-inc.com::f450829d-af7d-4754-964e-947ebc2075bb" providerId="AD" clId="Web-{B4AF4B38-7D13-3163-DE51-AA60CDE84D58}" dt="2024-03-14T22:18:22.575" v="262"/>
          <ac:spMkLst>
            <pc:docMk/>
            <pc:sldMk cId="2680647682" sldId="290"/>
            <ac:spMk id="142" creationId="{DE1EA52D-C04D-FF4D-182C-59926F660C0D}"/>
          </ac:spMkLst>
        </pc:spChg>
        <pc:spChg chg="add">
          <ac:chgData name="Ashley Banuelos" userId="S::ashley.banuelos@ama-inc.com::f450829d-af7d-4754-964e-947ebc2075bb" providerId="AD" clId="Web-{B4AF4B38-7D13-3163-DE51-AA60CDE84D58}" dt="2024-03-14T22:18:22.575" v="262"/>
          <ac:spMkLst>
            <pc:docMk/>
            <pc:sldMk cId="2680647682" sldId="290"/>
            <ac:spMk id="143" creationId="{830C6128-6FB7-8E49-F798-B7530C29F2DD}"/>
          </ac:spMkLst>
        </pc:spChg>
        <pc:spChg chg="add">
          <ac:chgData name="Ashley Banuelos" userId="S::ashley.banuelos@ama-inc.com::f450829d-af7d-4754-964e-947ebc2075bb" providerId="AD" clId="Web-{B4AF4B38-7D13-3163-DE51-AA60CDE84D58}" dt="2024-03-14T22:18:22.575" v="262"/>
          <ac:spMkLst>
            <pc:docMk/>
            <pc:sldMk cId="2680647682" sldId="290"/>
            <ac:spMk id="144" creationId="{CB0EB9B1-240C-677C-D658-B1342A1FCED1}"/>
          </ac:spMkLst>
        </pc:spChg>
        <pc:spChg chg="add">
          <ac:chgData name="Ashley Banuelos" userId="S::ashley.banuelos@ama-inc.com::f450829d-af7d-4754-964e-947ebc2075bb" providerId="AD" clId="Web-{B4AF4B38-7D13-3163-DE51-AA60CDE84D58}" dt="2024-03-14T22:18:22.575" v="262"/>
          <ac:spMkLst>
            <pc:docMk/>
            <pc:sldMk cId="2680647682" sldId="290"/>
            <ac:spMk id="145" creationId="{EBD49F2E-8AA7-B3C8-8969-E549BE17BF5C}"/>
          </ac:spMkLst>
        </pc:spChg>
        <pc:spChg chg="add">
          <ac:chgData name="Ashley Banuelos" userId="S::ashley.banuelos@ama-inc.com::f450829d-af7d-4754-964e-947ebc2075bb" providerId="AD" clId="Web-{B4AF4B38-7D13-3163-DE51-AA60CDE84D58}" dt="2024-03-14T22:18:22.575" v="262"/>
          <ac:spMkLst>
            <pc:docMk/>
            <pc:sldMk cId="2680647682" sldId="290"/>
            <ac:spMk id="146" creationId="{497DEABB-6453-7681-EA8E-D1DBE0EC82A2}"/>
          </ac:spMkLst>
        </pc:spChg>
        <pc:spChg chg="add">
          <ac:chgData name="Ashley Banuelos" userId="S::ashley.banuelos@ama-inc.com::f450829d-af7d-4754-964e-947ebc2075bb" providerId="AD" clId="Web-{B4AF4B38-7D13-3163-DE51-AA60CDE84D58}" dt="2024-03-14T22:18:22.575" v="262"/>
          <ac:spMkLst>
            <pc:docMk/>
            <pc:sldMk cId="2680647682" sldId="290"/>
            <ac:spMk id="147" creationId="{4CB4384F-E6D4-1AA4-37DC-85CF41669C26}"/>
          </ac:spMkLst>
        </pc:spChg>
        <pc:spChg chg="add">
          <ac:chgData name="Ashley Banuelos" userId="S::ashley.banuelos@ama-inc.com::f450829d-af7d-4754-964e-947ebc2075bb" providerId="AD" clId="Web-{B4AF4B38-7D13-3163-DE51-AA60CDE84D58}" dt="2024-03-14T22:18:22.575" v="262"/>
          <ac:spMkLst>
            <pc:docMk/>
            <pc:sldMk cId="2680647682" sldId="290"/>
            <ac:spMk id="148" creationId="{E8E47406-EBE1-8A1C-8286-7685969EBBA1}"/>
          </ac:spMkLst>
        </pc:spChg>
        <pc:spChg chg="add">
          <ac:chgData name="Ashley Banuelos" userId="S::ashley.banuelos@ama-inc.com::f450829d-af7d-4754-964e-947ebc2075bb" providerId="AD" clId="Web-{B4AF4B38-7D13-3163-DE51-AA60CDE84D58}" dt="2024-03-14T22:18:22.575" v="262"/>
          <ac:spMkLst>
            <pc:docMk/>
            <pc:sldMk cId="2680647682" sldId="290"/>
            <ac:spMk id="149" creationId="{49437E99-55EB-B103-6443-0584486F6B6D}"/>
          </ac:spMkLst>
        </pc:spChg>
        <pc:spChg chg="add">
          <ac:chgData name="Ashley Banuelos" userId="S::ashley.banuelos@ama-inc.com::f450829d-af7d-4754-964e-947ebc2075bb" providerId="AD" clId="Web-{B4AF4B38-7D13-3163-DE51-AA60CDE84D58}" dt="2024-03-14T22:18:22.575" v="262"/>
          <ac:spMkLst>
            <pc:docMk/>
            <pc:sldMk cId="2680647682" sldId="290"/>
            <ac:spMk id="150" creationId="{5452875C-8478-86BC-7856-D42B7D33A9F5}"/>
          </ac:spMkLst>
        </pc:spChg>
        <pc:spChg chg="add">
          <ac:chgData name="Ashley Banuelos" userId="S::ashley.banuelos@ama-inc.com::f450829d-af7d-4754-964e-947ebc2075bb" providerId="AD" clId="Web-{B4AF4B38-7D13-3163-DE51-AA60CDE84D58}" dt="2024-03-14T22:18:22.575" v="262"/>
          <ac:spMkLst>
            <pc:docMk/>
            <pc:sldMk cId="2680647682" sldId="290"/>
            <ac:spMk id="151" creationId="{CE86AA9A-0BD0-0508-6B6C-3ED11F3E3B9F}"/>
          </ac:spMkLst>
        </pc:spChg>
        <pc:spChg chg="add">
          <ac:chgData name="Ashley Banuelos" userId="S::ashley.banuelos@ama-inc.com::f450829d-af7d-4754-964e-947ebc2075bb" providerId="AD" clId="Web-{B4AF4B38-7D13-3163-DE51-AA60CDE84D58}" dt="2024-03-14T22:18:22.575" v="262"/>
          <ac:spMkLst>
            <pc:docMk/>
            <pc:sldMk cId="2680647682" sldId="290"/>
            <ac:spMk id="152" creationId="{8E692579-B63A-2E8F-3B80-AA38C25B8217}"/>
          </ac:spMkLst>
        </pc:spChg>
        <pc:grpChg chg="mod">
          <ac:chgData name="Ashley Banuelos" userId="S::ashley.banuelos@ama-inc.com::f450829d-af7d-4754-964e-947ebc2075bb" providerId="AD" clId="Web-{B4AF4B38-7D13-3163-DE51-AA60CDE84D58}" dt="2024-03-14T22:21:45.203" v="274" actId="1076"/>
          <ac:grpSpMkLst>
            <pc:docMk/>
            <pc:sldMk cId="2680647682" sldId="290"/>
            <ac:grpSpMk id="3" creationId="{90ED43C4-4452-B7AD-D997-142E8B75C012}"/>
          </ac:grpSpMkLst>
        </pc:grpChg>
        <pc:grpChg chg="add mod">
          <ac:chgData name="Ashley Banuelos" userId="S::ashley.banuelos@ama-inc.com::f450829d-af7d-4754-964e-947ebc2075bb" providerId="AD" clId="Web-{B4AF4B38-7D13-3163-DE51-AA60CDE84D58}" dt="2024-03-14T22:21:45.375" v="275" actId="1076"/>
          <ac:grpSpMkLst>
            <pc:docMk/>
            <pc:sldMk cId="2680647682" sldId="290"/>
            <ac:grpSpMk id="13" creationId="{1891B273-F541-95DA-1DA1-49FE5B5D7FFB}"/>
          </ac:grpSpMkLst>
        </pc:grpChg>
        <pc:grpChg chg="add mod">
          <ac:chgData name="Ashley Banuelos" userId="S::ashley.banuelos@ama-inc.com::f450829d-af7d-4754-964e-947ebc2075bb" providerId="AD" clId="Web-{B4AF4B38-7D13-3163-DE51-AA60CDE84D58}" dt="2024-03-14T22:22:10.609" v="278" actId="1076"/>
          <ac:grpSpMkLst>
            <pc:docMk/>
            <pc:sldMk cId="2680647682" sldId="290"/>
            <ac:grpSpMk id="106" creationId="{0FCEFD01-5D28-C91D-5890-7F0E3D2E62FE}"/>
          </ac:grpSpMkLst>
        </pc:grpChg>
        <pc:grpChg chg="mod">
          <ac:chgData name="Ashley Banuelos" userId="S::ashley.banuelos@ama-inc.com::f450829d-af7d-4754-964e-947ebc2075bb" providerId="AD" clId="Web-{B4AF4B38-7D13-3163-DE51-AA60CDE84D58}" dt="2024-03-14T21:36:48.988" v="7" actId="1076"/>
          <ac:grpSpMkLst>
            <pc:docMk/>
            <pc:sldMk cId="2680647682" sldId="290"/>
            <ac:grpSpMk id="107" creationId="{02A5EA70-905F-B025-2DCC-DF49960F3C80}"/>
          </ac:grpSpMkLst>
        </pc:grpChg>
        <pc:picChg chg="mod">
          <ac:chgData name="Ashley Banuelos" userId="S::ashley.banuelos@ama-inc.com::f450829d-af7d-4754-964e-947ebc2075bb" providerId="AD" clId="Web-{B4AF4B38-7D13-3163-DE51-AA60CDE84D58}" dt="2024-03-14T21:41:21.680" v="53" actId="14100"/>
          <ac:picMkLst>
            <pc:docMk/>
            <pc:sldMk cId="2680647682" sldId="290"/>
            <ac:picMk id="15" creationId="{CCF1978B-2E34-4DFF-0B54-5F00B6402177}"/>
          </ac:picMkLst>
        </pc:picChg>
        <pc:picChg chg="mod">
          <ac:chgData name="Ashley Banuelos" userId="S::ashley.banuelos@ama-inc.com::f450829d-af7d-4754-964e-947ebc2075bb" providerId="AD" clId="Web-{B4AF4B38-7D13-3163-DE51-AA60CDE84D58}" dt="2024-03-14T22:00:07.822" v="258"/>
          <ac:picMkLst>
            <pc:docMk/>
            <pc:sldMk cId="2680647682" sldId="290"/>
            <ac:picMk id="77" creationId="{8E3507EF-E572-5FC5-9340-312B164B07D3}"/>
          </ac:picMkLst>
        </pc:picChg>
        <pc:picChg chg="add">
          <ac:chgData name="Ashley Banuelos" userId="S::ashley.banuelos@ama-inc.com::f450829d-af7d-4754-964e-947ebc2075bb" providerId="AD" clId="Web-{B4AF4B38-7D13-3163-DE51-AA60CDE84D58}" dt="2024-03-14T21:55:02.348" v="58"/>
          <ac:picMkLst>
            <pc:docMk/>
            <pc:sldMk cId="2680647682" sldId="290"/>
            <ac:picMk id="108" creationId="{FBB46A01-5590-C330-6748-6108BBF4A76F}"/>
          </ac:picMkLst>
        </pc:picChg>
        <pc:picChg chg="add">
          <ac:chgData name="Ashley Banuelos" userId="S::ashley.banuelos@ama-inc.com::f450829d-af7d-4754-964e-947ebc2075bb" providerId="AD" clId="Web-{B4AF4B38-7D13-3163-DE51-AA60CDE84D58}" dt="2024-03-14T21:55:02.348" v="58"/>
          <ac:picMkLst>
            <pc:docMk/>
            <pc:sldMk cId="2680647682" sldId="290"/>
            <ac:picMk id="109" creationId="{888B989C-1F5A-E29B-7B91-32B2745473B5}"/>
          </ac:picMkLst>
        </pc:picChg>
        <pc:picChg chg="add">
          <ac:chgData name="Ashley Banuelos" userId="S::ashley.banuelos@ama-inc.com::f450829d-af7d-4754-964e-947ebc2075bb" providerId="AD" clId="Web-{B4AF4B38-7D13-3163-DE51-AA60CDE84D58}" dt="2024-03-14T22:18:22.575" v="262"/>
          <ac:picMkLst>
            <pc:docMk/>
            <pc:sldMk cId="2680647682" sldId="290"/>
            <ac:picMk id="133" creationId="{A42787BA-48B4-1C32-569B-651AE474EC32}"/>
          </ac:picMkLst>
        </pc:picChg>
        <pc:cxnChg chg="mod">
          <ac:chgData name="Ashley Banuelos" userId="S::ashley.banuelos@ama-inc.com::f450829d-af7d-4754-964e-947ebc2075bb" providerId="AD" clId="Web-{B4AF4B38-7D13-3163-DE51-AA60CDE84D58}" dt="2024-03-14T21:36:34.738" v="4" actId="1076"/>
          <ac:cxnSpMkLst>
            <pc:docMk/>
            <pc:sldMk cId="2680647682" sldId="290"/>
            <ac:cxnSpMk id="70" creationId="{167CF7FA-D908-75F6-82D9-33DEBF831B50}"/>
          </ac:cxnSpMkLst>
        </pc:cxnChg>
        <pc:cxnChg chg="mod">
          <ac:chgData name="Ashley Banuelos" userId="S::ashley.banuelos@ama-inc.com::f450829d-af7d-4754-964e-947ebc2075bb" providerId="AD" clId="Web-{B4AF4B38-7D13-3163-DE51-AA60CDE84D58}" dt="2024-03-14T21:37:30.255" v="13" actId="1076"/>
          <ac:cxnSpMkLst>
            <pc:docMk/>
            <pc:sldMk cId="2680647682" sldId="290"/>
            <ac:cxnSpMk id="80" creationId="{3653F956-A707-0DDC-4140-CC035FE18F68}"/>
          </ac:cxnSpMkLst>
        </pc:cxnChg>
      </pc:sldChg>
    </pc:docChg>
  </pc:docChgLst>
  <pc:docChgLst>
    <pc:chgData name="Ashley Banuelos" userId="S::ashley.banuelos@ama-inc.com::f450829d-af7d-4754-964e-947ebc2075bb" providerId="AD" clId="Web-{91003947-255F-C3B4-4111-8C32D3F0907E}"/>
    <pc:docChg chg="modSld">
      <pc:chgData name="Ashley Banuelos" userId="S::ashley.banuelos@ama-inc.com::f450829d-af7d-4754-964e-947ebc2075bb" providerId="AD" clId="Web-{91003947-255F-C3B4-4111-8C32D3F0907E}" dt="2024-03-15T13:52:37.778" v="4" actId="20577"/>
      <pc:docMkLst>
        <pc:docMk/>
      </pc:docMkLst>
      <pc:sldChg chg="modSp">
        <pc:chgData name="Ashley Banuelos" userId="S::ashley.banuelos@ama-inc.com::f450829d-af7d-4754-964e-947ebc2075bb" providerId="AD" clId="Web-{91003947-255F-C3B4-4111-8C32D3F0907E}" dt="2024-03-15T13:52:37.778" v="4" actId="20577"/>
        <pc:sldMkLst>
          <pc:docMk/>
          <pc:sldMk cId="2680647682" sldId="290"/>
        </pc:sldMkLst>
        <pc:spChg chg="mod">
          <ac:chgData name="Ashley Banuelos" userId="S::ashley.banuelos@ama-inc.com::f450829d-af7d-4754-964e-947ebc2075bb" providerId="AD" clId="Web-{91003947-255F-C3B4-4111-8C32D3F0907E}" dt="2024-03-15T13:52:36.153" v="2" actId="20577"/>
          <ac:spMkLst>
            <pc:docMk/>
            <pc:sldMk cId="2680647682" sldId="290"/>
            <ac:spMk id="159" creationId="{E366C0AA-5C77-9933-5F00-2D1D68FD9192}"/>
          </ac:spMkLst>
        </pc:spChg>
        <pc:spChg chg="mod">
          <ac:chgData name="Ashley Banuelos" userId="S::ashley.banuelos@ama-inc.com::f450829d-af7d-4754-964e-947ebc2075bb" providerId="AD" clId="Web-{91003947-255F-C3B4-4111-8C32D3F0907E}" dt="2024-03-15T13:52:37.778" v="4" actId="20577"/>
          <ac:spMkLst>
            <pc:docMk/>
            <pc:sldMk cId="2680647682" sldId="290"/>
            <ac:spMk id="160" creationId="{A04DA316-29B8-7A38-D896-A7D51212A895}"/>
          </ac:spMkLst>
        </pc:spChg>
      </pc:sldChg>
    </pc:docChg>
  </pc:docChgLst>
  <pc:docChgLst>
    <pc:chgData name="Alyssa A. Spencer" userId="S::alyssa.a.spencer@ama-inc.com::680b7146-1a69-4c45-af27-1f8e1297cf44" providerId="AD" clId="Web-{6AE17BD6-D227-3E6B-3618-978AEB6719C5}"/>
    <pc:docChg chg="modSld">
      <pc:chgData name="Alyssa A. Spencer" userId="S::alyssa.a.spencer@ama-inc.com::680b7146-1a69-4c45-af27-1f8e1297cf44" providerId="AD" clId="Web-{6AE17BD6-D227-3E6B-3618-978AEB6719C5}" dt="2024-03-13T19:17:29.377" v="8" actId="1076"/>
      <pc:docMkLst>
        <pc:docMk/>
      </pc:docMkLst>
      <pc:sldChg chg="addSp delSp modSp">
        <pc:chgData name="Alyssa A. Spencer" userId="S::alyssa.a.spencer@ama-inc.com::680b7146-1a69-4c45-af27-1f8e1297cf44" providerId="AD" clId="Web-{6AE17BD6-D227-3E6B-3618-978AEB6719C5}" dt="2024-03-13T19:17:29.377" v="8" actId="1076"/>
        <pc:sldMkLst>
          <pc:docMk/>
          <pc:sldMk cId="2680647682" sldId="290"/>
        </pc:sldMkLst>
        <pc:spChg chg="add del mod">
          <ac:chgData name="Alyssa A. Spencer" userId="S::alyssa.a.spencer@ama-inc.com::680b7146-1a69-4c45-af27-1f8e1297cf44" providerId="AD" clId="Web-{6AE17BD6-D227-3E6B-3618-978AEB6719C5}" dt="2024-03-13T17:10:58.625" v="4"/>
          <ac:spMkLst>
            <pc:docMk/>
            <pc:sldMk cId="2680647682" sldId="290"/>
            <ac:spMk id="13" creationId="{6B8C5F4B-375B-49F2-A19C-A8A7BF2920AE}"/>
          </ac:spMkLst>
        </pc:spChg>
        <pc:spChg chg="mod">
          <ac:chgData name="Alyssa A. Spencer" userId="S::alyssa.a.spencer@ama-inc.com::680b7146-1a69-4c45-af27-1f8e1297cf44" providerId="AD" clId="Web-{6AE17BD6-D227-3E6B-3618-978AEB6719C5}" dt="2024-03-13T19:17:29.377" v="8" actId="1076"/>
          <ac:spMkLst>
            <pc:docMk/>
            <pc:sldMk cId="2680647682" sldId="290"/>
            <ac:spMk id="44" creationId="{16872281-CAA4-488C-9769-B4F6AF4C4D4A}"/>
          </ac:spMkLst>
        </pc:spChg>
      </pc:sldChg>
    </pc:docChg>
  </pc:docChgLst>
  <pc:docChgLst>
    <pc:chgData name="Ashley Banuelos" userId="S::ashley.banuelos@ama-inc.com::f450829d-af7d-4754-964e-947ebc2075bb" providerId="AD" clId="Web-{C6627C9D-D0C4-9146-9B98-6A17F17C93F3}"/>
    <pc:docChg chg="modSld">
      <pc:chgData name="Ashley Banuelos" userId="S::ashley.banuelos@ama-inc.com::f450829d-af7d-4754-964e-947ebc2075bb" providerId="AD" clId="Web-{C6627C9D-D0C4-9146-9B98-6A17F17C93F3}" dt="2024-03-15T15:05:39.394" v="25" actId="1076"/>
      <pc:docMkLst>
        <pc:docMk/>
      </pc:docMkLst>
      <pc:sldChg chg="addSp modSp delCm modCm">
        <pc:chgData name="Ashley Banuelos" userId="S::ashley.banuelos@ama-inc.com::f450829d-af7d-4754-964e-947ebc2075bb" providerId="AD" clId="Web-{C6627C9D-D0C4-9146-9B98-6A17F17C93F3}" dt="2024-03-15T15:05:39.394" v="25" actId="1076"/>
        <pc:sldMkLst>
          <pc:docMk/>
          <pc:sldMk cId="2680647682" sldId="290"/>
        </pc:sldMkLst>
        <pc:spChg chg="mod">
          <ac:chgData name="Ashley Banuelos" userId="S::ashley.banuelos@ama-inc.com::f450829d-af7d-4754-964e-947ebc2075bb" providerId="AD" clId="Web-{C6627C9D-D0C4-9146-9B98-6A17F17C93F3}" dt="2024-03-15T15:05:33.269" v="24" actId="20577"/>
          <ac:spMkLst>
            <pc:docMk/>
            <pc:sldMk cId="2680647682" sldId="290"/>
            <ac:spMk id="4" creationId="{9DA6651B-9725-4F98-6D9D-51E5F71115CF}"/>
          </ac:spMkLst>
        </pc:spChg>
        <pc:spChg chg="add mod">
          <ac:chgData name="Ashley Banuelos" userId="S::ashley.banuelos@ama-inc.com::f450829d-af7d-4754-964e-947ebc2075bb" providerId="AD" clId="Web-{C6627C9D-D0C4-9146-9B98-6A17F17C93F3}" dt="2024-03-15T15:03:39.719" v="11" actId="20577"/>
          <ac:spMkLst>
            <pc:docMk/>
            <pc:sldMk cId="2680647682" sldId="290"/>
            <ac:spMk id="24" creationId="{41D24FBA-9925-5193-1991-3437B02B7A8F}"/>
          </ac:spMkLst>
        </pc:spChg>
        <pc:grpChg chg="mod">
          <ac:chgData name="Ashley Banuelos" userId="S::ashley.banuelos@ama-inc.com::f450829d-af7d-4754-964e-947ebc2075bb" providerId="AD" clId="Web-{C6627C9D-D0C4-9146-9B98-6A17F17C93F3}" dt="2024-03-15T15:05:39.394" v="25" actId="1076"/>
          <ac:grpSpMkLst>
            <pc:docMk/>
            <pc:sldMk cId="2680647682" sldId="290"/>
            <ac:grpSpMk id="106" creationId="{0FCEFD01-5D28-C91D-5890-7F0E3D2E62FE}"/>
          </ac:grpSpMkLst>
        </pc:grpChg>
        <pc:extLst>
          <p:ext xmlns:p="http://schemas.openxmlformats.org/presentationml/2006/main" uri="{D6D511B9-2390-475A-947B-AFAB55BFBCF1}">
            <pc226:cmChg xmlns:pc226="http://schemas.microsoft.com/office/powerpoint/2022/06/main/command" xmlns="" chg="del mod">
              <pc226:chgData name="Ashley Banuelos" userId="S::ashley.banuelos@ama-inc.com::f450829d-af7d-4754-964e-947ebc2075bb" providerId="AD" clId="Web-{C6627C9D-D0C4-9146-9B98-6A17F17C93F3}" dt="2024-03-15T15:04:42.268" v="19"/>
              <pc2:cmMkLst xmlns:pc2="http://schemas.microsoft.com/office/powerpoint/2019/9/main/command">
                <pc:docMk/>
                <pc:sldMk cId="2680647682" sldId="290"/>
                <pc2:cmMk id="{0971272F-AEF9-4EB3-8C97-B5CC294F06CC}"/>
              </pc2:cmMkLst>
            </pc226:cmChg>
            <pc226:cmChg xmlns:pc226="http://schemas.microsoft.com/office/powerpoint/2022/06/main/command" xmlns="" chg="del">
              <pc226:chgData name="Ashley Banuelos" userId="S::ashley.banuelos@ama-inc.com::f450829d-af7d-4754-964e-947ebc2075bb" providerId="AD" clId="Web-{C6627C9D-D0C4-9146-9B98-6A17F17C93F3}" dt="2024-03-15T15:03:45.407" v="12"/>
              <pc2:cmMkLst xmlns:pc2="http://schemas.microsoft.com/office/powerpoint/2019/9/main/command">
                <pc:docMk/>
                <pc:sldMk cId="2680647682" sldId="290"/>
                <pc2:cmMk id="{287807B8-58C3-4982-86C6-BBA111FCBA4C}"/>
              </pc2:cmMkLst>
            </pc226:cmChg>
          </p:ext>
        </pc:extLst>
      </pc:sldChg>
    </pc:docChg>
  </pc:docChgLst>
  <pc:docChgLst>
    <pc:chgData clId="Web-{10602F9C-7925-D88A-C467-1C7E8866C2D9}"/>
    <pc:docChg chg="modSld">
      <pc:chgData name="" userId="" providerId="" clId="Web-{10602F9C-7925-D88A-C467-1C7E8866C2D9}" dt="2024-03-15T13:52:54.413" v="2"/>
      <pc:docMkLst>
        <pc:docMk/>
      </pc:docMkLst>
      <pc:sldChg chg="delSp">
        <pc:chgData name="" userId="" providerId="" clId="Web-{10602F9C-7925-D88A-C467-1C7E8866C2D9}" dt="2024-03-15T13:52:54.413" v="2"/>
        <pc:sldMkLst>
          <pc:docMk/>
          <pc:sldMk cId="2680647682" sldId="290"/>
        </pc:sldMkLst>
        <pc:picChg chg="del">
          <ac:chgData name="" userId="" providerId="" clId="Web-{10602F9C-7925-D88A-C467-1C7E8866C2D9}" dt="2024-03-15T13:52:54.413" v="2"/>
          <ac:picMkLst>
            <pc:docMk/>
            <pc:sldMk cId="2680647682" sldId="290"/>
            <ac:picMk id="156" creationId="{A1372B4B-9EF2-DA6F-D488-E726E448E944}"/>
          </ac:picMkLst>
        </pc:picChg>
        <pc:picChg chg="del">
          <ac:chgData name="" userId="" providerId="" clId="Web-{10602F9C-7925-D88A-C467-1C7E8866C2D9}" dt="2024-03-15T13:52:52.491" v="1"/>
          <ac:picMkLst>
            <pc:docMk/>
            <pc:sldMk cId="2680647682" sldId="290"/>
            <ac:picMk id="157" creationId="{F07B1890-2559-4FB0-E85B-F45D5CBC711E}"/>
          </ac:picMkLst>
        </pc:picChg>
        <pc:picChg chg="del">
          <ac:chgData name="" userId="" providerId="" clId="Web-{10602F9C-7925-D88A-C467-1C7E8866C2D9}" dt="2024-03-15T13:52:51.944" v="0"/>
          <ac:picMkLst>
            <pc:docMk/>
            <pc:sldMk cId="2680647682" sldId="290"/>
            <ac:picMk id="164" creationId="{C93A6786-32D2-9785-5EC1-FFD335B3F76A}"/>
          </ac:picMkLst>
        </pc:picChg>
      </pc:sldChg>
    </pc:docChg>
  </pc:docChgLst>
  <pc:docChgLst>
    <pc:chgData name="Ashley Banuelos" userId="S::ashley.banuelos@ama-inc.com::f450829d-af7d-4754-964e-947ebc2075bb" providerId="AD" clId="Web-{18DCD05F-40EF-87F0-320B-C66E04B1373E}"/>
    <pc:docChg chg="modSld">
      <pc:chgData name="Ashley Banuelos" userId="S::ashley.banuelos@ama-inc.com::f450829d-af7d-4754-964e-947ebc2075bb" providerId="AD" clId="Web-{18DCD05F-40EF-87F0-320B-C66E04B1373E}" dt="2024-03-15T13:52:08.958" v="455" actId="20577"/>
      <pc:docMkLst>
        <pc:docMk/>
      </pc:docMkLst>
      <pc:sldChg chg="addSp delSp modSp">
        <pc:chgData name="Ashley Banuelos" userId="S::ashley.banuelos@ama-inc.com::f450829d-af7d-4754-964e-947ebc2075bb" providerId="AD" clId="Web-{18DCD05F-40EF-87F0-320B-C66E04B1373E}" dt="2024-03-15T13:52:08.958" v="455" actId="20577"/>
        <pc:sldMkLst>
          <pc:docMk/>
          <pc:sldMk cId="2680647682" sldId="290"/>
        </pc:sldMkLst>
        <pc:spChg chg="mod">
          <ac:chgData name="Ashley Banuelos" userId="S::ashley.banuelos@ama-inc.com::f450829d-af7d-4754-964e-947ebc2075bb" providerId="AD" clId="Web-{18DCD05F-40EF-87F0-320B-C66E04B1373E}" dt="2024-03-15T13:14:54.356" v="369" actId="20577"/>
          <ac:spMkLst>
            <pc:docMk/>
            <pc:sldMk cId="2680647682" sldId="290"/>
            <ac:spMk id="4" creationId="{9DA6651B-9725-4F98-6D9D-51E5F71115CF}"/>
          </ac:spMkLst>
        </pc:spChg>
        <pc:spChg chg="mod">
          <ac:chgData name="Ashley Banuelos" userId="S::ashley.banuelos@ama-inc.com::f450829d-af7d-4754-964e-947ebc2075bb" providerId="AD" clId="Web-{18DCD05F-40EF-87F0-320B-C66E04B1373E}" dt="2024-03-15T13:50:36.550" v="421"/>
          <ac:spMkLst>
            <pc:docMk/>
            <pc:sldMk cId="2680647682" sldId="290"/>
            <ac:spMk id="10" creationId="{B7E89E02-9B19-071E-D188-366BC3FB347B}"/>
          </ac:spMkLst>
        </pc:spChg>
        <pc:spChg chg="mod">
          <ac:chgData name="Ashley Banuelos" userId="S::ashley.banuelos@ama-inc.com::f450829d-af7d-4754-964e-947ebc2075bb" providerId="AD" clId="Web-{18DCD05F-40EF-87F0-320B-C66E04B1373E}" dt="2024-03-15T13:49:52.768" v="396" actId="1076"/>
          <ac:spMkLst>
            <pc:docMk/>
            <pc:sldMk cId="2680647682" sldId="290"/>
            <ac:spMk id="18" creationId="{4B774890-6BF2-86BF-29FB-0AE3C9180D15}"/>
          </ac:spMkLst>
        </pc:spChg>
        <pc:spChg chg="del">
          <ac:chgData name="Ashley Banuelos" userId="S::ashley.banuelos@ama-inc.com::f450829d-af7d-4754-964e-947ebc2075bb" providerId="AD" clId="Web-{18DCD05F-40EF-87F0-320B-C66E04B1373E}" dt="2024-03-15T13:49:21.893" v="370"/>
          <ac:spMkLst>
            <pc:docMk/>
            <pc:sldMk cId="2680647682" sldId="290"/>
            <ac:spMk id="47" creationId="{B0D9FE1D-863E-B5EF-CAC3-B89DE617BB2D}"/>
          </ac:spMkLst>
        </pc:spChg>
        <pc:spChg chg="mod">
          <ac:chgData name="Ashley Banuelos" userId="S::ashley.banuelos@ama-inc.com::f450829d-af7d-4754-964e-947ebc2075bb" providerId="AD" clId="Web-{18DCD05F-40EF-87F0-320B-C66E04B1373E}" dt="2024-03-15T13:50:36.550" v="422"/>
          <ac:spMkLst>
            <pc:docMk/>
            <pc:sldMk cId="2680647682" sldId="290"/>
            <ac:spMk id="57" creationId="{94F1061F-E3C2-93EE-D16C-104479DA58D8}"/>
          </ac:spMkLst>
        </pc:spChg>
        <pc:spChg chg="mod">
          <ac:chgData name="Ashley Banuelos" userId="S::ashley.banuelos@ama-inc.com::f450829d-af7d-4754-964e-947ebc2075bb" providerId="AD" clId="Web-{18DCD05F-40EF-87F0-320B-C66E04B1373E}" dt="2024-03-15T13:50:36.550" v="423"/>
          <ac:spMkLst>
            <pc:docMk/>
            <pc:sldMk cId="2680647682" sldId="290"/>
            <ac:spMk id="60" creationId="{FE247AA9-4AAC-8D8C-1871-59EB23000EDF}"/>
          </ac:spMkLst>
        </pc:spChg>
        <pc:spChg chg="mod">
          <ac:chgData name="Ashley Banuelos" userId="S::ashley.banuelos@ama-inc.com::f450829d-af7d-4754-964e-947ebc2075bb" providerId="AD" clId="Web-{18DCD05F-40EF-87F0-320B-C66E04B1373E}" dt="2024-03-15T13:50:36.566" v="424"/>
          <ac:spMkLst>
            <pc:docMk/>
            <pc:sldMk cId="2680647682" sldId="290"/>
            <ac:spMk id="61" creationId="{AF74DD5C-73C8-5D31-8F27-C976FC88E0C4}"/>
          </ac:spMkLst>
        </pc:spChg>
        <pc:spChg chg="mod">
          <ac:chgData name="Ashley Banuelos" userId="S::ashley.banuelos@ama-inc.com::f450829d-af7d-4754-964e-947ebc2075bb" providerId="AD" clId="Web-{18DCD05F-40EF-87F0-320B-C66E04B1373E}" dt="2024-03-15T13:50:36.566" v="425"/>
          <ac:spMkLst>
            <pc:docMk/>
            <pc:sldMk cId="2680647682" sldId="290"/>
            <ac:spMk id="62" creationId="{E91864D4-4760-38BF-FBD0-23E58D06CD1F}"/>
          </ac:spMkLst>
        </pc:spChg>
        <pc:spChg chg="mod">
          <ac:chgData name="Ashley Banuelos" userId="S::ashley.banuelos@ama-inc.com::f450829d-af7d-4754-964e-947ebc2075bb" providerId="AD" clId="Web-{18DCD05F-40EF-87F0-320B-C66E04B1373E}" dt="2024-03-15T13:50:36.566" v="426"/>
          <ac:spMkLst>
            <pc:docMk/>
            <pc:sldMk cId="2680647682" sldId="290"/>
            <ac:spMk id="63" creationId="{38DDBC5B-C5B4-42EB-39D1-A6B09F252DEC}"/>
          </ac:spMkLst>
        </pc:spChg>
        <pc:spChg chg="mod">
          <ac:chgData name="Ashley Banuelos" userId="S::ashley.banuelos@ama-inc.com::f450829d-af7d-4754-964e-947ebc2075bb" providerId="AD" clId="Web-{18DCD05F-40EF-87F0-320B-C66E04B1373E}" dt="2024-03-15T13:50:36.566" v="427"/>
          <ac:spMkLst>
            <pc:docMk/>
            <pc:sldMk cId="2680647682" sldId="290"/>
            <ac:spMk id="64" creationId="{1FD6C3AD-1EFD-4147-6DE1-42C4D5A27F70}"/>
          </ac:spMkLst>
        </pc:spChg>
        <pc:spChg chg="mod">
          <ac:chgData name="Ashley Banuelos" userId="S::ashley.banuelos@ama-inc.com::f450829d-af7d-4754-964e-947ebc2075bb" providerId="AD" clId="Web-{18DCD05F-40EF-87F0-320B-C66E04B1373E}" dt="2024-03-15T13:50:36.566" v="428"/>
          <ac:spMkLst>
            <pc:docMk/>
            <pc:sldMk cId="2680647682" sldId="290"/>
            <ac:spMk id="66" creationId="{2824FFB7-0FB7-E755-592B-819BC67069D6}"/>
          </ac:spMkLst>
        </pc:spChg>
        <pc:spChg chg="mod">
          <ac:chgData name="Ashley Banuelos" userId="S::ashley.banuelos@ama-inc.com::f450829d-af7d-4754-964e-947ebc2075bb" providerId="AD" clId="Web-{18DCD05F-40EF-87F0-320B-C66E04B1373E}" dt="2024-03-15T13:50:36.566" v="429"/>
          <ac:spMkLst>
            <pc:docMk/>
            <pc:sldMk cId="2680647682" sldId="290"/>
            <ac:spMk id="68" creationId="{D6C81620-2176-09D3-256A-ACE881D5541B}"/>
          </ac:spMkLst>
        </pc:spChg>
        <pc:spChg chg="mod">
          <ac:chgData name="Ashley Banuelos" userId="S::ashley.banuelos@ama-inc.com::f450829d-af7d-4754-964e-947ebc2075bb" providerId="AD" clId="Web-{18DCD05F-40EF-87F0-320B-C66E04B1373E}" dt="2024-03-15T13:50:36.566" v="430"/>
          <ac:spMkLst>
            <pc:docMk/>
            <pc:sldMk cId="2680647682" sldId="290"/>
            <ac:spMk id="69" creationId="{EDAD5BD7-997A-42DA-FA5A-05A11747D216}"/>
          </ac:spMkLst>
        </pc:spChg>
        <pc:spChg chg="mod">
          <ac:chgData name="Ashley Banuelos" userId="S::ashley.banuelos@ama-inc.com::f450829d-af7d-4754-964e-947ebc2075bb" providerId="AD" clId="Web-{18DCD05F-40EF-87F0-320B-C66E04B1373E}" dt="2024-03-15T13:50:36.566" v="432"/>
          <ac:spMkLst>
            <pc:docMk/>
            <pc:sldMk cId="2680647682" sldId="290"/>
            <ac:spMk id="71" creationId="{E91864D4-4760-38BF-FBD0-23E58D06CD1F}"/>
          </ac:spMkLst>
        </pc:spChg>
        <pc:spChg chg="mod">
          <ac:chgData name="Ashley Banuelos" userId="S::ashley.banuelos@ama-inc.com::f450829d-af7d-4754-964e-947ebc2075bb" providerId="AD" clId="Web-{18DCD05F-40EF-87F0-320B-C66E04B1373E}" dt="2024-03-15T13:50:36.566" v="433"/>
          <ac:spMkLst>
            <pc:docMk/>
            <pc:sldMk cId="2680647682" sldId="290"/>
            <ac:spMk id="72" creationId="{1A65BE81-BB72-617C-E999-460B95DDE769}"/>
          </ac:spMkLst>
        </pc:spChg>
        <pc:spChg chg="mod">
          <ac:chgData name="Ashley Banuelos" userId="S::ashley.banuelos@ama-inc.com::f450829d-af7d-4754-964e-947ebc2075bb" providerId="AD" clId="Web-{18DCD05F-40EF-87F0-320B-C66E04B1373E}" dt="2024-03-15T13:50:36.566" v="431"/>
          <ac:spMkLst>
            <pc:docMk/>
            <pc:sldMk cId="2680647682" sldId="290"/>
            <ac:spMk id="75" creationId="{94F1061F-E3C2-93EE-D16C-104479DA58D8}"/>
          </ac:spMkLst>
        </pc:spChg>
        <pc:spChg chg="mod">
          <ac:chgData name="Ashley Banuelos" userId="S::ashley.banuelos@ama-inc.com::f450829d-af7d-4754-964e-947ebc2075bb" providerId="AD" clId="Web-{18DCD05F-40EF-87F0-320B-C66E04B1373E}" dt="2024-03-15T13:50:36.566" v="434"/>
          <ac:spMkLst>
            <pc:docMk/>
            <pc:sldMk cId="2680647682" sldId="290"/>
            <ac:spMk id="79" creationId="{B41F2505-E5FB-8657-BEA7-DF39A8B69FB6}"/>
          </ac:spMkLst>
        </pc:spChg>
        <pc:spChg chg="mod">
          <ac:chgData name="Ashley Banuelos" userId="S::ashley.banuelos@ama-inc.com::f450829d-af7d-4754-964e-947ebc2075bb" providerId="AD" clId="Web-{18DCD05F-40EF-87F0-320B-C66E04B1373E}" dt="2024-03-15T13:50:36.566" v="435"/>
          <ac:spMkLst>
            <pc:docMk/>
            <pc:sldMk cId="2680647682" sldId="290"/>
            <ac:spMk id="82" creationId="{F0EE8581-F405-6042-8EB0-07F7A75D6E23}"/>
          </ac:spMkLst>
        </pc:spChg>
        <pc:spChg chg="mod">
          <ac:chgData name="Ashley Banuelos" userId="S::ashley.banuelos@ama-inc.com::f450829d-af7d-4754-964e-947ebc2075bb" providerId="AD" clId="Web-{18DCD05F-40EF-87F0-320B-C66E04B1373E}" dt="2024-03-15T13:50:36.566" v="436"/>
          <ac:spMkLst>
            <pc:docMk/>
            <pc:sldMk cId="2680647682" sldId="290"/>
            <ac:spMk id="85" creationId="{39BF099A-C1F0-8E88-3CBA-22BE64BD4A1C}"/>
          </ac:spMkLst>
        </pc:spChg>
        <pc:spChg chg="mod">
          <ac:chgData name="Ashley Banuelos" userId="S::ashley.banuelos@ama-inc.com::f450829d-af7d-4754-964e-947ebc2075bb" providerId="AD" clId="Web-{18DCD05F-40EF-87F0-320B-C66E04B1373E}" dt="2024-03-15T13:50:36.566" v="437"/>
          <ac:spMkLst>
            <pc:docMk/>
            <pc:sldMk cId="2680647682" sldId="290"/>
            <ac:spMk id="87" creationId="{91D8A50E-6F74-3995-FF48-CFDE6AB11696}"/>
          </ac:spMkLst>
        </pc:spChg>
        <pc:spChg chg="mod">
          <ac:chgData name="Ashley Banuelos" userId="S::ashley.banuelos@ama-inc.com::f450829d-af7d-4754-964e-947ebc2075bb" providerId="AD" clId="Web-{18DCD05F-40EF-87F0-320B-C66E04B1373E}" dt="2024-03-15T13:50:36.581" v="438"/>
          <ac:spMkLst>
            <pc:docMk/>
            <pc:sldMk cId="2680647682" sldId="290"/>
            <ac:spMk id="88" creationId="{79AEB3E2-ADBF-E476-13B6-508124B1A1A6}"/>
          </ac:spMkLst>
        </pc:spChg>
        <pc:spChg chg="mod">
          <ac:chgData name="Ashley Banuelos" userId="S::ashley.banuelos@ama-inc.com::f450829d-af7d-4754-964e-947ebc2075bb" providerId="AD" clId="Web-{18DCD05F-40EF-87F0-320B-C66E04B1373E}" dt="2024-03-15T13:50:36.581" v="439"/>
          <ac:spMkLst>
            <pc:docMk/>
            <pc:sldMk cId="2680647682" sldId="290"/>
            <ac:spMk id="90" creationId="{4829B7F7-2CF9-974A-BC0B-5D21635741DD}"/>
          </ac:spMkLst>
        </pc:spChg>
        <pc:spChg chg="add mod">
          <ac:chgData name="Ashley Banuelos" userId="S::ashley.banuelos@ama-inc.com::f450829d-af7d-4754-964e-947ebc2075bb" providerId="AD" clId="Web-{18DCD05F-40EF-87F0-320B-C66E04B1373E}" dt="2024-03-15T13:50:02.378" v="409" actId="1076"/>
          <ac:spMkLst>
            <pc:docMk/>
            <pc:sldMk cId="2680647682" sldId="290"/>
            <ac:spMk id="153" creationId="{D645D29B-B537-7FE4-7A7D-AFDCE0F2E6E7}"/>
          </ac:spMkLst>
        </pc:spChg>
        <pc:spChg chg="add del mod">
          <ac:chgData name="Ashley Banuelos" userId="S::ashley.banuelos@ama-inc.com::f450829d-af7d-4754-964e-947ebc2075bb" providerId="AD" clId="Web-{18DCD05F-40EF-87F0-320B-C66E04B1373E}" dt="2024-03-15T13:51:35.004" v="449"/>
          <ac:spMkLst>
            <pc:docMk/>
            <pc:sldMk cId="2680647682" sldId="290"/>
            <ac:spMk id="154" creationId="{100A1A7D-78FB-BA51-F6B3-A5D6C541259C}"/>
          </ac:spMkLst>
        </pc:spChg>
        <pc:spChg chg="add mod">
          <ac:chgData name="Ashley Banuelos" userId="S::ashley.banuelos@ama-inc.com::f450829d-af7d-4754-964e-947ebc2075bb" providerId="AD" clId="Web-{18DCD05F-40EF-87F0-320B-C66E04B1373E}" dt="2024-03-15T13:51:42.723" v="452" actId="1076"/>
          <ac:spMkLst>
            <pc:docMk/>
            <pc:sldMk cId="2680647682" sldId="290"/>
            <ac:spMk id="155" creationId="{089202D6-07C9-907E-3FB0-1212FB527150}"/>
          </ac:spMkLst>
        </pc:spChg>
        <pc:spChg chg="add mod">
          <ac:chgData name="Ashley Banuelos" userId="S::ashley.banuelos@ama-inc.com::f450829d-af7d-4754-964e-947ebc2075bb" providerId="AD" clId="Web-{18DCD05F-40EF-87F0-320B-C66E04B1373E}" dt="2024-03-15T13:51:22.113" v="444"/>
          <ac:spMkLst>
            <pc:docMk/>
            <pc:sldMk cId="2680647682" sldId="290"/>
            <ac:spMk id="159" creationId="{E366C0AA-5C77-9933-5F00-2D1D68FD9192}"/>
          </ac:spMkLst>
        </pc:spChg>
        <pc:spChg chg="add mod">
          <ac:chgData name="Ashley Banuelos" userId="S::ashley.banuelos@ama-inc.com::f450829d-af7d-4754-964e-947ebc2075bb" providerId="AD" clId="Web-{18DCD05F-40EF-87F0-320B-C66E04B1373E}" dt="2024-03-15T13:51:22.113" v="445"/>
          <ac:spMkLst>
            <pc:docMk/>
            <pc:sldMk cId="2680647682" sldId="290"/>
            <ac:spMk id="160" creationId="{A04DA316-29B8-7A38-D896-A7D51212A895}"/>
          </ac:spMkLst>
        </pc:spChg>
        <pc:spChg chg="add del mod">
          <ac:chgData name="Ashley Banuelos" userId="S::ashley.banuelos@ama-inc.com::f450829d-af7d-4754-964e-947ebc2075bb" providerId="AD" clId="Web-{18DCD05F-40EF-87F0-320B-C66E04B1373E}" dt="2024-03-15T13:51:35.004" v="448"/>
          <ac:spMkLst>
            <pc:docMk/>
            <pc:sldMk cId="2680647682" sldId="290"/>
            <ac:spMk id="161" creationId="{B8ECEA6C-AFBA-1CEB-FA13-DFA144C172D5}"/>
          </ac:spMkLst>
        </pc:spChg>
        <pc:spChg chg="add mod">
          <ac:chgData name="Ashley Banuelos" userId="S::ashley.banuelos@ama-inc.com::f450829d-af7d-4754-964e-947ebc2075bb" providerId="AD" clId="Web-{18DCD05F-40EF-87F0-320B-C66E04B1373E}" dt="2024-03-15T13:50:02.987" v="418" actId="1076"/>
          <ac:spMkLst>
            <pc:docMk/>
            <pc:sldMk cId="2680647682" sldId="290"/>
            <ac:spMk id="162" creationId="{F9625055-9B25-50BE-09CF-6ABB26C6640D}"/>
          </ac:spMkLst>
        </pc:spChg>
        <pc:spChg chg="add mod">
          <ac:chgData name="Ashley Banuelos" userId="S::ashley.banuelos@ama-inc.com::f450829d-af7d-4754-964e-947ebc2075bb" providerId="AD" clId="Web-{18DCD05F-40EF-87F0-320B-C66E04B1373E}" dt="2024-03-15T13:52:08.958" v="455" actId="20577"/>
          <ac:spMkLst>
            <pc:docMk/>
            <pc:sldMk cId="2680647682" sldId="290"/>
            <ac:spMk id="163" creationId="{FAD55961-6401-0296-BA28-F7A3C6879F9A}"/>
          </ac:spMkLst>
        </pc:spChg>
        <pc:picChg chg="add mod">
          <ac:chgData name="Ashley Banuelos" userId="S::ashley.banuelos@ama-inc.com::f450829d-af7d-4754-964e-947ebc2075bb" providerId="AD" clId="Web-{18DCD05F-40EF-87F0-320B-C66E04B1373E}" dt="2024-03-15T13:50:02.581" v="412" actId="1076"/>
          <ac:picMkLst>
            <pc:docMk/>
            <pc:sldMk cId="2680647682" sldId="290"/>
            <ac:picMk id="156" creationId="{A1372B4B-9EF2-DA6F-D488-E726E448E944}"/>
          </ac:picMkLst>
        </pc:picChg>
        <pc:picChg chg="add mod">
          <ac:chgData name="Ashley Banuelos" userId="S::ashley.banuelos@ama-inc.com::f450829d-af7d-4754-964e-947ebc2075bb" providerId="AD" clId="Web-{18DCD05F-40EF-87F0-320B-C66E04B1373E}" dt="2024-03-15T13:50:02.643" v="413" actId="1076"/>
          <ac:picMkLst>
            <pc:docMk/>
            <pc:sldMk cId="2680647682" sldId="290"/>
            <ac:picMk id="157" creationId="{F07B1890-2559-4FB0-E85B-F45D5CBC711E}"/>
          </ac:picMkLst>
        </pc:picChg>
        <pc:picChg chg="add del mod">
          <ac:chgData name="Ashley Banuelos" userId="S::ashley.banuelos@ama-inc.com::f450829d-af7d-4754-964e-947ebc2075bb" providerId="AD" clId="Web-{18DCD05F-40EF-87F0-320B-C66E04B1373E}" dt="2024-03-15T13:51:36.488" v="450"/>
          <ac:picMkLst>
            <pc:docMk/>
            <pc:sldMk cId="2680647682" sldId="290"/>
            <ac:picMk id="158" creationId="{D74357EE-5FD9-F519-C8B1-00DC4FD1D5A5}"/>
          </ac:picMkLst>
        </pc:picChg>
        <pc:picChg chg="add mod">
          <ac:chgData name="Ashley Banuelos" userId="S::ashley.banuelos@ama-inc.com::f450829d-af7d-4754-964e-947ebc2075bb" providerId="AD" clId="Web-{18DCD05F-40EF-87F0-320B-C66E04B1373E}" dt="2024-03-15T13:50:03.143" v="420" actId="1076"/>
          <ac:picMkLst>
            <pc:docMk/>
            <pc:sldMk cId="2680647682" sldId="290"/>
            <ac:picMk id="164" creationId="{C93A6786-32D2-9785-5EC1-FFD335B3F76A}"/>
          </ac:picMkLst>
        </pc:picChg>
      </pc:sldChg>
    </pc:docChg>
  </pc:docChgLst>
  <pc:docChgLst>
    <pc:chgData name="Ashley Banuelos" userId="S::ashley.banuelos@ama-inc.com::f450829d-af7d-4754-964e-947ebc2075bb" providerId="AD" clId="Web-{39EE277F-BB28-9B45-8534-C59B698331FD}"/>
    <pc:docChg chg="modSld">
      <pc:chgData name="Ashley Banuelos" userId="S::ashley.banuelos@ama-inc.com::f450829d-af7d-4754-964e-947ebc2075bb" providerId="AD" clId="Web-{39EE277F-BB28-9B45-8534-C59B698331FD}" dt="2024-03-15T15:01:46.452" v="6" actId="14100"/>
      <pc:docMkLst>
        <pc:docMk/>
      </pc:docMkLst>
      <pc:sldChg chg="modSp delCm modCm">
        <pc:chgData name="Ashley Banuelos" userId="S::ashley.banuelos@ama-inc.com::f450829d-af7d-4754-964e-947ebc2075bb" providerId="AD" clId="Web-{39EE277F-BB28-9B45-8534-C59B698331FD}" dt="2024-03-15T15:01:46.452" v="6" actId="14100"/>
        <pc:sldMkLst>
          <pc:docMk/>
          <pc:sldMk cId="2680647682" sldId="290"/>
        </pc:sldMkLst>
        <pc:spChg chg="mod">
          <ac:chgData name="Ashley Banuelos" userId="S::ashley.banuelos@ama-inc.com::f450829d-af7d-4754-964e-947ebc2075bb" providerId="AD" clId="Web-{39EE277F-BB28-9B45-8534-C59B698331FD}" dt="2024-03-15T15:01:10.748" v="2" actId="20577"/>
          <ac:spMkLst>
            <pc:docMk/>
            <pc:sldMk cId="2680647682" sldId="290"/>
            <ac:spMk id="4" creationId="{9DA6651B-9725-4F98-6D9D-51E5F71115CF}"/>
          </ac:spMkLst>
        </pc:spChg>
        <pc:spChg chg="mod">
          <ac:chgData name="Ashley Banuelos" userId="S::ashley.banuelos@ama-inc.com::f450829d-af7d-4754-964e-947ebc2075bb" providerId="AD" clId="Web-{39EE277F-BB28-9B45-8534-C59B698331FD}" dt="2024-03-15T15:01:46.452" v="6" actId="14100"/>
          <ac:spMkLst>
            <pc:docMk/>
            <pc:sldMk cId="2680647682" sldId="290"/>
            <ac:spMk id="28" creationId="{562DE67C-886B-AF4E-B5E4-CF736AF0F777}"/>
          </ac:spMkLst>
        </pc:spChg>
        <pc:extLst>
          <p:ext xmlns:p="http://schemas.openxmlformats.org/presentationml/2006/main" uri="{D6D511B9-2390-475A-947B-AFAB55BFBCF1}">
            <pc226:cmChg xmlns:pc226="http://schemas.microsoft.com/office/powerpoint/2022/06/main/command" xmlns="" chg="mod">
              <pc226:chgData name="Ashley Banuelos" userId="S::ashley.banuelos@ama-inc.com::f450829d-af7d-4754-964e-947ebc2075bb" providerId="AD" clId="Web-{39EE277F-BB28-9B45-8534-C59B698331FD}" dt="2024-03-15T15:00:58.873" v="1" actId="20577"/>
              <pc2:cmMkLst xmlns:pc2="http://schemas.microsoft.com/office/powerpoint/2019/9/main/command">
                <pc:docMk/>
                <pc:sldMk cId="2680647682" sldId="290"/>
                <pc2:cmMk id="{0971272F-AEF9-4EB3-8C97-B5CC294F06CC}"/>
              </pc2:cmMkLst>
            </pc226:cmChg>
            <pc226:cmChg xmlns:pc226="http://schemas.microsoft.com/office/powerpoint/2022/06/main/command" xmlns="" chg="">
              <pc226:chgData name="Ashley Banuelos" userId="S::ashley.banuelos@ama-inc.com::f450829d-af7d-4754-964e-947ebc2075bb" providerId="AD" clId="Web-{39EE277F-BB28-9B45-8534-C59B698331FD}" dt="2024-03-15T15:00:19.450" v="0"/>
              <pc2:cmMkLst xmlns:pc2="http://schemas.microsoft.com/office/powerpoint/2019/9/main/command">
                <pc:docMk/>
                <pc:sldMk cId="2680647682" sldId="290"/>
                <pc2:cmMk id="{79FDC832-9453-4C03-84D7-FCE6AFF36786}"/>
              </pc2:cmMkLst>
              <pc226:cmRplyChg chg="add">
                <pc226:chgData name="Ashley Banuelos" userId="S::ashley.banuelos@ama-inc.com::f450829d-af7d-4754-964e-947ebc2075bb" providerId="AD" clId="Web-{39EE277F-BB28-9B45-8534-C59B698331FD}" dt="2024-03-15T15:00:19.450" v="0"/>
                <pc2:cmRplyMkLst xmlns:pc2="http://schemas.microsoft.com/office/powerpoint/2019/9/main/command">
                  <pc:docMk/>
                  <pc:sldMk cId="2680647682" sldId="290"/>
                  <pc2:cmMk id="{79FDC832-9453-4C03-84D7-FCE6AFF36786}"/>
                  <pc2:cmRplyMk id="{EC53DE7B-27E6-49F0-9C9D-FDB4A4D49881}"/>
                </pc2:cmRplyMkLst>
              </pc226:cmRplyChg>
            </pc226:cmChg>
            <pc226:cmChg xmlns:pc226="http://schemas.microsoft.com/office/powerpoint/2022/06/main/command" xmlns="" chg="del mod">
              <pc226:chgData name="Ashley Banuelos" userId="S::ashley.banuelos@ama-inc.com::f450829d-af7d-4754-964e-947ebc2075bb" providerId="AD" clId="Web-{39EE277F-BB28-9B45-8534-C59B698331FD}" dt="2024-03-15T15:01:11.092" v="3"/>
              <pc2:cmMkLst xmlns:pc2="http://schemas.microsoft.com/office/powerpoint/2019/9/main/command">
                <pc:docMk/>
                <pc:sldMk cId="2680647682" sldId="290"/>
                <pc2:cmMk id="{4ADECFF2-5F45-437C-A8ED-6DEC81AFD2B8}"/>
              </pc2:cmMkLst>
            </pc226:cmChg>
            <pc226:cmChg xmlns:pc226="http://schemas.microsoft.com/office/powerpoint/2022/06/main/command" xmlns="" chg="del">
              <pc226:chgData name="Ashley Banuelos" userId="S::ashley.banuelos@ama-inc.com::f450829d-af7d-4754-964e-947ebc2075bb" providerId="AD" clId="Web-{39EE277F-BB28-9B45-8534-C59B698331FD}" dt="2024-03-15T15:01:35.452" v="5"/>
              <pc2:cmMkLst xmlns:pc2="http://schemas.microsoft.com/office/powerpoint/2019/9/main/command">
                <pc:docMk/>
                <pc:sldMk cId="2680647682" sldId="290"/>
                <pc2:cmMk id="{AF90FDF6-FD2F-40E0-B7AC-593204B2B862}"/>
              </pc2:cmMkLst>
            </pc226:cmChg>
          </p:ext>
        </pc:extLst>
      </pc:sldChg>
    </pc:docChg>
  </pc:docChgLst>
  <pc:docChgLst>
    <pc:chgData name="Joseph D. Dale" userId="S::joseph.d.dale@ama-inc.com::d3fb549c-8963-47db-9b6c-b053b1b7204c" providerId="AD" clId="Web-{1C537D7D-6CC2-2343-5922-727DABA1C8B2}"/>
    <pc:docChg chg="">
      <pc:chgData name="Joseph D. Dale" userId="S::joseph.d.dale@ama-inc.com::d3fb549c-8963-47db-9b6c-b053b1b7204c" providerId="AD" clId="Web-{1C537D7D-6CC2-2343-5922-727DABA1C8B2}" dt="2024-03-15T17:20:51.521" v="0"/>
      <pc:docMkLst>
        <pc:docMk/>
      </pc:docMkLst>
      <pc:sldChg chg="delCm">
        <pc:chgData name="Joseph D. Dale" userId="S::joseph.d.dale@ama-inc.com::d3fb549c-8963-47db-9b6c-b053b1b7204c" providerId="AD" clId="Web-{1C537D7D-6CC2-2343-5922-727DABA1C8B2}" dt="2024-03-15T17:20:51.521" v="0"/>
        <pc:sldMkLst>
          <pc:docMk/>
          <pc:sldMk cId="2680647682" sldId="290"/>
        </pc:sldMkLst>
        <pc:extLst>
          <p:ext xmlns:p="http://schemas.openxmlformats.org/presentationml/2006/main" uri="{D6D511B9-2390-475A-947B-AFAB55BFBCF1}">
            <pc226:cmChg xmlns:pc226="http://schemas.microsoft.com/office/powerpoint/2022/06/main/command" xmlns="" chg="del">
              <pc226:chgData name="Joseph D. Dale" userId="S::joseph.d.dale@ama-inc.com::d3fb549c-8963-47db-9b6c-b053b1b7204c" providerId="AD" clId="Web-{1C537D7D-6CC2-2343-5922-727DABA1C8B2}" dt="2024-03-15T17:20:51.521" v="0"/>
              <pc2:cmMkLst xmlns:pc2="http://schemas.microsoft.com/office/powerpoint/2019/9/main/command">
                <pc:docMk/>
                <pc:sldMk cId="2680647682" sldId="290"/>
                <pc2:cmMk id="{79FDC832-9453-4C03-84D7-FCE6AFF36786}"/>
              </pc2:cmMkLst>
            </pc226:cmChg>
          </p:ext>
        </pc:extLst>
      </pc:sldChg>
    </pc:docChg>
  </pc:docChgLst>
  <pc:docChgLst>
    <pc:chgData name="Yezzen Khazindar" userId="S::yezzen.khazindar@ama-inc.com::62aa7ea4-1dac-4236-b21a-da92871d5dd9" providerId="AD" clId="Web-{63885C28-1BFE-0FD8-99C4-487DC6935636}"/>
    <pc:docChg chg="mod modSld">
      <pc:chgData name="Yezzen Khazindar" userId="S::yezzen.khazindar@ama-inc.com::62aa7ea4-1dac-4236-b21a-da92871d5dd9" providerId="AD" clId="Web-{63885C28-1BFE-0FD8-99C4-487DC6935636}" dt="2024-03-15T15:03:00.200" v="11" actId="20577"/>
      <pc:docMkLst>
        <pc:docMk/>
      </pc:docMkLst>
      <pc:sldChg chg="modSp modCm">
        <pc:chgData name="Yezzen Khazindar" userId="S::yezzen.khazindar@ama-inc.com::62aa7ea4-1dac-4236-b21a-da92871d5dd9" providerId="AD" clId="Web-{63885C28-1BFE-0FD8-99C4-487DC6935636}" dt="2024-03-15T15:03:00.200" v="11" actId="20577"/>
        <pc:sldMkLst>
          <pc:docMk/>
          <pc:sldMk cId="2680647682" sldId="290"/>
        </pc:sldMkLst>
        <pc:spChg chg="mod">
          <ac:chgData name="Yezzen Khazindar" userId="S::yezzen.khazindar@ama-inc.com::62aa7ea4-1dac-4236-b21a-da92871d5dd9" providerId="AD" clId="Web-{63885C28-1BFE-0FD8-99C4-487DC6935636}" dt="2024-03-15T15:03:00.200" v="11" actId="20577"/>
          <ac:spMkLst>
            <pc:docMk/>
            <pc:sldMk cId="2680647682" sldId="290"/>
            <ac:spMk id="159" creationId="{E366C0AA-5C77-9933-5F00-2D1D68FD9192}"/>
          </ac:spMkLst>
        </pc:spChg>
        <pc:extLst>
          <p:ext xmlns:p="http://schemas.openxmlformats.org/presentationml/2006/main" uri="{D6D511B9-2390-475A-947B-AFAB55BFBCF1}">
            <pc226:cmChg xmlns:pc226="http://schemas.microsoft.com/office/powerpoint/2022/06/main/command" xmlns="" chg="mod modRxn">
              <pc226:chgData name="Yezzen Khazindar" userId="S::yezzen.khazindar@ama-inc.com::62aa7ea4-1dac-4236-b21a-da92871d5dd9" providerId="AD" clId="Web-{63885C28-1BFE-0FD8-99C4-487DC6935636}" dt="2024-03-15T15:02:52.466" v="10" actId="20577"/>
              <pc2:cmMkLst xmlns:pc2="http://schemas.microsoft.com/office/powerpoint/2019/9/main/command">
                <pc:docMk/>
                <pc:sldMk cId="2680647682" sldId="290"/>
                <pc2:cmMk id="{287807B8-58C3-4982-86C6-BBA111FCBA4C}"/>
              </pc2:cmMkLst>
            </pc226:cmChg>
          </p:ext>
        </pc:extLst>
      </pc:sldChg>
    </pc:docChg>
  </pc:docChgLst>
  <pc:docChgLst>
    <pc:chgData name="Alyssa A. Spencer" userId="S::alyssa.a.spencer@ama-inc.com::680b7146-1a69-4c45-af27-1f8e1297cf44" providerId="AD" clId="Web-{0FF96521-9844-B433-99A3-035CCAD63C6D}"/>
    <pc:docChg chg="modSld">
      <pc:chgData name="Alyssa A. Spencer" userId="S::alyssa.a.spencer@ama-inc.com::680b7146-1a69-4c45-af27-1f8e1297cf44" providerId="AD" clId="Web-{0FF96521-9844-B433-99A3-035CCAD63C6D}" dt="2024-03-13T19:24:57.891" v="5" actId="14100"/>
      <pc:docMkLst>
        <pc:docMk/>
      </pc:docMkLst>
      <pc:sldChg chg="modSp">
        <pc:chgData name="Alyssa A. Spencer" userId="S::alyssa.a.spencer@ama-inc.com::680b7146-1a69-4c45-af27-1f8e1297cf44" providerId="AD" clId="Web-{0FF96521-9844-B433-99A3-035CCAD63C6D}" dt="2024-03-13T19:24:57.891" v="5" actId="14100"/>
        <pc:sldMkLst>
          <pc:docMk/>
          <pc:sldMk cId="2680647682" sldId="290"/>
        </pc:sldMkLst>
        <pc:spChg chg="mod">
          <ac:chgData name="Alyssa A. Spencer" userId="S::alyssa.a.spencer@ama-inc.com::680b7146-1a69-4c45-af27-1f8e1297cf44" providerId="AD" clId="Web-{0FF96521-9844-B433-99A3-035CCAD63C6D}" dt="2024-03-13T19:18:08.902" v="3" actId="1076"/>
          <ac:spMkLst>
            <pc:docMk/>
            <pc:sldMk cId="2680647682" sldId="290"/>
            <ac:spMk id="44" creationId="{16872281-CAA4-488C-9769-B4F6AF4C4D4A}"/>
          </ac:spMkLst>
        </pc:spChg>
        <pc:grpChg chg="mod">
          <ac:chgData name="Alyssa A. Spencer" userId="S::alyssa.a.spencer@ama-inc.com::680b7146-1a69-4c45-af27-1f8e1297cf44" providerId="AD" clId="Web-{0FF96521-9844-B433-99A3-035CCAD63C6D}" dt="2024-03-13T19:24:57.891" v="5" actId="14100"/>
          <ac:grpSpMkLst>
            <pc:docMk/>
            <pc:sldMk cId="2680647682" sldId="290"/>
            <ac:grpSpMk id="3" creationId="{90ED43C4-4452-B7AD-D997-142E8B75C012}"/>
          </ac:grpSpMkLst>
        </pc:grpChg>
      </pc:sldChg>
    </pc:docChg>
  </pc:docChgLst>
  <pc:docChgLst>
    <pc:chgData name="Ashley Banuelos" userId="S::ashley.banuelos@ama-inc.com::f450829d-af7d-4754-964e-947ebc2075bb" providerId="AD" clId="Web-{10602F9C-7925-D88A-C467-1C7E8866C2D9}"/>
    <pc:docChg chg="modSld">
      <pc:chgData name="Ashley Banuelos" userId="S::ashley.banuelos@ama-inc.com::f450829d-af7d-4754-964e-947ebc2075bb" providerId="AD" clId="Web-{10602F9C-7925-D88A-C467-1C7E8866C2D9}" dt="2024-03-15T14:58:54.173" v="60"/>
      <pc:docMkLst>
        <pc:docMk/>
      </pc:docMkLst>
      <pc:sldChg chg="addSp delSp modSp">
        <pc:chgData name="Ashley Banuelos" userId="S::ashley.banuelos@ama-inc.com::f450829d-af7d-4754-964e-947ebc2075bb" providerId="AD" clId="Web-{10602F9C-7925-D88A-C467-1C7E8866C2D9}" dt="2024-03-15T14:58:54.173" v="60"/>
        <pc:sldMkLst>
          <pc:docMk/>
          <pc:sldMk cId="2680647682" sldId="290"/>
        </pc:sldMkLst>
        <pc:spChg chg="mod topLvl">
          <ac:chgData name="Ashley Banuelos" userId="S::ashley.banuelos@ama-inc.com::f450829d-af7d-4754-964e-947ebc2075bb" providerId="AD" clId="Web-{10602F9C-7925-D88A-C467-1C7E8866C2D9}" dt="2024-03-15T14:39:20.555" v="41" actId="20577"/>
          <ac:spMkLst>
            <pc:docMk/>
            <pc:sldMk cId="2680647682" sldId="290"/>
            <ac:spMk id="10" creationId="{B7E89E02-9B19-071E-D188-366BC3FB347B}"/>
          </ac:spMkLst>
        </pc:spChg>
        <pc:spChg chg="mod">
          <ac:chgData name="Ashley Banuelos" userId="S::ashley.banuelos@ama-inc.com::f450829d-af7d-4754-964e-947ebc2075bb" providerId="AD" clId="Web-{10602F9C-7925-D88A-C467-1C7E8866C2D9}" dt="2024-03-15T14:38:02.350" v="39" actId="1076"/>
          <ac:spMkLst>
            <pc:docMk/>
            <pc:sldMk cId="2680647682" sldId="290"/>
            <ac:spMk id="18" creationId="{4B774890-6BF2-86BF-29FB-0AE3C9180D15}"/>
          </ac:spMkLst>
        </pc:spChg>
        <pc:spChg chg="topLvl">
          <ac:chgData name="Ashley Banuelos" userId="S::ashley.banuelos@ama-inc.com::f450829d-af7d-4754-964e-947ebc2075bb" providerId="AD" clId="Web-{10602F9C-7925-D88A-C467-1C7E8866C2D9}" dt="2024-03-15T14:58:54.173" v="60"/>
          <ac:spMkLst>
            <pc:docMk/>
            <pc:sldMk cId="2680647682" sldId="290"/>
            <ac:spMk id="23" creationId="{B4A0CEBA-CFBA-B9B9-2455-DC86C59F79A6}"/>
          </ac:spMkLst>
        </pc:spChg>
        <pc:spChg chg="topLvl">
          <ac:chgData name="Ashley Banuelos" userId="S::ashley.banuelos@ama-inc.com::f450829d-af7d-4754-964e-947ebc2075bb" providerId="AD" clId="Web-{10602F9C-7925-D88A-C467-1C7E8866C2D9}" dt="2024-03-15T14:58:54.173" v="60"/>
          <ac:spMkLst>
            <pc:docMk/>
            <pc:sldMk cId="2680647682" sldId="290"/>
            <ac:spMk id="25" creationId="{8EB74875-4E52-B274-D84D-703C79CB843C}"/>
          </ac:spMkLst>
        </pc:spChg>
        <pc:spChg chg="topLvl">
          <ac:chgData name="Ashley Banuelos" userId="S::ashley.banuelos@ama-inc.com::f450829d-af7d-4754-964e-947ebc2075bb" providerId="AD" clId="Web-{10602F9C-7925-D88A-C467-1C7E8866C2D9}" dt="2024-03-15T14:58:54.173" v="60"/>
          <ac:spMkLst>
            <pc:docMk/>
            <pc:sldMk cId="2680647682" sldId="290"/>
            <ac:spMk id="26" creationId="{F6EE2B43-E8A3-4755-A993-461B2FCE7B0B}"/>
          </ac:spMkLst>
        </pc:spChg>
        <pc:spChg chg="topLvl">
          <ac:chgData name="Ashley Banuelos" userId="S::ashley.banuelos@ama-inc.com::f450829d-af7d-4754-964e-947ebc2075bb" providerId="AD" clId="Web-{10602F9C-7925-D88A-C467-1C7E8866C2D9}" dt="2024-03-15T14:58:54.173" v="60"/>
          <ac:spMkLst>
            <pc:docMk/>
            <pc:sldMk cId="2680647682" sldId="290"/>
            <ac:spMk id="27" creationId="{C9D56256-62AB-03F7-FB19-51F9FA420D17}"/>
          </ac:spMkLst>
        </pc:spChg>
        <pc:spChg chg="topLvl">
          <ac:chgData name="Ashley Banuelos" userId="S::ashley.banuelos@ama-inc.com::f450829d-af7d-4754-964e-947ebc2075bb" providerId="AD" clId="Web-{10602F9C-7925-D88A-C467-1C7E8866C2D9}" dt="2024-03-15T14:58:54.173" v="60"/>
          <ac:spMkLst>
            <pc:docMk/>
            <pc:sldMk cId="2680647682" sldId="290"/>
            <ac:spMk id="28" creationId="{562DE67C-886B-AF4E-B5E4-CF736AF0F777}"/>
          </ac:spMkLst>
        </pc:spChg>
        <pc:spChg chg="mod topLvl">
          <ac:chgData name="Ashley Banuelos" userId="S::ashley.banuelos@ama-inc.com::f450829d-af7d-4754-964e-947ebc2075bb" providerId="AD" clId="Web-{10602F9C-7925-D88A-C467-1C7E8866C2D9}" dt="2024-03-15T14:39:39.446" v="42"/>
          <ac:spMkLst>
            <pc:docMk/>
            <pc:sldMk cId="2680647682" sldId="290"/>
            <ac:spMk id="57" creationId="{94F1061F-E3C2-93EE-D16C-104479DA58D8}"/>
          </ac:spMkLst>
        </pc:spChg>
        <pc:spChg chg="mod topLvl">
          <ac:chgData name="Ashley Banuelos" userId="S::ashley.banuelos@ama-inc.com::f450829d-af7d-4754-964e-947ebc2075bb" providerId="AD" clId="Web-{10602F9C-7925-D88A-C467-1C7E8866C2D9}" dt="2024-03-15T14:39:39.446" v="43"/>
          <ac:spMkLst>
            <pc:docMk/>
            <pc:sldMk cId="2680647682" sldId="290"/>
            <ac:spMk id="60" creationId="{FE247AA9-4AAC-8D8C-1871-59EB23000EDF}"/>
          </ac:spMkLst>
        </pc:spChg>
        <pc:spChg chg="mod topLvl">
          <ac:chgData name="Ashley Banuelos" userId="S::ashley.banuelos@ama-inc.com::f450829d-af7d-4754-964e-947ebc2075bb" providerId="AD" clId="Web-{10602F9C-7925-D88A-C467-1C7E8866C2D9}" dt="2024-03-15T14:39:39.446" v="44"/>
          <ac:spMkLst>
            <pc:docMk/>
            <pc:sldMk cId="2680647682" sldId="290"/>
            <ac:spMk id="61" creationId="{AF74DD5C-73C8-5D31-8F27-C976FC88E0C4}"/>
          </ac:spMkLst>
        </pc:spChg>
        <pc:spChg chg="mod topLvl">
          <ac:chgData name="Ashley Banuelos" userId="S::ashley.banuelos@ama-inc.com::f450829d-af7d-4754-964e-947ebc2075bb" providerId="AD" clId="Web-{10602F9C-7925-D88A-C467-1C7E8866C2D9}" dt="2024-03-15T14:39:39.446" v="45"/>
          <ac:spMkLst>
            <pc:docMk/>
            <pc:sldMk cId="2680647682" sldId="290"/>
            <ac:spMk id="62" creationId="{E91864D4-4760-38BF-FBD0-23E58D06CD1F}"/>
          </ac:spMkLst>
        </pc:spChg>
        <pc:spChg chg="mod topLvl">
          <ac:chgData name="Ashley Banuelos" userId="S::ashley.banuelos@ama-inc.com::f450829d-af7d-4754-964e-947ebc2075bb" providerId="AD" clId="Web-{10602F9C-7925-D88A-C467-1C7E8866C2D9}" dt="2024-03-15T14:39:39.446" v="46"/>
          <ac:spMkLst>
            <pc:docMk/>
            <pc:sldMk cId="2680647682" sldId="290"/>
            <ac:spMk id="63" creationId="{38DDBC5B-C5B4-42EB-39D1-A6B09F252DEC}"/>
          </ac:spMkLst>
        </pc:spChg>
        <pc:spChg chg="mod topLvl">
          <ac:chgData name="Ashley Banuelos" userId="S::ashley.banuelos@ama-inc.com::f450829d-af7d-4754-964e-947ebc2075bb" providerId="AD" clId="Web-{10602F9C-7925-D88A-C467-1C7E8866C2D9}" dt="2024-03-15T14:39:39.446" v="47"/>
          <ac:spMkLst>
            <pc:docMk/>
            <pc:sldMk cId="2680647682" sldId="290"/>
            <ac:spMk id="64" creationId="{1FD6C3AD-1EFD-4147-6DE1-42C4D5A27F70}"/>
          </ac:spMkLst>
        </pc:spChg>
        <pc:spChg chg="mod topLvl">
          <ac:chgData name="Ashley Banuelos" userId="S::ashley.banuelos@ama-inc.com::f450829d-af7d-4754-964e-947ebc2075bb" providerId="AD" clId="Web-{10602F9C-7925-D88A-C467-1C7E8866C2D9}" dt="2024-03-15T14:39:39.446" v="48"/>
          <ac:spMkLst>
            <pc:docMk/>
            <pc:sldMk cId="2680647682" sldId="290"/>
            <ac:spMk id="66" creationId="{2824FFB7-0FB7-E755-592B-819BC67069D6}"/>
          </ac:spMkLst>
        </pc:spChg>
        <pc:spChg chg="mod topLvl">
          <ac:chgData name="Ashley Banuelos" userId="S::ashley.banuelos@ama-inc.com::f450829d-af7d-4754-964e-947ebc2075bb" providerId="AD" clId="Web-{10602F9C-7925-D88A-C467-1C7E8866C2D9}" dt="2024-03-15T14:39:39.446" v="49"/>
          <ac:spMkLst>
            <pc:docMk/>
            <pc:sldMk cId="2680647682" sldId="290"/>
            <ac:spMk id="68" creationId="{D6C81620-2176-09D3-256A-ACE881D5541B}"/>
          </ac:spMkLst>
        </pc:spChg>
        <pc:spChg chg="mod topLvl">
          <ac:chgData name="Ashley Banuelos" userId="S::ashley.banuelos@ama-inc.com::f450829d-af7d-4754-964e-947ebc2075bb" providerId="AD" clId="Web-{10602F9C-7925-D88A-C467-1C7E8866C2D9}" dt="2024-03-15T14:39:39.446" v="50"/>
          <ac:spMkLst>
            <pc:docMk/>
            <pc:sldMk cId="2680647682" sldId="290"/>
            <ac:spMk id="69" creationId="{EDAD5BD7-997A-42DA-FA5A-05A11747D216}"/>
          </ac:spMkLst>
        </pc:spChg>
        <pc:spChg chg="mod topLvl">
          <ac:chgData name="Ashley Banuelos" userId="S::ashley.banuelos@ama-inc.com::f450829d-af7d-4754-964e-947ebc2075bb" providerId="AD" clId="Web-{10602F9C-7925-D88A-C467-1C7E8866C2D9}" dt="2024-03-15T14:39:39.446" v="52"/>
          <ac:spMkLst>
            <pc:docMk/>
            <pc:sldMk cId="2680647682" sldId="290"/>
            <ac:spMk id="71" creationId="{E91864D4-4760-38BF-FBD0-23E58D06CD1F}"/>
          </ac:spMkLst>
        </pc:spChg>
        <pc:spChg chg="mod topLvl">
          <ac:chgData name="Ashley Banuelos" userId="S::ashley.banuelos@ama-inc.com::f450829d-af7d-4754-964e-947ebc2075bb" providerId="AD" clId="Web-{10602F9C-7925-D88A-C467-1C7E8866C2D9}" dt="2024-03-15T14:39:39.446" v="53"/>
          <ac:spMkLst>
            <pc:docMk/>
            <pc:sldMk cId="2680647682" sldId="290"/>
            <ac:spMk id="72" creationId="{1A65BE81-BB72-617C-E999-460B95DDE769}"/>
          </ac:spMkLst>
        </pc:spChg>
        <pc:spChg chg="mod topLvl">
          <ac:chgData name="Ashley Banuelos" userId="S::ashley.banuelos@ama-inc.com::f450829d-af7d-4754-964e-947ebc2075bb" providerId="AD" clId="Web-{10602F9C-7925-D88A-C467-1C7E8866C2D9}" dt="2024-03-15T14:39:39.446" v="51"/>
          <ac:spMkLst>
            <pc:docMk/>
            <pc:sldMk cId="2680647682" sldId="290"/>
            <ac:spMk id="75" creationId="{94F1061F-E3C2-93EE-D16C-104479DA58D8}"/>
          </ac:spMkLst>
        </pc:spChg>
        <pc:spChg chg="mod topLvl">
          <ac:chgData name="Ashley Banuelos" userId="S::ashley.banuelos@ama-inc.com::f450829d-af7d-4754-964e-947ebc2075bb" providerId="AD" clId="Web-{10602F9C-7925-D88A-C467-1C7E8866C2D9}" dt="2024-03-15T14:39:39.461" v="54"/>
          <ac:spMkLst>
            <pc:docMk/>
            <pc:sldMk cId="2680647682" sldId="290"/>
            <ac:spMk id="79" creationId="{B41F2505-E5FB-8657-BEA7-DF39A8B69FB6}"/>
          </ac:spMkLst>
        </pc:spChg>
        <pc:spChg chg="mod topLvl">
          <ac:chgData name="Ashley Banuelos" userId="S::ashley.banuelos@ama-inc.com::f450829d-af7d-4754-964e-947ebc2075bb" providerId="AD" clId="Web-{10602F9C-7925-D88A-C467-1C7E8866C2D9}" dt="2024-03-15T14:39:39.461" v="55"/>
          <ac:spMkLst>
            <pc:docMk/>
            <pc:sldMk cId="2680647682" sldId="290"/>
            <ac:spMk id="82" creationId="{F0EE8581-F405-6042-8EB0-07F7A75D6E23}"/>
          </ac:spMkLst>
        </pc:spChg>
        <pc:spChg chg="mod topLvl">
          <ac:chgData name="Ashley Banuelos" userId="S::ashley.banuelos@ama-inc.com::f450829d-af7d-4754-964e-947ebc2075bb" providerId="AD" clId="Web-{10602F9C-7925-D88A-C467-1C7E8866C2D9}" dt="2024-03-15T14:39:39.461" v="56"/>
          <ac:spMkLst>
            <pc:docMk/>
            <pc:sldMk cId="2680647682" sldId="290"/>
            <ac:spMk id="85" creationId="{39BF099A-C1F0-8E88-3CBA-22BE64BD4A1C}"/>
          </ac:spMkLst>
        </pc:spChg>
        <pc:spChg chg="mod topLvl">
          <ac:chgData name="Ashley Banuelos" userId="S::ashley.banuelos@ama-inc.com::f450829d-af7d-4754-964e-947ebc2075bb" providerId="AD" clId="Web-{10602F9C-7925-D88A-C467-1C7E8866C2D9}" dt="2024-03-15T14:39:39.461" v="57"/>
          <ac:spMkLst>
            <pc:docMk/>
            <pc:sldMk cId="2680647682" sldId="290"/>
            <ac:spMk id="87" creationId="{91D8A50E-6F74-3995-FF48-CFDE6AB11696}"/>
          </ac:spMkLst>
        </pc:spChg>
        <pc:spChg chg="mod topLvl">
          <ac:chgData name="Ashley Banuelos" userId="S::ashley.banuelos@ama-inc.com::f450829d-af7d-4754-964e-947ebc2075bb" providerId="AD" clId="Web-{10602F9C-7925-D88A-C467-1C7E8866C2D9}" dt="2024-03-15T14:39:39.461" v="58"/>
          <ac:spMkLst>
            <pc:docMk/>
            <pc:sldMk cId="2680647682" sldId="290"/>
            <ac:spMk id="88" creationId="{79AEB3E2-ADBF-E476-13B6-508124B1A1A6}"/>
          </ac:spMkLst>
        </pc:spChg>
        <pc:spChg chg="mod topLvl">
          <ac:chgData name="Ashley Banuelos" userId="S::ashley.banuelos@ama-inc.com::f450829d-af7d-4754-964e-947ebc2075bb" providerId="AD" clId="Web-{10602F9C-7925-D88A-C467-1C7E8866C2D9}" dt="2024-03-15T14:39:40.774" v="59"/>
          <ac:spMkLst>
            <pc:docMk/>
            <pc:sldMk cId="2680647682" sldId="290"/>
            <ac:spMk id="90" creationId="{4829B7F7-2CF9-974A-BC0B-5D21635741DD}"/>
          </ac:spMkLst>
        </pc:spChg>
        <pc:spChg chg="mod">
          <ac:chgData name="Ashley Banuelos" userId="S::ashley.banuelos@ama-inc.com::f450829d-af7d-4754-964e-947ebc2075bb" providerId="AD" clId="Web-{10602F9C-7925-D88A-C467-1C7E8866C2D9}" dt="2024-03-15T14:37:51.756" v="30" actId="1076"/>
          <ac:spMkLst>
            <pc:docMk/>
            <pc:sldMk cId="2680647682" sldId="290"/>
            <ac:spMk id="153" creationId="{D645D29B-B537-7FE4-7A7D-AFDCE0F2E6E7}"/>
          </ac:spMkLst>
        </pc:spChg>
        <pc:spChg chg="mod">
          <ac:chgData name="Ashley Banuelos" userId="S::ashley.banuelos@ama-inc.com::f450829d-af7d-4754-964e-947ebc2075bb" providerId="AD" clId="Web-{10602F9C-7925-D88A-C467-1C7E8866C2D9}" dt="2024-03-15T14:37:51.834" v="31" actId="1076"/>
          <ac:spMkLst>
            <pc:docMk/>
            <pc:sldMk cId="2680647682" sldId="290"/>
            <ac:spMk id="155" creationId="{089202D6-07C9-907E-3FB0-1212FB527150}"/>
          </ac:spMkLst>
        </pc:spChg>
        <pc:spChg chg="mod">
          <ac:chgData name="Ashley Banuelos" userId="S::ashley.banuelos@ama-inc.com::f450829d-af7d-4754-964e-947ebc2075bb" providerId="AD" clId="Web-{10602F9C-7925-D88A-C467-1C7E8866C2D9}" dt="2024-03-15T14:37:51.897" v="32" actId="1076"/>
          <ac:spMkLst>
            <pc:docMk/>
            <pc:sldMk cId="2680647682" sldId="290"/>
            <ac:spMk id="159" creationId="{E366C0AA-5C77-9933-5F00-2D1D68FD9192}"/>
          </ac:spMkLst>
        </pc:spChg>
        <pc:spChg chg="mod">
          <ac:chgData name="Ashley Banuelos" userId="S::ashley.banuelos@ama-inc.com::f450829d-af7d-4754-964e-947ebc2075bb" providerId="AD" clId="Web-{10602F9C-7925-D88A-C467-1C7E8866C2D9}" dt="2024-03-15T14:37:52.318" v="38" actId="1076"/>
          <ac:spMkLst>
            <pc:docMk/>
            <pc:sldMk cId="2680647682" sldId="290"/>
            <ac:spMk id="160" creationId="{A04DA316-29B8-7A38-D896-A7D51212A895}"/>
          </ac:spMkLst>
        </pc:spChg>
        <pc:spChg chg="mod">
          <ac:chgData name="Ashley Banuelos" userId="S::ashley.banuelos@ama-inc.com::f450829d-af7d-4754-964e-947ebc2075bb" providerId="AD" clId="Web-{10602F9C-7925-D88A-C467-1C7E8866C2D9}" dt="2024-03-15T14:37:51.959" v="33" actId="1076"/>
          <ac:spMkLst>
            <pc:docMk/>
            <pc:sldMk cId="2680647682" sldId="290"/>
            <ac:spMk id="162" creationId="{F9625055-9B25-50BE-09CF-6ABB26C6640D}"/>
          </ac:spMkLst>
        </pc:spChg>
        <pc:spChg chg="mod">
          <ac:chgData name="Ashley Banuelos" userId="S::ashley.banuelos@ama-inc.com::f450829d-af7d-4754-964e-947ebc2075bb" providerId="AD" clId="Web-{10602F9C-7925-D88A-C467-1C7E8866C2D9}" dt="2024-03-15T14:37:52.037" v="34" actId="1076"/>
          <ac:spMkLst>
            <pc:docMk/>
            <pc:sldMk cId="2680647682" sldId="290"/>
            <ac:spMk id="163" creationId="{FAD55961-6401-0296-BA28-F7A3C6879F9A}"/>
          </ac:spMkLst>
        </pc:spChg>
        <pc:grpChg chg="del">
          <ac:chgData name="Ashley Banuelos" userId="S::ashley.banuelos@ama-inc.com::f450829d-af7d-4754-964e-947ebc2075bb" providerId="AD" clId="Web-{10602F9C-7925-D88A-C467-1C7E8866C2D9}" dt="2024-03-15T14:58:54.173" v="60"/>
          <ac:grpSpMkLst>
            <pc:docMk/>
            <pc:sldMk cId="2680647682" sldId="290"/>
            <ac:grpSpMk id="24" creationId="{9C6FC24B-DF0B-7C14-3B5F-B8600C58203A}"/>
          </ac:grpSpMkLst>
        </pc:grpChg>
        <pc:grpChg chg="del">
          <ac:chgData name="Ashley Banuelos" userId="S::ashley.banuelos@ama-inc.com::f450829d-af7d-4754-964e-947ebc2075bb" providerId="AD" clId="Web-{10602F9C-7925-D88A-C467-1C7E8866C2D9}" dt="2024-03-15T14:38:40.569" v="40"/>
          <ac:grpSpMkLst>
            <pc:docMk/>
            <pc:sldMk cId="2680647682" sldId="290"/>
            <ac:grpSpMk id="107" creationId="{02A5EA70-905F-B025-2DCC-DF49960F3C80}"/>
          </ac:grpSpMkLst>
        </pc:grpChg>
        <pc:picChg chg="topLvl">
          <ac:chgData name="Ashley Banuelos" userId="S::ashley.banuelos@ama-inc.com::f450829d-af7d-4754-964e-947ebc2075bb" providerId="AD" clId="Web-{10602F9C-7925-D88A-C467-1C7E8866C2D9}" dt="2024-03-15T14:58:54.173" v="60"/>
          <ac:picMkLst>
            <pc:docMk/>
            <pc:sldMk cId="2680647682" sldId="290"/>
            <ac:picMk id="2" creationId="{0B01DFAB-2BE2-3063-D695-7B53E6A9CA52}"/>
          </ac:picMkLst>
        </pc:picChg>
        <pc:picChg chg="topLvl">
          <ac:chgData name="Ashley Banuelos" userId="S::ashley.banuelos@ama-inc.com::f450829d-af7d-4754-964e-947ebc2075bb" providerId="AD" clId="Web-{10602F9C-7925-D88A-C467-1C7E8866C2D9}" dt="2024-03-15T14:58:54.173" v="60"/>
          <ac:picMkLst>
            <pc:docMk/>
            <pc:sldMk cId="2680647682" sldId="290"/>
            <ac:picMk id="29" creationId="{2A3DB938-9584-BD3D-626C-5FEBF8086389}"/>
          </ac:picMkLst>
        </pc:picChg>
        <pc:picChg chg="topLvl">
          <ac:chgData name="Ashley Banuelos" userId="S::ashley.banuelos@ama-inc.com::f450829d-af7d-4754-964e-947ebc2075bb" providerId="AD" clId="Web-{10602F9C-7925-D88A-C467-1C7E8866C2D9}" dt="2024-03-15T14:58:54.173" v="60"/>
          <ac:picMkLst>
            <pc:docMk/>
            <pc:sldMk cId="2680647682" sldId="290"/>
            <ac:picMk id="30" creationId="{924788AD-AD65-6880-C748-7354BAD5E138}"/>
          </ac:picMkLst>
        </pc:picChg>
        <pc:picChg chg="topLvl">
          <ac:chgData name="Ashley Banuelos" userId="S::ashley.banuelos@ama-inc.com::f450829d-af7d-4754-964e-947ebc2075bb" providerId="AD" clId="Web-{10602F9C-7925-D88A-C467-1C7E8866C2D9}" dt="2024-03-15T14:58:54.173" v="60"/>
          <ac:picMkLst>
            <pc:docMk/>
            <pc:sldMk cId="2680647682" sldId="290"/>
            <ac:picMk id="31" creationId="{7742306A-F9EF-3EB8-5FB1-E8751A2332B5}"/>
          </ac:picMkLst>
        </pc:picChg>
        <pc:picChg chg="topLvl">
          <ac:chgData name="Ashley Banuelos" userId="S::ashley.banuelos@ama-inc.com::f450829d-af7d-4754-964e-947ebc2075bb" providerId="AD" clId="Web-{10602F9C-7925-D88A-C467-1C7E8866C2D9}" dt="2024-03-15T14:58:54.173" v="60"/>
          <ac:picMkLst>
            <pc:docMk/>
            <pc:sldMk cId="2680647682" sldId="290"/>
            <ac:picMk id="32" creationId="{DCE1E9A4-4187-5189-350F-EAB0452ED816}"/>
          </ac:picMkLst>
        </pc:picChg>
        <pc:picChg chg="topLvl">
          <ac:chgData name="Ashley Banuelos" userId="S::ashley.banuelos@ama-inc.com::f450829d-af7d-4754-964e-947ebc2075bb" providerId="AD" clId="Web-{10602F9C-7925-D88A-C467-1C7E8866C2D9}" dt="2024-03-15T14:58:54.173" v="60"/>
          <ac:picMkLst>
            <pc:docMk/>
            <pc:sldMk cId="2680647682" sldId="290"/>
            <ac:picMk id="33" creationId="{E3DD1864-711F-6BC5-00FB-51D79C399021}"/>
          </ac:picMkLst>
        </pc:picChg>
        <pc:picChg chg="topLvl">
          <ac:chgData name="Ashley Banuelos" userId="S::ashley.banuelos@ama-inc.com::f450829d-af7d-4754-964e-947ebc2075bb" providerId="AD" clId="Web-{10602F9C-7925-D88A-C467-1C7E8866C2D9}" dt="2024-03-15T14:58:54.173" v="60"/>
          <ac:picMkLst>
            <pc:docMk/>
            <pc:sldMk cId="2680647682" sldId="290"/>
            <ac:picMk id="34" creationId="{D59E837F-0406-5513-58C8-89759D66BAEC}"/>
          </ac:picMkLst>
        </pc:picChg>
        <pc:picChg chg="add mod">
          <ac:chgData name="Ashley Banuelos" userId="S::ashley.banuelos@ama-inc.com::f450829d-af7d-4754-964e-947ebc2075bb" providerId="AD" clId="Web-{10602F9C-7925-D88A-C467-1C7E8866C2D9}" dt="2024-03-15T14:37:52.100" v="35" actId="1076"/>
          <ac:picMkLst>
            <pc:docMk/>
            <pc:sldMk cId="2680647682" sldId="290"/>
            <ac:picMk id="47" creationId="{FDDFA561-FF8D-EDD7-D05E-E9139988EBBC}"/>
          </ac:picMkLst>
        </pc:picChg>
        <pc:picChg chg="topLvl">
          <ac:chgData name="Ashley Banuelos" userId="S::ashley.banuelos@ama-inc.com::f450829d-af7d-4754-964e-947ebc2075bb" providerId="AD" clId="Web-{10602F9C-7925-D88A-C467-1C7E8866C2D9}" dt="2024-03-15T14:58:54.173" v="60"/>
          <ac:picMkLst>
            <pc:docMk/>
            <pc:sldMk cId="2680647682" sldId="290"/>
            <ac:picMk id="67" creationId="{E578914A-167F-861E-6E92-766BAEC50B8D}"/>
          </ac:picMkLst>
        </pc:picChg>
        <pc:picChg chg="topLvl">
          <ac:chgData name="Ashley Banuelos" userId="S::ashley.banuelos@ama-inc.com::f450829d-af7d-4754-964e-947ebc2075bb" providerId="AD" clId="Web-{10602F9C-7925-D88A-C467-1C7E8866C2D9}" dt="2024-03-15T14:38:40.569" v="40"/>
          <ac:picMkLst>
            <pc:docMk/>
            <pc:sldMk cId="2680647682" sldId="290"/>
            <ac:picMk id="86" creationId="{63BB9D31-EF44-BB16-08FC-EFFCABD1A2DD}"/>
          </ac:picMkLst>
        </pc:picChg>
        <pc:picChg chg="add del">
          <ac:chgData name="Ashley Banuelos" userId="S::ashley.banuelos@ama-inc.com::f450829d-af7d-4754-964e-947ebc2075bb" providerId="AD" clId="Web-{10602F9C-7925-D88A-C467-1C7E8866C2D9}" dt="2024-03-15T14:35:29.237" v="5"/>
          <ac:picMkLst>
            <pc:docMk/>
            <pc:sldMk cId="2680647682" sldId="290"/>
            <ac:picMk id="154" creationId="{FDDFA561-FF8D-EDD7-D05E-E9139988EBBC}"/>
          </ac:picMkLst>
        </pc:picChg>
        <pc:picChg chg="add mod">
          <ac:chgData name="Ashley Banuelos" userId="S::ashley.banuelos@ama-inc.com::f450829d-af7d-4754-964e-947ebc2075bb" providerId="AD" clId="Web-{10602F9C-7925-D88A-C467-1C7E8866C2D9}" dt="2024-03-15T14:37:52.178" v="36" actId="1076"/>
          <ac:picMkLst>
            <pc:docMk/>
            <pc:sldMk cId="2680647682" sldId="290"/>
            <ac:picMk id="156" creationId="{1ACFF2A5-E083-DA58-1E8F-2F7E0958F027}"/>
          </ac:picMkLst>
        </pc:picChg>
        <pc:picChg chg="add mod">
          <ac:chgData name="Ashley Banuelos" userId="S::ashley.banuelos@ama-inc.com::f450829d-af7d-4754-964e-947ebc2075bb" providerId="AD" clId="Web-{10602F9C-7925-D88A-C467-1C7E8866C2D9}" dt="2024-03-15T14:37:52.240" v="37" actId="1076"/>
          <ac:picMkLst>
            <pc:docMk/>
            <pc:sldMk cId="2680647682" sldId="290"/>
            <ac:picMk id="157" creationId="{42DBB7B8-7BA8-74C8-9580-B4CCE2D55DF4}"/>
          </ac:picMkLst>
        </pc:picChg>
        <pc:cxnChg chg="topLvl">
          <ac:chgData name="Ashley Banuelos" userId="S::ashley.banuelos@ama-inc.com::f450829d-af7d-4754-964e-947ebc2075bb" providerId="AD" clId="Web-{10602F9C-7925-D88A-C467-1C7E8866C2D9}" dt="2024-03-15T14:38:40.569" v="40"/>
          <ac:cxnSpMkLst>
            <pc:docMk/>
            <pc:sldMk cId="2680647682" sldId="290"/>
            <ac:cxnSpMk id="65" creationId="{10BBA9F9-AFF5-4722-B96A-7DBCDC4391CD}"/>
          </ac:cxnSpMkLst>
        </pc:cxnChg>
        <pc:cxnChg chg="topLvl">
          <ac:chgData name="Ashley Banuelos" userId="S::ashley.banuelos@ama-inc.com::f450829d-af7d-4754-964e-947ebc2075bb" providerId="AD" clId="Web-{10602F9C-7925-D88A-C467-1C7E8866C2D9}" dt="2024-03-15T14:38:40.569" v="40"/>
          <ac:cxnSpMkLst>
            <pc:docMk/>
            <pc:sldMk cId="2680647682" sldId="290"/>
            <ac:cxnSpMk id="70" creationId="{167CF7FA-D908-75F6-82D9-33DEBF831B50}"/>
          </ac:cxnSpMkLst>
        </pc:cxnChg>
        <pc:cxnChg chg="topLvl">
          <ac:chgData name="Ashley Banuelos" userId="S::ashley.banuelos@ama-inc.com::f450829d-af7d-4754-964e-947ebc2075bb" providerId="AD" clId="Web-{10602F9C-7925-D88A-C467-1C7E8866C2D9}" dt="2024-03-15T14:38:40.569" v="40"/>
          <ac:cxnSpMkLst>
            <pc:docMk/>
            <pc:sldMk cId="2680647682" sldId="290"/>
            <ac:cxnSpMk id="76" creationId="{C9AB9E3C-DC7E-B0D1-5CAC-CA2B56DCD5E3}"/>
          </ac:cxnSpMkLst>
        </pc:cxnChg>
        <pc:cxnChg chg="topLvl">
          <ac:chgData name="Ashley Banuelos" userId="S::ashley.banuelos@ama-inc.com::f450829d-af7d-4754-964e-947ebc2075bb" providerId="AD" clId="Web-{10602F9C-7925-D88A-C467-1C7E8866C2D9}" dt="2024-03-15T14:38:40.569" v="40"/>
          <ac:cxnSpMkLst>
            <pc:docMk/>
            <pc:sldMk cId="2680647682" sldId="290"/>
            <ac:cxnSpMk id="80" creationId="{3653F956-A707-0DDC-4140-CC035FE18F68}"/>
          </ac:cxnSpMkLst>
        </pc:cxnChg>
        <pc:cxnChg chg="topLvl">
          <ac:chgData name="Ashley Banuelos" userId="S::ashley.banuelos@ama-inc.com::f450829d-af7d-4754-964e-947ebc2075bb" providerId="AD" clId="Web-{10602F9C-7925-D88A-C467-1C7E8866C2D9}" dt="2024-03-15T14:38:40.569" v="40"/>
          <ac:cxnSpMkLst>
            <pc:docMk/>
            <pc:sldMk cId="2680647682" sldId="290"/>
            <ac:cxnSpMk id="91" creationId="{E0C3EF4B-5467-F204-E9CE-2C3E6957E5A8}"/>
          </ac:cxnSpMkLst>
        </pc:cxnChg>
        <pc:cxnChg chg="topLvl">
          <ac:chgData name="Ashley Banuelos" userId="S::ashley.banuelos@ama-inc.com::f450829d-af7d-4754-964e-947ebc2075bb" providerId="AD" clId="Web-{10602F9C-7925-D88A-C467-1C7E8866C2D9}" dt="2024-03-15T14:38:40.569" v="40"/>
          <ac:cxnSpMkLst>
            <pc:docMk/>
            <pc:sldMk cId="2680647682" sldId="290"/>
            <ac:cxnSpMk id="92" creationId="{2E4C9158-9AC8-7F73-A31B-071703FD9B81}"/>
          </ac:cxnSpMkLst>
        </pc:cxnChg>
        <pc:cxnChg chg="topLvl">
          <ac:chgData name="Ashley Banuelos" userId="S::ashley.banuelos@ama-inc.com::f450829d-af7d-4754-964e-947ebc2075bb" providerId="AD" clId="Web-{10602F9C-7925-D88A-C467-1C7E8866C2D9}" dt="2024-03-15T14:38:40.569" v="40"/>
          <ac:cxnSpMkLst>
            <pc:docMk/>
            <pc:sldMk cId="2680647682" sldId="290"/>
            <ac:cxnSpMk id="93" creationId="{849ACE01-4C43-E434-ECE0-85D0387E0D4F}"/>
          </ac:cxnSpMkLst>
        </pc:cxnChg>
      </pc:sldChg>
    </pc:docChg>
  </pc:docChgLst>
  <pc:docChgLst>
    <pc:chgData name="Alyssa A. Spencer" userId="S::alyssa.a.spencer@ama-inc.com::680b7146-1a69-4c45-af27-1f8e1297cf44" providerId="AD" clId="Web-{AD98A738-6AF7-35C6-EFBB-46D0CBAAA2F3}"/>
    <pc:docChg chg="modSld">
      <pc:chgData name="Alyssa A. Spencer" userId="S::alyssa.a.spencer@ama-inc.com::680b7146-1a69-4c45-af27-1f8e1297cf44" providerId="AD" clId="Web-{AD98A738-6AF7-35C6-EFBB-46D0CBAAA2F3}" dt="2024-03-12T17:19:54.836" v="7" actId="14100"/>
      <pc:docMkLst>
        <pc:docMk/>
      </pc:docMkLst>
      <pc:sldChg chg="addSp modSp">
        <pc:chgData name="Alyssa A. Spencer" userId="S::alyssa.a.spencer@ama-inc.com::680b7146-1a69-4c45-af27-1f8e1297cf44" providerId="AD" clId="Web-{AD98A738-6AF7-35C6-EFBB-46D0CBAAA2F3}" dt="2024-03-12T17:19:54.836" v="7" actId="14100"/>
        <pc:sldMkLst>
          <pc:docMk/>
          <pc:sldMk cId="2680647682" sldId="290"/>
        </pc:sldMkLst>
        <pc:spChg chg="mod">
          <ac:chgData name="Alyssa A. Spencer" userId="S::alyssa.a.spencer@ama-inc.com::680b7146-1a69-4c45-af27-1f8e1297cf44" providerId="AD" clId="Web-{AD98A738-6AF7-35C6-EFBB-46D0CBAAA2F3}" dt="2024-03-12T17:19:24.820" v="1" actId="14100"/>
          <ac:spMkLst>
            <pc:docMk/>
            <pc:sldMk cId="2680647682" sldId="290"/>
            <ac:spMk id="104" creationId="{1C0084A1-9CA6-7485-8401-E2029D9CA743}"/>
          </ac:spMkLst>
        </pc:spChg>
        <pc:grpChg chg="add mod">
          <ac:chgData name="Alyssa A. Spencer" userId="S::alyssa.a.spencer@ama-inc.com::680b7146-1a69-4c45-af27-1f8e1297cf44" providerId="AD" clId="Web-{AD98A738-6AF7-35C6-EFBB-46D0CBAAA2F3}" dt="2024-03-12T17:19:54.836" v="7" actId="14100"/>
          <ac:grpSpMkLst>
            <pc:docMk/>
            <pc:sldMk cId="2680647682" sldId="290"/>
            <ac:grpSpMk id="3" creationId="{90ED43C4-4452-B7AD-D997-142E8B75C012}"/>
          </ac:grpSpMkLst>
        </pc:grpChg>
      </pc:sldChg>
    </pc:docChg>
  </pc:docChgLst>
  <pc:docChgLst>
    <pc:chgData name="Alyssa A. Spencer" userId="S::alyssa.a.spencer@ama-inc.com::680b7146-1a69-4c45-af27-1f8e1297cf44" providerId="AD" clId="Web-{A9B8B849-486A-3D83-4AEE-9AFAAFDE9974}"/>
    <pc:docChg chg="modSld">
      <pc:chgData name="Alyssa A. Spencer" userId="S::alyssa.a.spencer@ama-inc.com::680b7146-1a69-4c45-af27-1f8e1297cf44" providerId="AD" clId="Web-{A9B8B849-486A-3D83-4AEE-9AFAAFDE9974}" dt="2024-03-12T17:18:13.810" v="78"/>
      <pc:docMkLst>
        <pc:docMk/>
      </pc:docMkLst>
      <pc:sldChg chg="addSp delSp modSp">
        <pc:chgData name="Alyssa A. Spencer" userId="S::alyssa.a.spencer@ama-inc.com::680b7146-1a69-4c45-af27-1f8e1297cf44" providerId="AD" clId="Web-{A9B8B849-486A-3D83-4AEE-9AFAAFDE9974}" dt="2024-03-12T17:18:13.810" v="78"/>
        <pc:sldMkLst>
          <pc:docMk/>
          <pc:sldMk cId="2680647682" sldId="290"/>
        </pc:sldMkLst>
        <pc:spChg chg="mod topLvl">
          <ac:chgData name="Alyssa A. Spencer" userId="S::alyssa.a.spencer@ama-inc.com::680b7146-1a69-4c45-af27-1f8e1297cf44" providerId="AD" clId="Web-{A9B8B849-486A-3D83-4AEE-9AFAAFDE9974}" dt="2024-03-12T17:18:13.810" v="78"/>
          <ac:spMkLst>
            <pc:docMk/>
            <pc:sldMk cId="2680647682" sldId="290"/>
            <ac:spMk id="74" creationId="{AC34837A-74D5-F2A4-E2E6-6B77B177AB38}"/>
          </ac:spMkLst>
        </pc:spChg>
        <pc:spChg chg="mod topLvl">
          <ac:chgData name="Alyssa A. Spencer" userId="S::alyssa.a.spencer@ama-inc.com::680b7146-1a69-4c45-af27-1f8e1297cf44" providerId="AD" clId="Web-{A9B8B849-486A-3D83-4AEE-9AFAAFDE9974}" dt="2024-03-12T17:18:13.810" v="78"/>
          <ac:spMkLst>
            <pc:docMk/>
            <pc:sldMk cId="2680647682" sldId="290"/>
            <ac:spMk id="78" creationId="{1E3010BD-5288-B0AE-9177-32C81CE3F4AA}"/>
          </ac:spMkLst>
        </pc:spChg>
        <pc:spChg chg="mod topLvl">
          <ac:chgData name="Alyssa A. Spencer" userId="S::alyssa.a.spencer@ama-inc.com::680b7146-1a69-4c45-af27-1f8e1297cf44" providerId="AD" clId="Web-{A9B8B849-486A-3D83-4AEE-9AFAAFDE9974}" dt="2024-03-12T17:18:13.810" v="78"/>
          <ac:spMkLst>
            <pc:docMk/>
            <pc:sldMk cId="2680647682" sldId="290"/>
            <ac:spMk id="81" creationId="{E5719B5F-EF03-6C6D-B013-7D75293FB953}"/>
          </ac:spMkLst>
        </pc:spChg>
        <pc:spChg chg="mod topLvl">
          <ac:chgData name="Alyssa A. Spencer" userId="S::alyssa.a.spencer@ama-inc.com::680b7146-1a69-4c45-af27-1f8e1297cf44" providerId="AD" clId="Web-{A9B8B849-486A-3D83-4AEE-9AFAAFDE9974}" dt="2024-03-12T17:18:13.810" v="78"/>
          <ac:spMkLst>
            <pc:docMk/>
            <pc:sldMk cId="2680647682" sldId="290"/>
            <ac:spMk id="83" creationId="{239FAA30-FA2B-EE54-7005-9F3E8E50D51E}"/>
          </ac:spMkLst>
        </pc:spChg>
        <pc:spChg chg="mod topLvl">
          <ac:chgData name="Alyssa A. Spencer" userId="S::alyssa.a.spencer@ama-inc.com::680b7146-1a69-4c45-af27-1f8e1297cf44" providerId="AD" clId="Web-{A9B8B849-486A-3D83-4AEE-9AFAAFDE9974}" dt="2024-03-12T17:18:13.810" v="78"/>
          <ac:spMkLst>
            <pc:docMk/>
            <pc:sldMk cId="2680647682" sldId="290"/>
            <ac:spMk id="84" creationId="{5E12D47A-1806-8C40-99B7-56163CD52F2A}"/>
          </ac:spMkLst>
        </pc:spChg>
        <pc:spChg chg="mod topLvl">
          <ac:chgData name="Alyssa A. Spencer" userId="S::alyssa.a.spencer@ama-inc.com::680b7146-1a69-4c45-af27-1f8e1297cf44" providerId="AD" clId="Web-{A9B8B849-486A-3D83-4AEE-9AFAAFDE9974}" dt="2024-03-12T17:18:13.810" v="78"/>
          <ac:spMkLst>
            <pc:docMk/>
            <pc:sldMk cId="2680647682" sldId="290"/>
            <ac:spMk id="89" creationId="{46EC3225-E18D-07EB-84DB-B0991251F852}"/>
          </ac:spMkLst>
        </pc:spChg>
        <pc:spChg chg="mod topLvl">
          <ac:chgData name="Alyssa A. Spencer" userId="S::alyssa.a.spencer@ama-inc.com::680b7146-1a69-4c45-af27-1f8e1297cf44" providerId="AD" clId="Web-{A9B8B849-486A-3D83-4AEE-9AFAAFDE9974}" dt="2024-03-12T17:18:13.810" v="78"/>
          <ac:spMkLst>
            <pc:docMk/>
            <pc:sldMk cId="2680647682" sldId="290"/>
            <ac:spMk id="94" creationId="{03D4B24A-DD9A-D8DC-4EEF-CFC76652EC5F}"/>
          </ac:spMkLst>
        </pc:spChg>
        <pc:spChg chg="mod topLvl">
          <ac:chgData name="Alyssa A. Spencer" userId="S::alyssa.a.spencer@ama-inc.com::680b7146-1a69-4c45-af27-1f8e1297cf44" providerId="AD" clId="Web-{A9B8B849-486A-3D83-4AEE-9AFAAFDE9974}" dt="2024-03-12T17:18:13.810" v="78"/>
          <ac:spMkLst>
            <pc:docMk/>
            <pc:sldMk cId="2680647682" sldId="290"/>
            <ac:spMk id="95" creationId="{ADD4309A-D605-9DC0-026F-B9F9EEAB89F7}"/>
          </ac:spMkLst>
        </pc:spChg>
        <pc:spChg chg="mod topLvl">
          <ac:chgData name="Alyssa A. Spencer" userId="S::alyssa.a.spencer@ama-inc.com::680b7146-1a69-4c45-af27-1f8e1297cf44" providerId="AD" clId="Web-{A9B8B849-486A-3D83-4AEE-9AFAAFDE9974}" dt="2024-03-12T17:18:13.810" v="78"/>
          <ac:spMkLst>
            <pc:docMk/>
            <pc:sldMk cId="2680647682" sldId="290"/>
            <ac:spMk id="96" creationId="{E8DDF66C-713C-63BC-5413-05003C964357}"/>
          </ac:spMkLst>
        </pc:spChg>
        <pc:spChg chg="mod topLvl">
          <ac:chgData name="Alyssa A. Spencer" userId="S::alyssa.a.spencer@ama-inc.com::680b7146-1a69-4c45-af27-1f8e1297cf44" providerId="AD" clId="Web-{A9B8B849-486A-3D83-4AEE-9AFAAFDE9974}" dt="2024-03-12T17:18:13.810" v="78"/>
          <ac:spMkLst>
            <pc:docMk/>
            <pc:sldMk cId="2680647682" sldId="290"/>
            <ac:spMk id="97" creationId="{7337530D-826E-BC9C-7545-0DE86FFF849B}"/>
          </ac:spMkLst>
        </pc:spChg>
        <pc:spChg chg="mod topLvl">
          <ac:chgData name="Alyssa A. Spencer" userId="S::alyssa.a.spencer@ama-inc.com::680b7146-1a69-4c45-af27-1f8e1297cf44" providerId="AD" clId="Web-{A9B8B849-486A-3D83-4AEE-9AFAAFDE9974}" dt="2024-03-12T17:18:13.810" v="78"/>
          <ac:spMkLst>
            <pc:docMk/>
            <pc:sldMk cId="2680647682" sldId="290"/>
            <ac:spMk id="98" creationId="{7AAE4374-7658-0B31-3946-9E8414EA6E98}"/>
          </ac:spMkLst>
        </pc:spChg>
        <pc:spChg chg="mod topLvl">
          <ac:chgData name="Alyssa A. Spencer" userId="S::alyssa.a.spencer@ama-inc.com::680b7146-1a69-4c45-af27-1f8e1297cf44" providerId="AD" clId="Web-{A9B8B849-486A-3D83-4AEE-9AFAAFDE9974}" dt="2024-03-12T17:18:13.810" v="78"/>
          <ac:spMkLst>
            <pc:docMk/>
            <pc:sldMk cId="2680647682" sldId="290"/>
            <ac:spMk id="99" creationId="{A1515A21-6646-806E-C79E-BE52E37F6314}"/>
          </ac:spMkLst>
        </pc:spChg>
        <pc:spChg chg="mod topLvl">
          <ac:chgData name="Alyssa A. Spencer" userId="S::alyssa.a.spencer@ama-inc.com::680b7146-1a69-4c45-af27-1f8e1297cf44" providerId="AD" clId="Web-{A9B8B849-486A-3D83-4AEE-9AFAAFDE9974}" dt="2024-03-12T17:18:13.810" v="78"/>
          <ac:spMkLst>
            <pc:docMk/>
            <pc:sldMk cId="2680647682" sldId="290"/>
            <ac:spMk id="100" creationId="{89DF48CE-ED1B-F819-006E-2F2D38980503}"/>
          </ac:spMkLst>
        </pc:spChg>
        <pc:spChg chg="mod topLvl">
          <ac:chgData name="Alyssa A. Spencer" userId="S::alyssa.a.spencer@ama-inc.com::680b7146-1a69-4c45-af27-1f8e1297cf44" providerId="AD" clId="Web-{A9B8B849-486A-3D83-4AEE-9AFAAFDE9974}" dt="2024-03-12T17:18:13.810" v="78"/>
          <ac:spMkLst>
            <pc:docMk/>
            <pc:sldMk cId="2680647682" sldId="290"/>
            <ac:spMk id="101" creationId="{4623023B-9D02-2615-5DB2-6AAE215DBC1A}"/>
          </ac:spMkLst>
        </pc:spChg>
        <pc:spChg chg="mod topLvl">
          <ac:chgData name="Alyssa A. Spencer" userId="S::alyssa.a.spencer@ama-inc.com::680b7146-1a69-4c45-af27-1f8e1297cf44" providerId="AD" clId="Web-{A9B8B849-486A-3D83-4AEE-9AFAAFDE9974}" dt="2024-03-12T17:18:13.810" v="78"/>
          <ac:spMkLst>
            <pc:docMk/>
            <pc:sldMk cId="2680647682" sldId="290"/>
            <ac:spMk id="102" creationId="{F726C40F-1428-0FDE-BCAF-847E36E6BDB8}"/>
          </ac:spMkLst>
        </pc:spChg>
        <pc:spChg chg="mod topLvl">
          <ac:chgData name="Alyssa A. Spencer" userId="S::alyssa.a.spencer@ama-inc.com::680b7146-1a69-4c45-af27-1f8e1297cf44" providerId="AD" clId="Web-{A9B8B849-486A-3D83-4AEE-9AFAAFDE9974}" dt="2024-03-12T17:18:13.810" v="78"/>
          <ac:spMkLst>
            <pc:docMk/>
            <pc:sldMk cId="2680647682" sldId="290"/>
            <ac:spMk id="103" creationId="{7AB0AAD8-4B7D-F28E-3D6D-059F9592C756}"/>
          </ac:spMkLst>
        </pc:spChg>
        <pc:spChg chg="mod topLvl">
          <ac:chgData name="Alyssa A. Spencer" userId="S::alyssa.a.spencer@ama-inc.com::680b7146-1a69-4c45-af27-1f8e1297cf44" providerId="AD" clId="Web-{A9B8B849-486A-3D83-4AEE-9AFAAFDE9974}" dt="2024-03-12T17:18:13.810" v="78"/>
          <ac:spMkLst>
            <pc:docMk/>
            <pc:sldMk cId="2680647682" sldId="290"/>
            <ac:spMk id="104" creationId="{1C0084A1-9CA6-7485-8401-E2029D9CA743}"/>
          </ac:spMkLst>
        </pc:spChg>
        <pc:grpChg chg="add del mod">
          <ac:chgData name="Alyssa A. Spencer" userId="S::alyssa.a.spencer@ama-inc.com::680b7146-1a69-4c45-af27-1f8e1297cf44" providerId="AD" clId="Web-{A9B8B849-486A-3D83-4AEE-9AFAAFDE9974}" dt="2024-03-12T17:18:13.810" v="78"/>
          <ac:grpSpMkLst>
            <pc:docMk/>
            <pc:sldMk cId="2680647682" sldId="290"/>
            <ac:grpSpMk id="3" creationId="{79852BB3-1F5A-6DFB-C24C-A0BE894805AC}"/>
          </ac:grpSpMkLst>
        </pc:grpChg>
        <pc:picChg chg="mod topLvl">
          <ac:chgData name="Alyssa A. Spencer" userId="S::alyssa.a.spencer@ama-inc.com::680b7146-1a69-4c45-af27-1f8e1297cf44" providerId="AD" clId="Web-{A9B8B849-486A-3D83-4AEE-9AFAAFDE9974}" dt="2024-03-12T17:18:13.810" v="78"/>
          <ac:picMkLst>
            <pc:docMk/>
            <pc:sldMk cId="2680647682" sldId="290"/>
            <ac:picMk id="73" creationId="{7B5ED8CC-A45F-7D6F-A0A5-A383EDDBE5BD}"/>
          </ac:picMkLst>
        </pc:picChg>
        <pc:picChg chg="mod topLvl">
          <ac:chgData name="Alyssa A. Spencer" userId="S::alyssa.a.spencer@ama-inc.com::680b7146-1a69-4c45-af27-1f8e1297cf44" providerId="AD" clId="Web-{A9B8B849-486A-3D83-4AEE-9AFAAFDE9974}" dt="2024-03-12T17:18:13.810" v="78"/>
          <ac:picMkLst>
            <pc:docMk/>
            <pc:sldMk cId="2680647682" sldId="290"/>
            <ac:picMk id="77" creationId="{8E3507EF-E572-5FC5-9340-312B164B07D3}"/>
          </ac:picMkLst>
        </pc:picChg>
      </pc:sldChg>
    </pc:docChg>
  </pc:docChgLst>
</pc:chgInfo>
</file>

<file path=ppt/comments/modernComment_122_9FC77002.xml><?xml version="1.0" encoding="utf-8"?>
<p188:cmLst xmlns:a="http://schemas.openxmlformats.org/drawingml/2006/main" xmlns:r="http://schemas.openxmlformats.org/officeDocument/2006/relationships" xmlns:p188="http://schemas.microsoft.com/office/powerpoint/2018/8/main">
  <p188:cm id="{9AC8AA9D-0D05-4B2E-8B0F-0DBEF167D55E}" authorId="{FE0C74BA-51EA-0BC2-2AC6-D25BBD4D4276}" created="2024-03-18T21:02:48.684">
    <ac:txMkLst xmlns:ac="http://schemas.microsoft.com/office/drawing/2013/main/command">
      <pc:docMk xmlns:pc="http://schemas.microsoft.com/office/powerpoint/2013/main/command"/>
      <pc:sldMk xmlns:pc="http://schemas.microsoft.com/office/powerpoint/2013/main/command" cId="2680647682" sldId="290"/>
      <ac:spMk id="4" creationId="{9DA6651B-9725-4F98-6D9D-51E5F71115CF}"/>
      <ac:txMk cp="0" len="1109">
        <ac:context len="1110" hash="380733370"/>
      </ac:txMk>
    </ac:txMkLst>
    <p188:pos x="11686741" y="419189"/>
    <p188:txBody>
      <a:bodyPr/>
      <a:lstStyle/>
      <a:p>
        <a:r>
          <a:rPr lang="en-US"/>
          <a:t>This is a bit more abstract-y.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3/18/2024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3/18/2024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45484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D2672B"/>
                </a:solidFill>
              </a:defRPr>
            </a:lvl1pPr>
          </a:lstStyle>
          <a:p>
            <a:pPr lvl="0"/>
            <a:r>
              <a:rPr lang="en-US"/>
              <a:t>Study Area Agriculture</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D2672B"/>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E828B002-0E32-0F52-66CD-BF8A01AEFCBA}"/>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3/18/2024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26" Type="http://schemas.openxmlformats.org/officeDocument/2006/relationships/image" Target="../media/image26.svg"/><Relationship Id="rId3" Type="http://schemas.microsoft.com/office/2018/10/relationships/comments" Target="../comments/modernComment_122_9FC77002.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p:txBody>
          <a:bodyPr vert="horz" lIns="91440" tIns="45720" rIns="91440" bIns="45720" rtlCol="0" anchor="t">
            <a:normAutofit/>
          </a:bodyPr>
          <a:lstStyle/>
          <a:p>
            <a:r>
              <a:rPr lang="en-US" sz="8000"/>
              <a:t>OKLAHOMA &amp; TEXAS AGRICULTURE</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18585" y="2344864"/>
            <a:ext cx="21756004" cy="1554165"/>
          </a:xfrm>
        </p:spPr>
        <p:txBody>
          <a:bodyPr vert="horz" lIns="91440" tIns="45720" rIns="91440" bIns="45720" rtlCol="0" anchor="t">
            <a:noAutofit/>
          </a:bodyPr>
          <a:lstStyle/>
          <a:p>
            <a:r>
              <a:rPr lang="en-US" sz="4800">
                <a:ea typeface="+mn-lt"/>
                <a:cs typeface="+mn-lt"/>
              </a:rPr>
              <a:t>Mapping Grassland Productivity on South Central Oklahoma and Texas Ranch Lands to Evaluate Management and Quantify Soil Carbon Fluxes </a:t>
            </a:r>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normAutofit/>
          </a:bodyPr>
          <a:lstStyle/>
          <a:p>
            <a:r>
              <a:rPr lang="en-US">
                <a:latin typeface="Century Gothic"/>
                <a:cs typeface="Arial"/>
              </a:rPr>
              <a:t>Colorado - Fort Collins | Spring 2024</a:t>
            </a:r>
            <a:endParaRPr lang="en-US"/>
          </a:p>
        </p:txBody>
      </p:sp>
      <p:sp>
        <p:nvSpPr>
          <p:cNvPr id="6" name="TextBox 5">
            <a:extLst>
              <a:ext uri="{FF2B5EF4-FFF2-40B4-BE49-F238E27FC236}">
                <a16:creationId xmlns:a16="http://schemas.microsoft.com/office/drawing/2014/main" id="{AC85576F-308E-47E6-82D4-B98D4F77AB30}"/>
              </a:ext>
            </a:extLst>
          </p:cNvPr>
          <p:cNvSpPr txBox="1"/>
          <p:nvPr/>
        </p:nvSpPr>
        <p:spPr>
          <a:xfrm>
            <a:off x="928002" y="5474129"/>
            <a:ext cx="8173519"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Project Synopsis</a:t>
            </a:r>
          </a:p>
        </p:txBody>
      </p:sp>
      <p:sp>
        <p:nvSpPr>
          <p:cNvPr id="7" name="Text Placeholder 16">
            <a:extLst>
              <a:ext uri="{FF2B5EF4-FFF2-40B4-BE49-F238E27FC236}">
                <a16:creationId xmlns:a16="http://schemas.microsoft.com/office/drawing/2014/main" id="{E6DD4A7D-FE1C-C8BA-EA24-EA828A8C7421}"/>
              </a:ext>
            </a:extLst>
          </p:cNvPr>
          <p:cNvSpPr txBox="1">
            <a:spLocks/>
          </p:cNvSpPr>
          <p:nvPr/>
        </p:nvSpPr>
        <p:spPr>
          <a:xfrm>
            <a:off x="928002" y="11878482"/>
            <a:ext cx="11587895" cy="200302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D2672B"/>
              </a:buClr>
              <a:buFont typeface="Arial" panose="020B0604020202020204" pitchFamily="34" charset="0"/>
              <a:buChar char="•"/>
            </a:pPr>
            <a:r>
              <a:rPr lang="en-US" sz="2400" b="1" dirty="0">
                <a:solidFill>
                  <a:srgbClr val="D2672B"/>
                </a:solidFill>
                <a:latin typeface="Garamond"/>
                <a:ea typeface="+mn-lt"/>
                <a:cs typeface="+mn-lt"/>
              </a:rPr>
              <a:t>Compare </a:t>
            </a:r>
            <a:r>
              <a:rPr lang="en-US" sz="2400" dirty="0">
                <a:solidFill>
                  <a:schemeClr val="tx1">
                    <a:lumMod val="75000"/>
                    <a:lumOff val="25000"/>
                  </a:schemeClr>
                </a:solidFill>
                <a:latin typeface="Garamond"/>
                <a:ea typeface="+mn-lt"/>
                <a:cs typeface="+mn-lt"/>
              </a:rPr>
              <a:t>four</a:t>
            </a:r>
            <a:r>
              <a:rPr lang="en-US" sz="2400" b="1" dirty="0">
                <a:solidFill>
                  <a:srgbClr val="D2672B"/>
                </a:solidFill>
                <a:latin typeface="Garamond"/>
                <a:ea typeface="+mn-lt"/>
                <a:cs typeface="+mn-lt"/>
              </a:rPr>
              <a:t> </a:t>
            </a:r>
            <a:r>
              <a:rPr lang="en-US" sz="2400" dirty="0">
                <a:solidFill>
                  <a:schemeClr val="tx1">
                    <a:lumMod val="75000"/>
                    <a:lumOff val="25000"/>
                  </a:schemeClr>
                </a:solidFill>
                <a:latin typeface="Garamond"/>
                <a:ea typeface="+mn-lt"/>
                <a:cs typeface="+mn-lt"/>
              </a:rPr>
              <a:t>existing annual NPP products by spatial scale and vegetation composition to each other between 2001 - 2019</a:t>
            </a:r>
            <a:endParaRPr lang="en-US" sz="2400" dirty="0">
              <a:solidFill>
                <a:schemeClr val="tx1">
                  <a:lumMod val="75000"/>
                  <a:lumOff val="25000"/>
                </a:schemeClr>
              </a:solidFill>
            </a:endParaRPr>
          </a:p>
          <a:p>
            <a:pPr>
              <a:lnSpc>
                <a:spcPct val="100000"/>
              </a:lnSpc>
              <a:spcBef>
                <a:spcPts val="0"/>
              </a:spcBef>
              <a:spcAft>
                <a:spcPts val="600"/>
              </a:spcAft>
              <a:buClr>
                <a:srgbClr val="D2672B"/>
              </a:buClr>
              <a:buFont typeface="Arial" panose="020B0604020202020204" pitchFamily="34" charset="0"/>
              <a:buChar char="•"/>
            </a:pPr>
            <a:r>
              <a:rPr lang="en-US" sz="2400" b="1" dirty="0">
                <a:solidFill>
                  <a:srgbClr val="D2672B"/>
                </a:solidFill>
                <a:latin typeface="Garamond"/>
                <a:ea typeface="+mn-lt"/>
                <a:cs typeface="+mn-lt"/>
              </a:rPr>
              <a:t>Evaluate </a:t>
            </a:r>
            <a:r>
              <a:rPr lang="en-US" sz="2400" dirty="0">
                <a:solidFill>
                  <a:schemeClr val="tx1">
                    <a:lumMod val="75000"/>
                    <a:lumOff val="25000"/>
                  </a:schemeClr>
                </a:solidFill>
                <a:latin typeface="Garamond"/>
                <a:ea typeface="+mn-lt"/>
                <a:cs typeface="+mn-lt"/>
              </a:rPr>
              <a:t>Rangeland Analysis Platform (RAP) biomass data to field measured biomass clippings for two Noble Research Institute ranches for 2022-2023</a:t>
            </a:r>
            <a:endParaRPr lang="en-US" sz="2400" dirty="0">
              <a:solidFill>
                <a:schemeClr val="tx1">
                  <a:lumMod val="75000"/>
                  <a:lumOff val="25000"/>
                </a:schemeClr>
              </a:solidFill>
              <a:latin typeface="Garamond" panose="02020404030301010803" pitchFamily="18" charset="0"/>
            </a:endParaRPr>
          </a:p>
        </p:txBody>
      </p:sp>
      <p:sp>
        <p:nvSpPr>
          <p:cNvPr id="8" name="TextBox 7">
            <a:extLst>
              <a:ext uri="{FF2B5EF4-FFF2-40B4-BE49-F238E27FC236}">
                <a16:creationId xmlns:a16="http://schemas.microsoft.com/office/drawing/2014/main" id="{B16735CE-DBE5-1D03-5CFA-70984C8D7632}"/>
              </a:ext>
            </a:extLst>
          </p:cNvPr>
          <p:cNvSpPr txBox="1"/>
          <p:nvPr/>
        </p:nvSpPr>
        <p:spPr>
          <a:xfrm>
            <a:off x="1028956" y="10985855"/>
            <a:ext cx="8654986"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Objectives</a:t>
            </a:r>
          </a:p>
        </p:txBody>
      </p:sp>
      <p:sp>
        <p:nvSpPr>
          <p:cNvPr id="14" name="TextBox 13">
            <a:extLst>
              <a:ext uri="{FF2B5EF4-FFF2-40B4-BE49-F238E27FC236}">
                <a16:creationId xmlns:a16="http://schemas.microsoft.com/office/drawing/2014/main" id="{E3314279-E5E3-0DC5-601E-B40E51101224}"/>
              </a:ext>
            </a:extLst>
          </p:cNvPr>
          <p:cNvSpPr txBox="1"/>
          <p:nvPr/>
        </p:nvSpPr>
        <p:spPr>
          <a:xfrm>
            <a:off x="984230" y="29954438"/>
            <a:ext cx="8659257"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Earth Observations</a:t>
            </a:r>
          </a:p>
        </p:txBody>
      </p:sp>
      <p:sp>
        <p:nvSpPr>
          <p:cNvPr id="16" name="TextBox 15">
            <a:extLst>
              <a:ext uri="{FF2B5EF4-FFF2-40B4-BE49-F238E27FC236}">
                <a16:creationId xmlns:a16="http://schemas.microsoft.com/office/drawing/2014/main" id="{2C88B2C6-BA60-1BF2-900F-3D4C0534724E}"/>
              </a:ext>
            </a:extLst>
          </p:cNvPr>
          <p:cNvSpPr txBox="1"/>
          <p:nvPr/>
        </p:nvSpPr>
        <p:spPr>
          <a:xfrm>
            <a:off x="13716000" y="8414515"/>
            <a:ext cx="7362989"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Results</a:t>
            </a:r>
          </a:p>
        </p:txBody>
      </p:sp>
      <p:sp>
        <p:nvSpPr>
          <p:cNvPr id="18" name="TextBox 17">
            <a:extLst>
              <a:ext uri="{FF2B5EF4-FFF2-40B4-BE49-F238E27FC236}">
                <a16:creationId xmlns:a16="http://schemas.microsoft.com/office/drawing/2014/main" id="{4B774890-6BF2-86BF-29FB-0AE3C9180D15}"/>
              </a:ext>
            </a:extLst>
          </p:cNvPr>
          <p:cNvSpPr txBox="1"/>
          <p:nvPr/>
        </p:nvSpPr>
        <p:spPr>
          <a:xfrm>
            <a:off x="14708171" y="20197763"/>
            <a:ext cx="7373534"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Conclusions</a:t>
            </a:r>
          </a:p>
        </p:txBody>
      </p:sp>
      <p:grpSp>
        <p:nvGrpSpPr>
          <p:cNvPr id="55" name="Group 54">
            <a:extLst>
              <a:ext uri="{FF2B5EF4-FFF2-40B4-BE49-F238E27FC236}">
                <a16:creationId xmlns:a16="http://schemas.microsoft.com/office/drawing/2014/main" id="{6C1FF3C8-8E4B-C05C-53B6-103C9523F917}"/>
              </a:ext>
            </a:extLst>
          </p:cNvPr>
          <p:cNvGrpSpPr/>
          <p:nvPr/>
        </p:nvGrpSpPr>
        <p:grpSpPr>
          <a:xfrm>
            <a:off x="7564698" y="31318101"/>
            <a:ext cx="2839453" cy="1767465"/>
            <a:chOff x="6347301" y="25077547"/>
            <a:chExt cx="2839453" cy="1767465"/>
          </a:xfrm>
        </p:grpSpPr>
        <p:pic>
          <p:nvPicPr>
            <p:cNvPr id="11" name="Picture 10">
              <a:extLst>
                <a:ext uri="{FF2B5EF4-FFF2-40B4-BE49-F238E27FC236}">
                  <a16:creationId xmlns:a16="http://schemas.microsoft.com/office/drawing/2014/main" id="{1F760CB2-6DC8-1761-F468-91DC1C61742A}"/>
                </a:ext>
              </a:extLst>
            </p:cNvPr>
            <p:cNvPicPr>
              <a:picLocks noChangeAspect="1"/>
            </p:cNvPicPr>
            <p:nvPr/>
          </p:nvPicPr>
          <p:blipFill>
            <a:blip r:embed="rId4"/>
            <a:stretch>
              <a:fillRect/>
            </a:stretch>
          </p:blipFill>
          <p:spPr>
            <a:xfrm>
              <a:off x="6347301" y="25077547"/>
              <a:ext cx="2839453" cy="1204161"/>
            </a:xfrm>
            <a:prstGeom prst="rect">
              <a:avLst/>
            </a:prstGeom>
          </p:spPr>
        </p:pic>
        <p:sp>
          <p:nvSpPr>
            <p:cNvPr id="43" name="TextBox 42">
              <a:extLst>
                <a:ext uri="{FF2B5EF4-FFF2-40B4-BE49-F238E27FC236}">
                  <a16:creationId xmlns:a16="http://schemas.microsoft.com/office/drawing/2014/main" id="{F373EFB9-28FB-C7E9-6997-7E6EA0F5C6AF}"/>
                </a:ext>
              </a:extLst>
            </p:cNvPr>
            <p:cNvSpPr txBox="1"/>
            <p:nvPr/>
          </p:nvSpPr>
          <p:spPr>
            <a:xfrm>
              <a:off x="6399299" y="26475680"/>
              <a:ext cx="2703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Landsat 7 ETM+</a:t>
              </a:r>
            </a:p>
          </p:txBody>
        </p:sp>
      </p:grpSp>
      <p:grpSp>
        <p:nvGrpSpPr>
          <p:cNvPr id="56" name="Group 55">
            <a:extLst>
              <a:ext uri="{FF2B5EF4-FFF2-40B4-BE49-F238E27FC236}">
                <a16:creationId xmlns:a16="http://schemas.microsoft.com/office/drawing/2014/main" id="{12637C9B-4CEA-CA55-02A4-51C56B3D7B41}"/>
              </a:ext>
            </a:extLst>
          </p:cNvPr>
          <p:cNvGrpSpPr/>
          <p:nvPr/>
        </p:nvGrpSpPr>
        <p:grpSpPr>
          <a:xfrm>
            <a:off x="11180544" y="30647060"/>
            <a:ext cx="2472371" cy="2431842"/>
            <a:chOff x="9464732" y="24502356"/>
            <a:chExt cx="2472371" cy="2431842"/>
          </a:xfrm>
        </p:grpSpPr>
        <p:pic>
          <p:nvPicPr>
            <p:cNvPr id="51" name="Picture 50" descr="A satellite with a solar panel&#10;&#10;Description automatically generated">
              <a:extLst>
                <a:ext uri="{FF2B5EF4-FFF2-40B4-BE49-F238E27FC236}">
                  <a16:creationId xmlns:a16="http://schemas.microsoft.com/office/drawing/2014/main" id="{C1845934-5CB6-EBC1-A6F5-CF2D220588E0}"/>
                </a:ext>
              </a:extLst>
            </p:cNvPr>
            <p:cNvPicPr>
              <a:picLocks noChangeAspect="1"/>
            </p:cNvPicPr>
            <p:nvPr/>
          </p:nvPicPr>
          <p:blipFill>
            <a:blip r:embed="rId5"/>
            <a:stretch>
              <a:fillRect/>
            </a:stretch>
          </p:blipFill>
          <p:spPr>
            <a:xfrm>
              <a:off x="9571764" y="24502356"/>
              <a:ext cx="2237874" cy="1951121"/>
            </a:xfrm>
            <a:prstGeom prst="rect">
              <a:avLst/>
            </a:prstGeom>
          </p:spPr>
        </p:pic>
        <p:sp>
          <p:nvSpPr>
            <p:cNvPr id="52" name="TextBox 51">
              <a:extLst>
                <a:ext uri="{FF2B5EF4-FFF2-40B4-BE49-F238E27FC236}">
                  <a16:creationId xmlns:a16="http://schemas.microsoft.com/office/drawing/2014/main" id="{D910DC00-5DB4-3D6B-3C1C-166F3DDD743B}"/>
                </a:ext>
              </a:extLst>
            </p:cNvPr>
            <p:cNvSpPr txBox="1"/>
            <p:nvPr/>
          </p:nvSpPr>
          <p:spPr>
            <a:xfrm>
              <a:off x="9464732" y="26564866"/>
              <a:ext cx="24723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Landsat 8 OLI</a:t>
              </a:r>
            </a:p>
          </p:txBody>
        </p:sp>
      </p:grpSp>
      <p:grpSp>
        <p:nvGrpSpPr>
          <p:cNvPr id="53" name="Group 52">
            <a:extLst>
              <a:ext uri="{FF2B5EF4-FFF2-40B4-BE49-F238E27FC236}">
                <a16:creationId xmlns:a16="http://schemas.microsoft.com/office/drawing/2014/main" id="{C55F0DBD-155B-DC77-AEF5-9980166A346D}"/>
              </a:ext>
            </a:extLst>
          </p:cNvPr>
          <p:cNvGrpSpPr/>
          <p:nvPr/>
        </p:nvGrpSpPr>
        <p:grpSpPr>
          <a:xfrm>
            <a:off x="1123465" y="30915965"/>
            <a:ext cx="2392393" cy="2171549"/>
            <a:chOff x="1037087" y="24752090"/>
            <a:chExt cx="2392393" cy="2171549"/>
          </a:xfrm>
        </p:grpSpPr>
        <p:sp>
          <p:nvSpPr>
            <p:cNvPr id="50" name="TextBox 49">
              <a:extLst>
                <a:ext uri="{FF2B5EF4-FFF2-40B4-BE49-F238E27FC236}">
                  <a16:creationId xmlns:a16="http://schemas.microsoft.com/office/drawing/2014/main" id="{D674D18B-4546-B8B0-34A1-75B5BDE3750E}"/>
                </a:ext>
              </a:extLst>
            </p:cNvPr>
            <p:cNvSpPr txBox="1"/>
            <p:nvPr/>
          </p:nvSpPr>
          <p:spPr>
            <a:xfrm>
              <a:off x="1039999" y="26554307"/>
              <a:ext cx="2322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Terra MODIS</a:t>
              </a:r>
            </a:p>
          </p:txBody>
        </p:sp>
        <p:pic>
          <p:nvPicPr>
            <p:cNvPr id="46" name="Picture 45" descr="A satellite in space&#10;&#10;Description automatically generated">
              <a:extLst>
                <a:ext uri="{FF2B5EF4-FFF2-40B4-BE49-F238E27FC236}">
                  <a16:creationId xmlns:a16="http://schemas.microsoft.com/office/drawing/2014/main" id="{8E898F9E-F51B-320E-5B54-19DD4A1E2FB3}"/>
                </a:ext>
              </a:extLst>
            </p:cNvPr>
            <p:cNvPicPr>
              <a:picLocks noChangeAspect="1"/>
            </p:cNvPicPr>
            <p:nvPr/>
          </p:nvPicPr>
          <p:blipFill>
            <a:blip r:embed="rId6"/>
            <a:stretch>
              <a:fillRect/>
            </a:stretch>
          </p:blipFill>
          <p:spPr>
            <a:xfrm>
              <a:off x="1037087" y="24752090"/>
              <a:ext cx="2392393" cy="1775066"/>
            </a:xfrm>
            <a:prstGeom prst="rect">
              <a:avLst/>
            </a:prstGeom>
          </p:spPr>
        </p:pic>
      </p:grpSp>
      <p:grpSp>
        <p:nvGrpSpPr>
          <p:cNvPr id="54" name="Group 53">
            <a:extLst>
              <a:ext uri="{FF2B5EF4-FFF2-40B4-BE49-F238E27FC236}">
                <a16:creationId xmlns:a16="http://schemas.microsoft.com/office/drawing/2014/main" id="{A3DEFE00-E7BA-F34B-2272-1B3ECB5799CD}"/>
              </a:ext>
            </a:extLst>
          </p:cNvPr>
          <p:cNvGrpSpPr/>
          <p:nvPr/>
        </p:nvGrpSpPr>
        <p:grpSpPr>
          <a:xfrm>
            <a:off x="4626205" y="30593323"/>
            <a:ext cx="2116892" cy="2492244"/>
            <a:chOff x="3753864" y="24429447"/>
            <a:chExt cx="2116892" cy="2492244"/>
          </a:xfrm>
        </p:grpSpPr>
        <p:pic>
          <p:nvPicPr>
            <p:cNvPr id="48" name="Picture 47" descr="A satellite with a satellite dish&#10;&#10;Description automatically generated">
              <a:extLst>
                <a:ext uri="{FF2B5EF4-FFF2-40B4-BE49-F238E27FC236}">
                  <a16:creationId xmlns:a16="http://schemas.microsoft.com/office/drawing/2014/main" id="{D62A7347-7A42-FD0D-0FB5-C5951EA16CD0}"/>
                </a:ext>
              </a:extLst>
            </p:cNvPr>
            <p:cNvPicPr>
              <a:picLocks noChangeAspect="1"/>
            </p:cNvPicPr>
            <p:nvPr/>
          </p:nvPicPr>
          <p:blipFill>
            <a:blip r:embed="rId7"/>
            <a:stretch>
              <a:fillRect/>
            </a:stretch>
          </p:blipFill>
          <p:spPr>
            <a:xfrm>
              <a:off x="3848339" y="24429447"/>
              <a:ext cx="2022417" cy="1998619"/>
            </a:xfrm>
            <a:prstGeom prst="rect">
              <a:avLst/>
            </a:prstGeom>
          </p:spPr>
        </p:pic>
        <p:sp>
          <p:nvSpPr>
            <p:cNvPr id="49" name="TextBox 48">
              <a:extLst>
                <a:ext uri="{FF2B5EF4-FFF2-40B4-BE49-F238E27FC236}">
                  <a16:creationId xmlns:a16="http://schemas.microsoft.com/office/drawing/2014/main" id="{09884FF4-D442-2434-1594-857ED7AE1691}"/>
                </a:ext>
              </a:extLst>
            </p:cNvPr>
            <p:cNvSpPr txBox="1"/>
            <p:nvPr/>
          </p:nvSpPr>
          <p:spPr>
            <a:xfrm>
              <a:off x="3753864" y="26552359"/>
              <a:ext cx="20901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Landsat 5 TM</a:t>
              </a:r>
            </a:p>
          </p:txBody>
        </p:sp>
      </p:grpSp>
      <p:sp>
        <p:nvSpPr>
          <p:cNvPr id="19" name="Text Placeholder 16">
            <a:extLst>
              <a:ext uri="{FF2B5EF4-FFF2-40B4-BE49-F238E27FC236}">
                <a16:creationId xmlns:a16="http://schemas.microsoft.com/office/drawing/2014/main" id="{76B48C3D-D097-9DEB-3FA4-CC1A583B162E}"/>
              </a:ext>
            </a:extLst>
          </p:cNvPr>
          <p:cNvSpPr txBox="1">
            <a:spLocks/>
          </p:cNvSpPr>
          <p:nvPr/>
        </p:nvSpPr>
        <p:spPr>
          <a:xfrm>
            <a:off x="14621511" y="26718850"/>
            <a:ext cx="10869423" cy="20285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schemeClr>
                </a:solidFill>
                <a:latin typeface="Garamond"/>
              </a:rPr>
              <a:t>The team would like to thank everyone who made this project possible:</a:t>
            </a:r>
          </a:p>
          <a:p>
            <a:r>
              <a:rPr lang="en-US" sz="2400" dirty="0">
                <a:solidFill>
                  <a:srgbClr val="D2672B"/>
                </a:solidFill>
                <a:latin typeface="Garamond"/>
              </a:rPr>
              <a:t>Lead: </a:t>
            </a:r>
            <a:r>
              <a:rPr lang="en-US" sz="2400" dirty="0">
                <a:solidFill>
                  <a:schemeClr val="tx1">
                    <a:lumMod val="75000"/>
                  </a:schemeClr>
                </a:solidFill>
                <a:latin typeface="Garamond"/>
              </a:rPr>
              <a:t>Truman Anarella</a:t>
            </a:r>
          </a:p>
          <a:p>
            <a:r>
              <a:rPr lang="en-US" sz="2400" dirty="0">
                <a:solidFill>
                  <a:srgbClr val="D2672B"/>
                </a:solidFill>
                <a:latin typeface="Garamond"/>
              </a:rPr>
              <a:t>Advisors: </a:t>
            </a:r>
            <a:r>
              <a:rPr lang="en-US" sz="2400" dirty="0">
                <a:solidFill>
                  <a:schemeClr val="tx1">
                    <a:lumMod val="75000"/>
                  </a:schemeClr>
                </a:solidFill>
                <a:latin typeface="Garamond"/>
                <a:ea typeface="+mn-lt"/>
                <a:cs typeface="+mn-lt"/>
              </a:rPr>
              <a:t>Dr. Anthony Vorster (Colorado State University); Nicholas Young (Colorado State University)</a:t>
            </a:r>
          </a:p>
        </p:txBody>
      </p:sp>
      <p:sp>
        <p:nvSpPr>
          <p:cNvPr id="20" name="TextBox 19">
            <a:extLst>
              <a:ext uri="{FF2B5EF4-FFF2-40B4-BE49-F238E27FC236}">
                <a16:creationId xmlns:a16="http://schemas.microsoft.com/office/drawing/2014/main" id="{45C41932-2CB9-EA43-2CD4-CA2216FD972C}"/>
              </a:ext>
            </a:extLst>
          </p:cNvPr>
          <p:cNvSpPr txBox="1"/>
          <p:nvPr/>
        </p:nvSpPr>
        <p:spPr>
          <a:xfrm>
            <a:off x="14619041" y="25779534"/>
            <a:ext cx="7320299"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Acknowledgements</a:t>
            </a:r>
          </a:p>
        </p:txBody>
      </p:sp>
      <p:grpSp>
        <p:nvGrpSpPr>
          <p:cNvPr id="107" name="Group 106">
            <a:extLst>
              <a:ext uri="{FF2B5EF4-FFF2-40B4-BE49-F238E27FC236}">
                <a16:creationId xmlns:a16="http://schemas.microsoft.com/office/drawing/2014/main" id="{92E0E9F6-8226-CD13-815E-3C36C0E7CB2A}"/>
              </a:ext>
            </a:extLst>
          </p:cNvPr>
          <p:cNvGrpSpPr/>
          <p:nvPr/>
        </p:nvGrpSpPr>
        <p:grpSpPr>
          <a:xfrm>
            <a:off x="13772831" y="5575107"/>
            <a:ext cx="12509057" cy="2637529"/>
            <a:chOff x="14563293" y="26130457"/>
            <a:chExt cx="12509057" cy="2637529"/>
          </a:xfrm>
        </p:grpSpPr>
        <p:sp>
          <p:nvSpPr>
            <p:cNvPr id="21" name="Text Placeholder 16">
              <a:extLst>
                <a:ext uri="{FF2B5EF4-FFF2-40B4-BE49-F238E27FC236}">
                  <a16:creationId xmlns:a16="http://schemas.microsoft.com/office/drawing/2014/main" id="{E5ADB3FB-2864-FD66-95A0-37BF86D8E541}"/>
                </a:ext>
              </a:extLst>
            </p:cNvPr>
            <p:cNvSpPr txBox="1">
              <a:spLocks/>
            </p:cNvSpPr>
            <p:nvPr/>
          </p:nvSpPr>
          <p:spPr>
            <a:xfrm>
              <a:off x="14563293" y="27024698"/>
              <a:ext cx="10890044" cy="174328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solidFill>
                    <a:schemeClr val="tx1">
                      <a:lumMod val="75000"/>
                      <a:lumOff val="25000"/>
                    </a:schemeClr>
                  </a:solidFill>
                  <a:latin typeface="Garamond"/>
                </a:rPr>
                <a:t>The NASA DEVELOP team partnered with the Noble Research Institute, a non-profit that focuses on </a:t>
              </a:r>
              <a:r>
                <a:rPr lang="en-US" sz="2800" dirty="0">
                  <a:solidFill>
                    <a:schemeClr val="tx1">
                      <a:lumMod val="75000"/>
                      <a:lumOff val="25000"/>
                    </a:schemeClr>
                  </a:solidFill>
                  <a:latin typeface="Garamond"/>
                  <a:ea typeface="+mn-lt"/>
                  <a:cs typeface="+mn-lt"/>
                </a:rPr>
                <a:t>guiding farmers and ranchers in applying regenerative principles</a:t>
              </a:r>
              <a:r>
                <a:rPr lang="en-US" sz="2800" dirty="0">
                  <a:solidFill>
                    <a:schemeClr val="tx1">
                      <a:lumMod val="75000"/>
                      <a:lumOff val="25000"/>
                    </a:schemeClr>
                  </a:solidFill>
                  <a:latin typeface="Garamond"/>
                </a:rPr>
                <a:t> in agriculture. Other notable partners include Colorado State University and the USDA – ARS. </a:t>
              </a:r>
            </a:p>
          </p:txBody>
        </p:sp>
        <p:sp>
          <p:nvSpPr>
            <p:cNvPr id="22" name="TextBox 21">
              <a:extLst>
                <a:ext uri="{FF2B5EF4-FFF2-40B4-BE49-F238E27FC236}">
                  <a16:creationId xmlns:a16="http://schemas.microsoft.com/office/drawing/2014/main" id="{713D1384-4C3F-CCA8-F8C8-FB70238BED0B}"/>
                </a:ext>
              </a:extLst>
            </p:cNvPr>
            <p:cNvSpPr txBox="1"/>
            <p:nvPr/>
          </p:nvSpPr>
          <p:spPr>
            <a:xfrm>
              <a:off x="14566042" y="26130457"/>
              <a:ext cx="7288030" cy="769441"/>
            </a:xfrm>
            <a:prstGeom prst="rect">
              <a:avLst/>
            </a:prstGeom>
            <a:noFill/>
          </p:spPr>
          <p:txBody>
            <a:bodyPr wrap="square" rtlCol="0">
              <a:spAutoFit/>
            </a:bodyPr>
            <a:lstStyle/>
            <a:p>
              <a:r>
                <a:rPr lang="en-US" sz="4400" b="1" dirty="0">
                  <a:solidFill>
                    <a:srgbClr val="D2672B"/>
                  </a:solidFill>
                  <a:latin typeface="Century Gothic" panose="020B0502020202020204" pitchFamily="34" charset="0"/>
                </a:rPr>
                <a:t>Project Partners</a:t>
              </a:r>
            </a:p>
          </p:txBody>
        </p:sp>
        <p:pic>
          <p:nvPicPr>
            <p:cNvPr id="5" name="Picture 4" descr="Agricultural Research Service (@USDA_ARS) / X">
              <a:extLst>
                <a:ext uri="{FF2B5EF4-FFF2-40B4-BE49-F238E27FC236}">
                  <a16:creationId xmlns:a16="http://schemas.microsoft.com/office/drawing/2014/main" id="{D280465D-80A4-17C0-2E02-47006FF22F4F}"/>
                </a:ext>
              </a:extLst>
            </p:cNvPr>
            <p:cNvPicPr>
              <a:picLocks noChangeAspect="1"/>
            </p:cNvPicPr>
            <p:nvPr/>
          </p:nvPicPr>
          <p:blipFill>
            <a:blip r:embed="rId8"/>
            <a:stretch>
              <a:fillRect/>
            </a:stretch>
          </p:blipFill>
          <p:spPr>
            <a:xfrm>
              <a:off x="25369484" y="26810402"/>
              <a:ext cx="1702866" cy="1730243"/>
            </a:xfrm>
            <a:prstGeom prst="rect">
              <a:avLst/>
            </a:prstGeom>
          </p:spPr>
        </p:pic>
      </p:grpSp>
      <p:sp>
        <p:nvSpPr>
          <p:cNvPr id="12" name="TextBox 11">
            <a:extLst>
              <a:ext uri="{FF2B5EF4-FFF2-40B4-BE49-F238E27FC236}">
                <a16:creationId xmlns:a16="http://schemas.microsoft.com/office/drawing/2014/main" id="{1BB73315-A654-CB52-F7DD-27CAB3785659}"/>
              </a:ext>
            </a:extLst>
          </p:cNvPr>
          <p:cNvSpPr txBox="1"/>
          <p:nvPr/>
        </p:nvSpPr>
        <p:spPr>
          <a:xfrm>
            <a:off x="940590" y="13887122"/>
            <a:ext cx="3694771"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Study Area</a:t>
            </a:r>
          </a:p>
        </p:txBody>
      </p:sp>
      <p:sp>
        <p:nvSpPr>
          <p:cNvPr id="45" name="TextBox 44">
            <a:extLst>
              <a:ext uri="{FF2B5EF4-FFF2-40B4-BE49-F238E27FC236}">
                <a16:creationId xmlns:a16="http://schemas.microsoft.com/office/drawing/2014/main" id="{2F19B54B-1330-3DEC-4EE8-0BB6BDA2536C}"/>
              </a:ext>
            </a:extLst>
          </p:cNvPr>
          <p:cNvSpPr txBox="1"/>
          <p:nvPr/>
        </p:nvSpPr>
        <p:spPr>
          <a:xfrm>
            <a:off x="952385" y="22371376"/>
            <a:ext cx="1288529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404040"/>
                </a:solidFill>
                <a:latin typeface="Garamond"/>
                <a:cs typeface="Arial"/>
              </a:rPr>
              <a:t>This project takes place within 17 counties throughout Texas and Oklahoma, encompassing 20 partner locations and two Noble Research Institute managed ranches. </a:t>
            </a:r>
            <a:endParaRPr lang="en-US" sz="2400">
              <a:latin typeface="Garamond"/>
              <a:cs typeface="Arial"/>
            </a:endParaRPr>
          </a:p>
        </p:txBody>
      </p:sp>
      <p:sp>
        <p:nvSpPr>
          <p:cNvPr id="9" name="Text Placeholder 16">
            <a:extLst>
              <a:ext uri="{FF2B5EF4-FFF2-40B4-BE49-F238E27FC236}">
                <a16:creationId xmlns:a16="http://schemas.microsoft.com/office/drawing/2014/main" id="{76EFE6C5-FB07-7453-9A56-158DDE55930B}"/>
              </a:ext>
            </a:extLst>
          </p:cNvPr>
          <p:cNvSpPr txBox="1">
            <a:spLocks/>
          </p:cNvSpPr>
          <p:nvPr/>
        </p:nvSpPr>
        <p:spPr>
          <a:xfrm>
            <a:off x="941159" y="21618004"/>
            <a:ext cx="10765930" cy="1075366"/>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600" b="1">
                <a:latin typeface="Garamond"/>
                <a:ea typeface="+mn-lt"/>
                <a:cs typeface="+mn-lt"/>
              </a:rPr>
              <a:t>Map data ©2015 Google, U.S. Census, 2022, TIGER/Line Shapefile [ESRI Shapefile]</a:t>
            </a:r>
            <a:br>
              <a:rPr lang="en-US" sz="1600" b="1">
                <a:solidFill>
                  <a:srgbClr val="000000"/>
                </a:solidFill>
                <a:latin typeface="Garamond"/>
                <a:ea typeface="+mn-lt"/>
                <a:cs typeface="+mn-lt"/>
              </a:rPr>
            </a:br>
            <a:r>
              <a:rPr lang="en-US" sz="1600" b="1">
                <a:solidFill>
                  <a:srgbClr val="000000"/>
                </a:solidFill>
                <a:latin typeface="Garamond"/>
                <a:ea typeface="+mn-lt"/>
                <a:cs typeface="+mn-lt"/>
              </a:rPr>
              <a:t>Figure 1. </a:t>
            </a:r>
            <a:r>
              <a:rPr lang="en-US" sz="1600" b="1">
                <a:latin typeface="Garamond"/>
                <a:ea typeface="+mn-lt"/>
                <a:cs typeface="+mn-lt"/>
              </a:rPr>
              <a:t>General study area map displaying where the Oklahoma and Texas Noble and producer ranch sites are located. </a:t>
            </a:r>
            <a:endParaRPr lang="en-US" sz="1600" b="1">
              <a:latin typeface="Garamond"/>
            </a:endParaRPr>
          </a:p>
        </p:txBody>
      </p:sp>
      <p:pic>
        <p:nvPicPr>
          <p:cNvPr id="15" name="Picture 14" descr="A map of land with green dots&#10;&#10;Description automatically generated">
            <a:extLst>
              <a:ext uri="{FF2B5EF4-FFF2-40B4-BE49-F238E27FC236}">
                <a16:creationId xmlns:a16="http://schemas.microsoft.com/office/drawing/2014/main" id="{CCF1978B-2E34-4DFF-0B54-5F00B6402177}"/>
              </a:ext>
            </a:extLst>
          </p:cNvPr>
          <p:cNvPicPr>
            <a:picLocks noChangeAspect="1"/>
          </p:cNvPicPr>
          <p:nvPr/>
        </p:nvPicPr>
        <p:blipFill>
          <a:blip r:embed="rId9"/>
          <a:stretch>
            <a:fillRect/>
          </a:stretch>
        </p:blipFill>
        <p:spPr>
          <a:xfrm>
            <a:off x="1489599" y="14620784"/>
            <a:ext cx="9866660" cy="6991980"/>
          </a:xfrm>
          <a:prstGeom prst="rect">
            <a:avLst/>
          </a:prstGeom>
        </p:spPr>
      </p:pic>
      <p:sp>
        <p:nvSpPr>
          <p:cNvPr id="17" name="Rectangle 16">
            <a:extLst>
              <a:ext uri="{FF2B5EF4-FFF2-40B4-BE49-F238E27FC236}">
                <a16:creationId xmlns:a16="http://schemas.microsoft.com/office/drawing/2014/main" id="{3F2C857C-84D8-2DAB-24B0-9EB790E9D054}"/>
              </a:ext>
            </a:extLst>
          </p:cNvPr>
          <p:cNvSpPr/>
          <p:nvPr/>
        </p:nvSpPr>
        <p:spPr>
          <a:xfrm>
            <a:off x="3519905" y="14845624"/>
            <a:ext cx="5780707" cy="60990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F95629-3919-E2CD-11E3-92CC4D237FEB}"/>
              </a:ext>
            </a:extLst>
          </p:cNvPr>
          <p:cNvSpPr txBox="1"/>
          <p:nvPr/>
        </p:nvSpPr>
        <p:spPr>
          <a:xfrm>
            <a:off x="3631369" y="14990396"/>
            <a:ext cx="5549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Oklahoma and Texas Field Sites</a:t>
            </a:r>
          </a:p>
        </p:txBody>
      </p:sp>
      <p:sp>
        <p:nvSpPr>
          <p:cNvPr id="39" name="Rectangle 38">
            <a:extLst>
              <a:ext uri="{FF2B5EF4-FFF2-40B4-BE49-F238E27FC236}">
                <a16:creationId xmlns:a16="http://schemas.microsoft.com/office/drawing/2014/main" id="{27E587D4-A2B6-069C-70D4-466B2D46D247}"/>
              </a:ext>
            </a:extLst>
          </p:cNvPr>
          <p:cNvSpPr/>
          <p:nvPr/>
        </p:nvSpPr>
        <p:spPr>
          <a:xfrm>
            <a:off x="1970470" y="20233858"/>
            <a:ext cx="2258507" cy="100540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2C1CBA3-FB44-ACFE-9B00-A89FA988F90E}"/>
              </a:ext>
            </a:extLst>
          </p:cNvPr>
          <p:cNvSpPr txBox="1"/>
          <p:nvPr/>
        </p:nvSpPr>
        <p:spPr>
          <a:xfrm>
            <a:off x="1959844" y="20226787"/>
            <a:ext cx="24553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Ranches:</a:t>
            </a:r>
          </a:p>
          <a:p>
            <a:r>
              <a:rPr lang="en-US" dirty="0"/>
              <a:t>  Noble Sites</a:t>
            </a:r>
          </a:p>
          <a:p>
            <a:r>
              <a:rPr lang="en-US" dirty="0"/>
              <a:t>  Producer Sites</a:t>
            </a:r>
          </a:p>
        </p:txBody>
      </p:sp>
      <p:sp>
        <p:nvSpPr>
          <p:cNvPr id="41" name="Oval 40">
            <a:extLst>
              <a:ext uri="{FF2B5EF4-FFF2-40B4-BE49-F238E27FC236}">
                <a16:creationId xmlns:a16="http://schemas.microsoft.com/office/drawing/2014/main" id="{8AC69E4D-CA9B-7561-3292-468E23E9A444}"/>
              </a:ext>
            </a:extLst>
          </p:cNvPr>
          <p:cNvSpPr/>
          <p:nvPr/>
        </p:nvSpPr>
        <p:spPr>
          <a:xfrm>
            <a:off x="2169687" y="20562667"/>
            <a:ext cx="210867" cy="210867"/>
          </a:xfrm>
          <a:prstGeom prst="ellipse">
            <a:avLst/>
          </a:prstGeom>
          <a:solidFill>
            <a:srgbClr val="ECAE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088B2AC-3B16-8094-793D-E82A03B0B8C5}"/>
              </a:ext>
            </a:extLst>
          </p:cNvPr>
          <p:cNvSpPr/>
          <p:nvPr/>
        </p:nvSpPr>
        <p:spPr>
          <a:xfrm>
            <a:off x="2169686" y="20831043"/>
            <a:ext cx="210867" cy="210867"/>
          </a:xfrm>
          <a:prstGeom prst="ellipse">
            <a:avLst/>
          </a:prstGeom>
          <a:solidFill>
            <a:srgbClr val="ACE3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6872281-CAA4-488C-9769-B4F6AF4C4D4A}"/>
              </a:ext>
            </a:extLst>
          </p:cNvPr>
          <p:cNvSpPr txBox="1"/>
          <p:nvPr/>
        </p:nvSpPr>
        <p:spPr>
          <a:xfrm>
            <a:off x="8660713" y="21116516"/>
            <a:ext cx="232628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dirty="0"/>
              <a:t>Earthstar Geographics</a:t>
            </a:r>
            <a:endParaRPr lang="en-US" dirty="0"/>
          </a:p>
        </p:txBody>
      </p:sp>
      <p:sp>
        <p:nvSpPr>
          <p:cNvPr id="58" name="TextBox 57">
            <a:extLst>
              <a:ext uri="{FF2B5EF4-FFF2-40B4-BE49-F238E27FC236}">
                <a16:creationId xmlns:a16="http://schemas.microsoft.com/office/drawing/2014/main" id="{883F2126-D059-D698-F335-4AE276E95C85}"/>
              </a:ext>
            </a:extLst>
          </p:cNvPr>
          <p:cNvSpPr txBox="1"/>
          <p:nvPr/>
        </p:nvSpPr>
        <p:spPr>
          <a:xfrm>
            <a:off x="5237103" y="16460998"/>
            <a:ext cx="16346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Oklahoma</a:t>
            </a:r>
          </a:p>
        </p:txBody>
      </p:sp>
      <p:sp>
        <p:nvSpPr>
          <p:cNvPr id="59" name="TextBox 58">
            <a:extLst>
              <a:ext uri="{FF2B5EF4-FFF2-40B4-BE49-F238E27FC236}">
                <a16:creationId xmlns:a16="http://schemas.microsoft.com/office/drawing/2014/main" id="{D21E7399-B25E-A9F5-9D0D-2067E56163A4}"/>
              </a:ext>
            </a:extLst>
          </p:cNvPr>
          <p:cNvSpPr txBox="1"/>
          <p:nvPr/>
        </p:nvSpPr>
        <p:spPr>
          <a:xfrm>
            <a:off x="9302735" y="19769287"/>
            <a:ext cx="16346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Texas</a:t>
            </a:r>
            <a:endParaRPr lang="en-US" dirty="0"/>
          </a:p>
        </p:txBody>
      </p:sp>
      <p:sp>
        <p:nvSpPr>
          <p:cNvPr id="10" name="TextBox 9">
            <a:extLst>
              <a:ext uri="{FF2B5EF4-FFF2-40B4-BE49-F238E27FC236}">
                <a16:creationId xmlns:a16="http://schemas.microsoft.com/office/drawing/2014/main" id="{B7E89E02-9B19-071E-D188-366BC3FB347B}"/>
              </a:ext>
            </a:extLst>
          </p:cNvPr>
          <p:cNvSpPr txBox="1"/>
          <p:nvPr/>
        </p:nvSpPr>
        <p:spPr>
          <a:xfrm>
            <a:off x="879393" y="23658449"/>
            <a:ext cx="8072191" cy="769441"/>
          </a:xfrm>
          <a:prstGeom prst="rect">
            <a:avLst/>
          </a:prstGeom>
          <a:noFill/>
        </p:spPr>
        <p:txBody>
          <a:bodyPr wrap="square" lIns="91440" tIns="45720" rIns="91440" bIns="45720" rtlCol="0" anchor="t">
            <a:spAutoFit/>
          </a:bodyPr>
          <a:lstStyle/>
          <a:p>
            <a:r>
              <a:rPr lang="en-US" sz="4400" b="1">
                <a:solidFill>
                  <a:srgbClr val="D2672B"/>
                </a:solidFill>
                <a:latin typeface="Century Gothic"/>
              </a:rPr>
              <a:t>Methodology</a:t>
            </a:r>
          </a:p>
        </p:txBody>
      </p:sp>
      <p:sp>
        <p:nvSpPr>
          <p:cNvPr id="57" name="Rectangle: Rounded Corners 56">
            <a:extLst>
              <a:ext uri="{FF2B5EF4-FFF2-40B4-BE49-F238E27FC236}">
                <a16:creationId xmlns:a16="http://schemas.microsoft.com/office/drawing/2014/main" id="{94F1061F-E3C2-93EE-D16C-104479DA58D8}"/>
              </a:ext>
            </a:extLst>
          </p:cNvPr>
          <p:cNvSpPr/>
          <p:nvPr/>
        </p:nvSpPr>
        <p:spPr>
          <a:xfrm>
            <a:off x="819535" y="24826608"/>
            <a:ext cx="2795861" cy="684107"/>
          </a:xfrm>
          <a:prstGeom prst="roundRect">
            <a:avLst/>
          </a:prstGeom>
          <a:solidFill>
            <a:srgbClr val="9DB06B"/>
          </a:solidFill>
          <a:ln w="28575">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89" b="1" dirty="0">
                <a:solidFill>
                  <a:srgbClr val="3F3F3F"/>
                </a:solidFill>
                <a:latin typeface="Century Gothic"/>
                <a:cs typeface="Arial"/>
              </a:rPr>
              <a:t>RAP</a:t>
            </a:r>
          </a:p>
          <a:p>
            <a:pPr algn="ctr"/>
            <a:r>
              <a:rPr lang="en-US" sz="1333" b="1" dirty="0">
                <a:solidFill>
                  <a:srgbClr val="3F3F3F"/>
                </a:solidFill>
                <a:latin typeface="Century Gothic"/>
                <a:cs typeface="Arial"/>
              </a:rPr>
              <a:t>Spatial: 30m   Temporal: 16d</a:t>
            </a:r>
          </a:p>
        </p:txBody>
      </p:sp>
      <p:sp>
        <p:nvSpPr>
          <p:cNvPr id="60" name="Rectangle: Rounded Corners 59">
            <a:extLst>
              <a:ext uri="{FF2B5EF4-FFF2-40B4-BE49-F238E27FC236}">
                <a16:creationId xmlns:a16="http://schemas.microsoft.com/office/drawing/2014/main" id="{FE247AA9-4AAC-8D8C-1871-59EB23000EDF}"/>
              </a:ext>
            </a:extLst>
          </p:cNvPr>
          <p:cNvSpPr/>
          <p:nvPr/>
        </p:nvSpPr>
        <p:spPr>
          <a:xfrm>
            <a:off x="819535" y="25676628"/>
            <a:ext cx="2795861" cy="684107"/>
          </a:xfrm>
          <a:prstGeom prst="roundRect">
            <a:avLst/>
          </a:prstGeom>
          <a:solidFill>
            <a:srgbClr val="F5AEA9"/>
          </a:solidFill>
          <a:ln w="28575">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89" b="1" dirty="0">
                <a:solidFill>
                  <a:srgbClr val="3F3F3F"/>
                </a:solidFill>
                <a:latin typeface="Century Gothic"/>
                <a:cs typeface="Arial"/>
              </a:rPr>
              <a:t>MOD17</a:t>
            </a:r>
          </a:p>
          <a:p>
            <a:pPr algn="ctr"/>
            <a:r>
              <a:rPr lang="en-US" sz="1333" b="1" dirty="0">
                <a:solidFill>
                  <a:srgbClr val="3F3F3F"/>
                </a:solidFill>
                <a:latin typeface="Century Gothic"/>
                <a:cs typeface="Arial"/>
              </a:rPr>
              <a:t>Spatial: 500m  Temporal: 365d</a:t>
            </a:r>
            <a:endParaRPr lang="en-US" sz="1333" b="1" dirty="0">
              <a:solidFill>
                <a:srgbClr val="3F3F3F"/>
              </a:solidFill>
              <a:latin typeface="Century Gothic"/>
            </a:endParaRPr>
          </a:p>
        </p:txBody>
      </p:sp>
      <p:sp>
        <p:nvSpPr>
          <p:cNvPr id="61" name="Rectangle: Rounded Corners 60">
            <a:extLst>
              <a:ext uri="{FF2B5EF4-FFF2-40B4-BE49-F238E27FC236}">
                <a16:creationId xmlns:a16="http://schemas.microsoft.com/office/drawing/2014/main" id="{AF74DD5C-73C8-5D31-8F27-C976FC88E0C4}"/>
              </a:ext>
            </a:extLst>
          </p:cNvPr>
          <p:cNvSpPr/>
          <p:nvPr/>
        </p:nvSpPr>
        <p:spPr>
          <a:xfrm>
            <a:off x="816227" y="26498871"/>
            <a:ext cx="2795861" cy="1147225"/>
          </a:xfrm>
          <a:prstGeom prst="roundRect">
            <a:avLst/>
          </a:prstGeom>
          <a:solidFill>
            <a:srgbClr val="E4C8FA"/>
          </a:solidFill>
          <a:ln w="28575">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89" b="1" dirty="0">
                <a:solidFill>
                  <a:srgbClr val="3F3F3F"/>
                </a:solidFill>
                <a:latin typeface="Century Gothic"/>
                <a:cs typeface="Arial"/>
              </a:rPr>
              <a:t>Robinson (MODIS)</a:t>
            </a:r>
          </a:p>
          <a:p>
            <a:pPr algn="ctr"/>
            <a:r>
              <a:rPr lang="en-US" sz="1333" b="1" dirty="0">
                <a:solidFill>
                  <a:srgbClr val="3F3F3F"/>
                </a:solidFill>
                <a:latin typeface="Century Gothic"/>
                <a:cs typeface="Arial"/>
              </a:rPr>
              <a:t>Spatial: 250m Temporal: 365d</a:t>
            </a:r>
            <a:endParaRPr lang="en-US" sz="1333" b="1" dirty="0">
              <a:solidFill>
                <a:srgbClr val="3F3F3F"/>
              </a:solidFill>
              <a:latin typeface="Century Gothic"/>
            </a:endParaRPr>
          </a:p>
        </p:txBody>
      </p:sp>
      <p:sp>
        <p:nvSpPr>
          <p:cNvPr id="62" name="Rectangle: Rounded Corners 61">
            <a:extLst>
              <a:ext uri="{FF2B5EF4-FFF2-40B4-BE49-F238E27FC236}">
                <a16:creationId xmlns:a16="http://schemas.microsoft.com/office/drawing/2014/main" id="{E91864D4-4760-38BF-FBD0-23E58D06CD1F}"/>
              </a:ext>
            </a:extLst>
          </p:cNvPr>
          <p:cNvSpPr/>
          <p:nvPr/>
        </p:nvSpPr>
        <p:spPr>
          <a:xfrm>
            <a:off x="819535" y="27777042"/>
            <a:ext cx="2792553" cy="847325"/>
          </a:xfrm>
          <a:prstGeom prst="roundRect">
            <a:avLst/>
          </a:prstGeom>
          <a:solidFill>
            <a:srgbClr val="93C0C2"/>
          </a:solidFill>
          <a:ln w="28575">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89" b="1">
                <a:solidFill>
                  <a:srgbClr val="3F3F3F"/>
                </a:solidFill>
                <a:latin typeface="Century Gothic"/>
                <a:cs typeface="Arial"/>
              </a:rPr>
              <a:t>Robinson</a:t>
            </a:r>
            <a:r>
              <a:rPr lang="en-US" sz="1600" b="1">
                <a:solidFill>
                  <a:srgbClr val="3F3F3F"/>
                </a:solidFill>
                <a:latin typeface="Century Gothic"/>
                <a:cs typeface="Arial"/>
              </a:rPr>
              <a:t> (LANDSAT 5, 7, 8)</a:t>
            </a:r>
          </a:p>
          <a:p>
            <a:pPr algn="ctr"/>
            <a:r>
              <a:rPr lang="en-US" sz="1333" b="1">
                <a:solidFill>
                  <a:srgbClr val="3F3F3F"/>
                </a:solidFill>
                <a:latin typeface="Century Gothic"/>
                <a:cs typeface="Arial"/>
              </a:rPr>
              <a:t>Spatial: 30m   Temporal: 365d</a:t>
            </a:r>
            <a:endParaRPr lang="en-US" sz="1333" b="1">
              <a:solidFill>
                <a:srgbClr val="3F3F3F"/>
              </a:solidFill>
              <a:latin typeface="Century Gothic"/>
            </a:endParaRPr>
          </a:p>
        </p:txBody>
      </p:sp>
      <p:sp>
        <p:nvSpPr>
          <p:cNvPr id="63" name="Right Brace 62">
            <a:extLst>
              <a:ext uri="{FF2B5EF4-FFF2-40B4-BE49-F238E27FC236}">
                <a16:creationId xmlns:a16="http://schemas.microsoft.com/office/drawing/2014/main" id="{38DDBC5B-C5B4-42EB-39D1-A6B09F252DEC}"/>
              </a:ext>
            </a:extLst>
          </p:cNvPr>
          <p:cNvSpPr/>
          <p:nvPr/>
        </p:nvSpPr>
        <p:spPr>
          <a:xfrm>
            <a:off x="3656714" y="24939466"/>
            <a:ext cx="973910" cy="4334439"/>
          </a:xfrm>
          <a:prstGeom prst="rightBrace">
            <a:avLst/>
          </a:prstGeom>
          <a:noFill/>
          <a:ln w="57150">
            <a:solidFill>
              <a:srgbClr val="A26F38"/>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sz="2489">
              <a:latin typeface="Century Gothic"/>
            </a:endParaRPr>
          </a:p>
        </p:txBody>
      </p:sp>
      <p:sp>
        <p:nvSpPr>
          <p:cNvPr id="64" name="Rectangle: Rounded Corners 63">
            <a:extLst>
              <a:ext uri="{FF2B5EF4-FFF2-40B4-BE49-F238E27FC236}">
                <a16:creationId xmlns:a16="http://schemas.microsoft.com/office/drawing/2014/main" id="{1FD6C3AD-1EFD-4147-6DE1-42C4D5A27F70}"/>
              </a:ext>
            </a:extLst>
          </p:cNvPr>
          <p:cNvSpPr/>
          <p:nvPr/>
        </p:nvSpPr>
        <p:spPr>
          <a:xfrm>
            <a:off x="4693989" y="26503815"/>
            <a:ext cx="1971495" cy="1270086"/>
          </a:xfrm>
          <a:prstGeom prst="roundRect">
            <a:avLst/>
          </a:prstGeom>
          <a:solidFill>
            <a:schemeClr val="bg1">
              <a:lumMod val="85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89" b="1" dirty="0">
                <a:solidFill>
                  <a:srgbClr val="3F3F3F"/>
                </a:solidFill>
                <a:latin typeface="Century Gothic"/>
              </a:rPr>
              <a:t>Google Earth Engine</a:t>
            </a:r>
          </a:p>
        </p:txBody>
      </p:sp>
      <p:cxnSp>
        <p:nvCxnSpPr>
          <p:cNvPr id="65" name="Straight Arrow Connector 64">
            <a:extLst>
              <a:ext uri="{FF2B5EF4-FFF2-40B4-BE49-F238E27FC236}">
                <a16:creationId xmlns:a16="http://schemas.microsoft.com/office/drawing/2014/main" id="{10BBA9F9-AFF5-4722-B96A-7DBCDC4391CD}"/>
              </a:ext>
            </a:extLst>
          </p:cNvPr>
          <p:cNvCxnSpPr/>
          <p:nvPr/>
        </p:nvCxnSpPr>
        <p:spPr>
          <a:xfrm>
            <a:off x="6717275" y="26916861"/>
            <a:ext cx="584801" cy="1581"/>
          </a:xfrm>
          <a:prstGeom prst="straightConnector1">
            <a:avLst/>
          </a:prstGeom>
          <a:ln w="57150">
            <a:solidFill>
              <a:srgbClr val="A26F38"/>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2824FFB7-0FB7-E755-592B-819BC67069D6}"/>
              </a:ext>
            </a:extLst>
          </p:cNvPr>
          <p:cNvSpPr/>
          <p:nvPr/>
        </p:nvSpPr>
        <p:spPr>
          <a:xfrm>
            <a:off x="7533174" y="26506541"/>
            <a:ext cx="1552686" cy="669102"/>
          </a:xfrm>
          <a:prstGeom prst="roundRect">
            <a:avLst/>
          </a:prstGeom>
          <a:solidFill>
            <a:schemeClr val="bg1">
              <a:lumMod val="85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dirty="0">
                <a:solidFill>
                  <a:srgbClr val="3F3F3F"/>
                </a:solidFill>
                <a:latin typeface="Century Gothic"/>
              </a:rPr>
              <a:t>R</a:t>
            </a:r>
          </a:p>
        </p:txBody>
      </p:sp>
      <p:sp>
        <p:nvSpPr>
          <p:cNvPr id="68" name="Rectangle: Rounded Corners 67">
            <a:extLst>
              <a:ext uri="{FF2B5EF4-FFF2-40B4-BE49-F238E27FC236}">
                <a16:creationId xmlns:a16="http://schemas.microsoft.com/office/drawing/2014/main" id="{D6C81620-2176-09D3-256A-ACE881D5541B}"/>
              </a:ext>
            </a:extLst>
          </p:cNvPr>
          <p:cNvSpPr/>
          <p:nvPr/>
        </p:nvSpPr>
        <p:spPr>
          <a:xfrm>
            <a:off x="4421015" y="24512033"/>
            <a:ext cx="2556803" cy="775667"/>
          </a:xfrm>
          <a:prstGeom prst="roundRect">
            <a:avLst/>
          </a:prstGeom>
          <a:solidFill>
            <a:srgbClr val="B09DBF"/>
          </a:solidFill>
          <a:ln w="28575">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dirty="0">
                <a:solidFill>
                  <a:schemeClr val="tx1"/>
                </a:solidFill>
                <a:latin typeface="Century Gothic"/>
              </a:rPr>
              <a:t>LANDFIRE</a:t>
            </a:r>
            <a:endParaRPr lang="en-US" dirty="0">
              <a:solidFill>
                <a:schemeClr val="tx1"/>
              </a:solidFill>
              <a:latin typeface="Century Gothic"/>
            </a:endParaRPr>
          </a:p>
        </p:txBody>
      </p:sp>
      <p:sp>
        <p:nvSpPr>
          <p:cNvPr id="69" name="Rectangle: Rounded Corners 68">
            <a:extLst>
              <a:ext uri="{FF2B5EF4-FFF2-40B4-BE49-F238E27FC236}">
                <a16:creationId xmlns:a16="http://schemas.microsoft.com/office/drawing/2014/main" id="{EDAD5BD7-997A-42DA-FA5A-05A11747D216}"/>
              </a:ext>
            </a:extLst>
          </p:cNvPr>
          <p:cNvSpPr/>
          <p:nvPr/>
        </p:nvSpPr>
        <p:spPr>
          <a:xfrm>
            <a:off x="7535657" y="24408348"/>
            <a:ext cx="1527336" cy="966240"/>
          </a:xfrm>
          <a:prstGeom prst="roundRect">
            <a:avLst/>
          </a:prstGeom>
          <a:solidFill>
            <a:schemeClr val="bg1">
              <a:lumMod val="85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dirty="0">
                <a:solidFill>
                  <a:srgbClr val="3F3F3F"/>
                </a:solidFill>
                <a:latin typeface="Century Gothic"/>
              </a:rPr>
              <a:t>ArcGIS Pro</a:t>
            </a:r>
            <a:endParaRPr lang="en-US" b="1" dirty="0">
              <a:solidFill>
                <a:srgbClr val="3F3F3F"/>
              </a:solidFill>
              <a:latin typeface="Century Gothic"/>
            </a:endParaRPr>
          </a:p>
        </p:txBody>
      </p:sp>
      <p:cxnSp>
        <p:nvCxnSpPr>
          <p:cNvPr id="70" name="Straight Arrow Connector 69">
            <a:extLst>
              <a:ext uri="{FF2B5EF4-FFF2-40B4-BE49-F238E27FC236}">
                <a16:creationId xmlns:a16="http://schemas.microsoft.com/office/drawing/2014/main" id="{167CF7FA-D908-75F6-82D9-33DEBF831B50}"/>
              </a:ext>
            </a:extLst>
          </p:cNvPr>
          <p:cNvCxnSpPr>
            <a:cxnSpLocks/>
          </p:cNvCxnSpPr>
          <p:nvPr/>
        </p:nvCxnSpPr>
        <p:spPr>
          <a:xfrm>
            <a:off x="7002404" y="24852545"/>
            <a:ext cx="507301" cy="17154"/>
          </a:xfrm>
          <a:prstGeom prst="straightConnector1">
            <a:avLst/>
          </a:prstGeom>
          <a:ln w="57150">
            <a:solidFill>
              <a:srgbClr val="A26F38"/>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94F1061F-E3C2-93EE-D16C-104479DA58D8}"/>
              </a:ext>
            </a:extLst>
          </p:cNvPr>
          <p:cNvSpPr/>
          <p:nvPr/>
        </p:nvSpPr>
        <p:spPr>
          <a:xfrm>
            <a:off x="800366" y="28763525"/>
            <a:ext cx="2795861" cy="923387"/>
          </a:xfrm>
          <a:prstGeom prst="roundRect">
            <a:avLst/>
          </a:prstGeom>
          <a:solidFill>
            <a:schemeClr val="accent6">
              <a:lumMod val="60000"/>
              <a:lumOff val="40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dirty="0">
                <a:solidFill>
                  <a:srgbClr val="3F3F3F"/>
                </a:solidFill>
                <a:latin typeface="Century Gothic"/>
                <a:cs typeface="Arial"/>
              </a:rPr>
              <a:t>RAP</a:t>
            </a:r>
            <a:r>
              <a:rPr lang="en-US" sz="2450" b="1" dirty="0">
                <a:solidFill>
                  <a:srgbClr val="3F3F3F"/>
                </a:solidFill>
                <a:latin typeface="Century Gothic"/>
              </a:rPr>
              <a:t> Biomass</a:t>
            </a:r>
            <a:endParaRPr lang="en-US" sz="2489" b="1" dirty="0">
              <a:solidFill>
                <a:srgbClr val="3F3F3F"/>
              </a:solidFill>
              <a:latin typeface="Century Gothic"/>
              <a:cs typeface="Arial"/>
            </a:endParaRPr>
          </a:p>
          <a:p>
            <a:pPr algn="ctr"/>
            <a:r>
              <a:rPr lang="en-US" sz="1300" b="1" dirty="0">
                <a:solidFill>
                  <a:srgbClr val="3F3F3F"/>
                </a:solidFill>
                <a:latin typeface="Century Gothic"/>
                <a:cs typeface="Arial"/>
              </a:rPr>
              <a:t>Spatial: 30m   Temporal: 16d</a:t>
            </a:r>
          </a:p>
        </p:txBody>
      </p:sp>
      <p:sp>
        <p:nvSpPr>
          <p:cNvPr id="71" name="Rectangle: Rounded Corners 70">
            <a:extLst>
              <a:ext uri="{FF2B5EF4-FFF2-40B4-BE49-F238E27FC236}">
                <a16:creationId xmlns:a16="http://schemas.microsoft.com/office/drawing/2014/main" id="{E91864D4-4760-38BF-FBD0-23E58D06CD1F}"/>
              </a:ext>
            </a:extLst>
          </p:cNvPr>
          <p:cNvSpPr/>
          <p:nvPr/>
        </p:nvSpPr>
        <p:spPr>
          <a:xfrm>
            <a:off x="7103415" y="27429945"/>
            <a:ext cx="3303830" cy="1475137"/>
          </a:xfrm>
          <a:prstGeom prst="roundRect">
            <a:avLst/>
          </a:prstGeom>
          <a:solidFill>
            <a:srgbClr val="ED925A"/>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a:solidFill>
                  <a:srgbClr val="3F3F3F"/>
                </a:solidFill>
                <a:latin typeface="Century Gothic"/>
              </a:rPr>
              <a:t>Transect Clipping Data</a:t>
            </a:r>
            <a:endParaRPr lang="en-US">
              <a:solidFill>
                <a:srgbClr val="3F3F3F"/>
              </a:solidFill>
              <a:latin typeface="Century Gothic"/>
            </a:endParaRPr>
          </a:p>
          <a:p>
            <a:pPr algn="ctr"/>
            <a:r>
              <a:rPr lang="en-US" sz="1300" b="1">
                <a:solidFill>
                  <a:srgbClr val="3F3F3F"/>
                </a:solidFill>
                <a:latin typeface="Century Gothic"/>
              </a:rPr>
              <a:t> Biomass and LAI readings from 2 points per transect</a:t>
            </a:r>
          </a:p>
          <a:p>
            <a:pPr algn="ctr"/>
            <a:endParaRPr lang="en-US" sz="1300" b="1">
              <a:solidFill>
                <a:srgbClr val="3F3F3F"/>
              </a:solidFill>
              <a:latin typeface="Century Gothic"/>
            </a:endParaRPr>
          </a:p>
          <a:p>
            <a:pPr algn="ctr"/>
            <a:r>
              <a:rPr lang="en-US" sz="1300" b="1">
                <a:solidFill>
                  <a:srgbClr val="3F3F3F"/>
                </a:solidFill>
                <a:latin typeface="Century Gothic"/>
              </a:rPr>
              <a:t>Temporal: 28d</a:t>
            </a:r>
            <a:endParaRPr lang="en-US" sz="1300" b="1">
              <a:latin typeface="Century Gothic"/>
            </a:endParaRPr>
          </a:p>
        </p:txBody>
      </p:sp>
      <p:sp>
        <p:nvSpPr>
          <p:cNvPr id="72" name="Rectangle: Rounded Corners 71">
            <a:extLst>
              <a:ext uri="{FF2B5EF4-FFF2-40B4-BE49-F238E27FC236}">
                <a16:creationId xmlns:a16="http://schemas.microsoft.com/office/drawing/2014/main" id="{1A65BE81-BB72-617C-E999-460B95DDE769}"/>
              </a:ext>
            </a:extLst>
          </p:cNvPr>
          <p:cNvSpPr/>
          <p:nvPr/>
        </p:nvSpPr>
        <p:spPr>
          <a:xfrm>
            <a:off x="4701555" y="27993642"/>
            <a:ext cx="1876788" cy="1306711"/>
          </a:xfrm>
          <a:prstGeom prst="roundRect">
            <a:avLst/>
          </a:prstGeom>
          <a:solidFill>
            <a:schemeClr val="bg1">
              <a:lumMod val="75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dirty="0">
                <a:solidFill>
                  <a:srgbClr val="3F3F3F"/>
                </a:solidFill>
                <a:latin typeface="Century Gothic"/>
              </a:rPr>
              <a:t>Noble Research Institute</a:t>
            </a:r>
          </a:p>
        </p:txBody>
      </p:sp>
      <p:cxnSp>
        <p:nvCxnSpPr>
          <p:cNvPr id="80" name="Straight Arrow Connector 79">
            <a:extLst>
              <a:ext uri="{FF2B5EF4-FFF2-40B4-BE49-F238E27FC236}">
                <a16:creationId xmlns:a16="http://schemas.microsoft.com/office/drawing/2014/main" id="{3653F956-A707-0DDC-4140-CC035FE18F68}"/>
              </a:ext>
            </a:extLst>
          </p:cNvPr>
          <p:cNvCxnSpPr>
            <a:cxnSpLocks/>
          </p:cNvCxnSpPr>
          <p:nvPr/>
        </p:nvCxnSpPr>
        <p:spPr>
          <a:xfrm>
            <a:off x="8198461" y="25554450"/>
            <a:ext cx="6111" cy="899312"/>
          </a:xfrm>
          <a:prstGeom prst="straightConnector1">
            <a:avLst/>
          </a:prstGeom>
          <a:ln w="57150">
            <a:solidFill>
              <a:srgbClr val="97714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B41F2505-E5FB-8657-BEA7-DF39A8B69FB6}"/>
              </a:ext>
            </a:extLst>
          </p:cNvPr>
          <p:cNvSpPr/>
          <p:nvPr/>
        </p:nvSpPr>
        <p:spPr>
          <a:xfrm>
            <a:off x="7096671" y="29029952"/>
            <a:ext cx="3097720" cy="1023578"/>
          </a:xfrm>
          <a:prstGeom prst="roundRect">
            <a:avLst/>
          </a:prstGeom>
          <a:solidFill>
            <a:schemeClr val="accent5">
              <a:lumMod val="20000"/>
              <a:lumOff val="80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000" b="1" dirty="0">
                <a:solidFill>
                  <a:srgbClr val="3F3F3F"/>
                </a:solidFill>
                <a:latin typeface="Century Gothic"/>
              </a:rPr>
              <a:t>Forage biomass data (pre and post grazing)</a:t>
            </a:r>
            <a:endParaRPr lang="en-US" sz="2000" dirty="0">
              <a:solidFill>
                <a:srgbClr val="3F3F3F"/>
              </a:solidFill>
              <a:latin typeface="Century Gothic"/>
            </a:endParaRPr>
          </a:p>
        </p:txBody>
      </p:sp>
      <p:sp>
        <p:nvSpPr>
          <p:cNvPr id="82" name="Right Brace 81">
            <a:extLst>
              <a:ext uri="{FF2B5EF4-FFF2-40B4-BE49-F238E27FC236}">
                <a16:creationId xmlns:a16="http://schemas.microsoft.com/office/drawing/2014/main" id="{F0EE8581-F405-6042-8EB0-07F7A75D6E23}"/>
              </a:ext>
            </a:extLst>
          </p:cNvPr>
          <p:cNvSpPr/>
          <p:nvPr/>
        </p:nvSpPr>
        <p:spPr>
          <a:xfrm rot="10800000">
            <a:off x="6582826" y="27875304"/>
            <a:ext cx="517986" cy="1641521"/>
          </a:xfrm>
          <a:prstGeom prst="rightBrace">
            <a:avLst/>
          </a:prstGeom>
          <a:noFill/>
          <a:ln w="57150">
            <a:solidFill>
              <a:srgbClr val="A26F38"/>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sz="2489">
              <a:latin typeface="Century Gothic"/>
            </a:endParaRPr>
          </a:p>
        </p:txBody>
      </p:sp>
      <p:sp>
        <p:nvSpPr>
          <p:cNvPr id="85" name="Rectangle: Rounded Corners 84">
            <a:extLst>
              <a:ext uri="{FF2B5EF4-FFF2-40B4-BE49-F238E27FC236}">
                <a16:creationId xmlns:a16="http://schemas.microsoft.com/office/drawing/2014/main" id="{39BF099A-C1F0-8E88-3CBA-22BE64BD4A1C}"/>
              </a:ext>
            </a:extLst>
          </p:cNvPr>
          <p:cNvSpPr/>
          <p:nvPr/>
        </p:nvSpPr>
        <p:spPr>
          <a:xfrm>
            <a:off x="10959793" y="26130963"/>
            <a:ext cx="2336469" cy="2440512"/>
          </a:xfrm>
          <a:prstGeom prst="roundRect">
            <a:avLst/>
          </a:prstGeom>
          <a:solidFill>
            <a:schemeClr val="accent5">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500">
                <a:solidFill>
                  <a:schemeClr val="bg1"/>
                </a:solidFill>
                <a:latin typeface="Century Gothic"/>
              </a:rPr>
              <a:t>Statistical </a:t>
            </a:r>
            <a:r>
              <a:rPr lang="en-US" sz="2450">
                <a:solidFill>
                  <a:schemeClr val="bg1"/>
                </a:solidFill>
                <a:latin typeface="Century Gothic"/>
              </a:rPr>
              <a:t>Comparison</a:t>
            </a:r>
          </a:p>
        </p:txBody>
      </p:sp>
      <p:pic>
        <p:nvPicPr>
          <p:cNvPr id="86" name="Graphic 59" descr="Statistics outline">
            <a:extLst>
              <a:ext uri="{FF2B5EF4-FFF2-40B4-BE49-F238E27FC236}">
                <a16:creationId xmlns:a16="http://schemas.microsoft.com/office/drawing/2014/main" id="{63BB9D31-EF44-BB16-08FC-EFFCABD1A2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12210" y="27166572"/>
            <a:ext cx="1204669" cy="1164645"/>
          </a:xfrm>
          <a:prstGeom prst="rect">
            <a:avLst/>
          </a:prstGeom>
        </p:spPr>
      </p:pic>
      <p:sp>
        <p:nvSpPr>
          <p:cNvPr id="87" name="Rectangle: Rounded Corners 86">
            <a:extLst>
              <a:ext uri="{FF2B5EF4-FFF2-40B4-BE49-F238E27FC236}">
                <a16:creationId xmlns:a16="http://schemas.microsoft.com/office/drawing/2014/main" id="{91D8A50E-6F74-3995-FF48-CFDE6AB11696}"/>
              </a:ext>
            </a:extLst>
          </p:cNvPr>
          <p:cNvSpPr/>
          <p:nvPr/>
        </p:nvSpPr>
        <p:spPr>
          <a:xfrm>
            <a:off x="11775025" y="24573744"/>
            <a:ext cx="2460538" cy="913437"/>
          </a:xfrm>
          <a:prstGeom prst="roundRect">
            <a:avLst/>
          </a:prstGeom>
          <a:solidFill>
            <a:schemeClr val="bg1">
              <a:lumMod val="85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500" b="1" dirty="0">
                <a:solidFill>
                  <a:srgbClr val="3F3F3F"/>
                </a:solidFill>
                <a:latin typeface="Century Gothic"/>
              </a:rPr>
              <a:t>Correlation Analysis</a:t>
            </a:r>
          </a:p>
        </p:txBody>
      </p:sp>
      <p:sp>
        <p:nvSpPr>
          <p:cNvPr id="88" name="Rectangle: Rounded Corners 87">
            <a:extLst>
              <a:ext uri="{FF2B5EF4-FFF2-40B4-BE49-F238E27FC236}">
                <a16:creationId xmlns:a16="http://schemas.microsoft.com/office/drawing/2014/main" id="{79AEB3E2-ADBF-E476-13B6-508124B1A1A6}"/>
              </a:ext>
            </a:extLst>
          </p:cNvPr>
          <p:cNvSpPr/>
          <p:nvPr/>
        </p:nvSpPr>
        <p:spPr>
          <a:xfrm>
            <a:off x="9779253" y="24715288"/>
            <a:ext cx="1896579" cy="618293"/>
          </a:xfrm>
          <a:prstGeom prst="roundRect">
            <a:avLst/>
          </a:prstGeom>
          <a:solidFill>
            <a:schemeClr val="bg1">
              <a:lumMod val="85000"/>
            </a:schemeClr>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450" b="1" dirty="0">
                <a:solidFill>
                  <a:srgbClr val="3F3F3F"/>
                </a:solidFill>
                <a:latin typeface="Century Gothic"/>
              </a:rPr>
              <a:t>ANOVA</a:t>
            </a:r>
            <a:endParaRPr lang="en-US" b="1" dirty="0">
              <a:solidFill>
                <a:srgbClr val="3F3F3F"/>
              </a:solidFill>
              <a:latin typeface="Century Gothic"/>
            </a:endParaRPr>
          </a:p>
        </p:txBody>
      </p:sp>
      <p:sp>
        <p:nvSpPr>
          <p:cNvPr id="90" name="Right Brace 89">
            <a:extLst>
              <a:ext uri="{FF2B5EF4-FFF2-40B4-BE49-F238E27FC236}">
                <a16:creationId xmlns:a16="http://schemas.microsoft.com/office/drawing/2014/main" id="{4829B7F7-2CF9-974A-BC0B-5D21635741DD}"/>
              </a:ext>
            </a:extLst>
          </p:cNvPr>
          <p:cNvSpPr/>
          <p:nvPr/>
        </p:nvSpPr>
        <p:spPr>
          <a:xfrm rot="5400000">
            <a:off x="11833683" y="24610455"/>
            <a:ext cx="464154" cy="2455586"/>
          </a:xfrm>
          <a:prstGeom prst="rightBrace">
            <a:avLst/>
          </a:prstGeom>
          <a:noFill/>
          <a:ln w="57150">
            <a:solidFill>
              <a:srgbClr val="A26F38"/>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sz="2489">
              <a:latin typeface="Century Gothic"/>
            </a:endParaRPr>
          </a:p>
        </p:txBody>
      </p:sp>
      <p:cxnSp>
        <p:nvCxnSpPr>
          <p:cNvPr id="76" name="Straight Arrow Connector 75">
            <a:extLst>
              <a:ext uri="{FF2B5EF4-FFF2-40B4-BE49-F238E27FC236}">
                <a16:creationId xmlns:a16="http://schemas.microsoft.com/office/drawing/2014/main" id="{C9AB9E3C-DC7E-B0D1-5CAC-CA2B56DCD5E3}"/>
              </a:ext>
            </a:extLst>
          </p:cNvPr>
          <p:cNvCxnSpPr/>
          <p:nvPr/>
        </p:nvCxnSpPr>
        <p:spPr>
          <a:xfrm>
            <a:off x="10748473" y="26822111"/>
            <a:ext cx="13259" cy="2613124"/>
          </a:xfrm>
          <a:prstGeom prst="straightConnector1">
            <a:avLst/>
          </a:prstGeom>
          <a:ln w="57150">
            <a:solidFill>
              <a:srgbClr val="977141"/>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0C3EF4B-5467-F204-E9CE-2C3E6957E5A8}"/>
              </a:ext>
            </a:extLst>
          </p:cNvPr>
          <p:cNvCxnSpPr>
            <a:cxnSpLocks/>
          </p:cNvCxnSpPr>
          <p:nvPr/>
        </p:nvCxnSpPr>
        <p:spPr>
          <a:xfrm flipH="1">
            <a:off x="9421069" y="26847991"/>
            <a:ext cx="1338724" cy="2023"/>
          </a:xfrm>
          <a:prstGeom prst="straightConnector1">
            <a:avLst/>
          </a:prstGeom>
          <a:ln w="57150">
            <a:solidFill>
              <a:srgbClr val="97714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E4C9158-9AC8-7F73-A31B-071703FD9B81}"/>
              </a:ext>
            </a:extLst>
          </p:cNvPr>
          <p:cNvCxnSpPr>
            <a:cxnSpLocks/>
          </p:cNvCxnSpPr>
          <p:nvPr/>
        </p:nvCxnSpPr>
        <p:spPr>
          <a:xfrm flipH="1" flipV="1">
            <a:off x="10193490" y="29416926"/>
            <a:ext cx="592863" cy="5493"/>
          </a:xfrm>
          <a:prstGeom prst="straightConnector1">
            <a:avLst/>
          </a:prstGeom>
          <a:ln w="57150">
            <a:solidFill>
              <a:srgbClr val="97714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49ACE01-4C43-E434-ECE0-85D0387E0D4F}"/>
              </a:ext>
            </a:extLst>
          </p:cNvPr>
          <p:cNvCxnSpPr>
            <a:cxnSpLocks/>
          </p:cNvCxnSpPr>
          <p:nvPr/>
        </p:nvCxnSpPr>
        <p:spPr>
          <a:xfrm>
            <a:off x="9175034" y="26616592"/>
            <a:ext cx="1584556" cy="9239"/>
          </a:xfrm>
          <a:prstGeom prst="straightConnector1">
            <a:avLst/>
          </a:prstGeom>
          <a:ln w="57150">
            <a:solidFill>
              <a:srgbClr val="97714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A0CEBA-CFBA-B9B9-2455-DC86C59F79A6}"/>
              </a:ext>
            </a:extLst>
          </p:cNvPr>
          <p:cNvSpPr txBox="1"/>
          <p:nvPr/>
        </p:nvSpPr>
        <p:spPr>
          <a:xfrm>
            <a:off x="14477529" y="28962534"/>
            <a:ext cx="8164734" cy="769441"/>
          </a:xfrm>
          <a:prstGeom prst="rect">
            <a:avLst/>
          </a:prstGeom>
          <a:noFill/>
        </p:spPr>
        <p:txBody>
          <a:bodyPr wrap="square" rtlCol="0">
            <a:spAutoFit/>
          </a:bodyPr>
          <a:lstStyle/>
          <a:p>
            <a:r>
              <a:rPr lang="en-US" sz="4400" b="1">
                <a:solidFill>
                  <a:srgbClr val="D2672B"/>
                </a:solidFill>
                <a:latin typeface="Century Gothic" panose="020B0502020202020204" pitchFamily="34" charset="0"/>
              </a:rPr>
              <a:t>Team Members</a:t>
            </a:r>
          </a:p>
        </p:txBody>
      </p:sp>
      <p:sp>
        <p:nvSpPr>
          <p:cNvPr id="25" name="Text Placeholder 16">
            <a:extLst>
              <a:ext uri="{FF2B5EF4-FFF2-40B4-BE49-F238E27FC236}">
                <a16:creationId xmlns:a16="http://schemas.microsoft.com/office/drawing/2014/main" id="{8EB74875-4E52-B274-D84D-703C79CB843C}"/>
              </a:ext>
            </a:extLst>
          </p:cNvPr>
          <p:cNvSpPr txBox="1">
            <a:spLocks/>
          </p:cNvSpPr>
          <p:nvPr/>
        </p:nvSpPr>
        <p:spPr>
          <a:xfrm>
            <a:off x="14244387" y="32402891"/>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a:ea typeface="+mn-lt"/>
                <a:cs typeface="+mn-lt"/>
              </a:rPr>
              <a:t>Ashley Bañuelos</a:t>
            </a:r>
          </a:p>
          <a:p>
            <a:pPr algn="ctr">
              <a:lnSpc>
                <a:spcPct val="100000"/>
              </a:lnSpc>
              <a:spcBef>
                <a:spcPts val="0"/>
              </a:spcBef>
            </a:pPr>
            <a:r>
              <a:rPr lang="en-US">
                <a:solidFill>
                  <a:schemeClr val="tx1">
                    <a:lumMod val="75000"/>
                  </a:schemeClr>
                </a:solidFill>
                <a:latin typeface="Garamond"/>
              </a:rPr>
              <a:t>Project Lead</a:t>
            </a:r>
          </a:p>
        </p:txBody>
      </p:sp>
      <p:sp>
        <p:nvSpPr>
          <p:cNvPr id="26" name="Text Placeholder 16">
            <a:extLst>
              <a:ext uri="{FF2B5EF4-FFF2-40B4-BE49-F238E27FC236}">
                <a16:creationId xmlns:a16="http://schemas.microsoft.com/office/drawing/2014/main" id="{F6EE2B43-E8A3-4755-A993-461B2FCE7B0B}"/>
              </a:ext>
            </a:extLst>
          </p:cNvPr>
          <p:cNvSpPr txBox="1">
            <a:spLocks/>
          </p:cNvSpPr>
          <p:nvPr/>
        </p:nvSpPr>
        <p:spPr>
          <a:xfrm>
            <a:off x="17013908" y="32402890"/>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a:rPr>
              <a:t>Alyssa Spencer</a:t>
            </a:r>
            <a:endParaRPr lang="en-US"/>
          </a:p>
        </p:txBody>
      </p:sp>
      <p:sp>
        <p:nvSpPr>
          <p:cNvPr id="27" name="Text Placeholder 16">
            <a:extLst>
              <a:ext uri="{FF2B5EF4-FFF2-40B4-BE49-F238E27FC236}">
                <a16:creationId xmlns:a16="http://schemas.microsoft.com/office/drawing/2014/main" id="{C9D56256-62AB-03F7-FB19-51F9FA420D17}"/>
              </a:ext>
            </a:extLst>
          </p:cNvPr>
          <p:cNvSpPr txBox="1">
            <a:spLocks/>
          </p:cNvSpPr>
          <p:nvPr/>
        </p:nvSpPr>
        <p:spPr>
          <a:xfrm>
            <a:off x="19903315" y="32402891"/>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rgbClr val="000000"/>
                </a:solidFill>
                <a:latin typeface="Garamond"/>
                <a:ea typeface="+mn-lt"/>
                <a:cs typeface="+mn-lt"/>
              </a:rPr>
              <a:t>Joseph Dale</a:t>
            </a:r>
          </a:p>
        </p:txBody>
      </p:sp>
      <p:sp>
        <p:nvSpPr>
          <p:cNvPr id="28" name="Text Placeholder 16">
            <a:extLst>
              <a:ext uri="{FF2B5EF4-FFF2-40B4-BE49-F238E27FC236}">
                <a16:creationId xmlns:a16="http://schemas.microsoft.com/office/drawing/2014/main" id="{562DE67C-886B-AF4E-B5E4-CF736AF0F777}"/>
              </a:ext>
            </a:extLst>
          </p:cNvPr>
          <p:cNvSpPr txBox="1">
            <a:spLocks/>
          </p:cNvSpPr>
          <p:nvPr/>
        </p:nvSpPr>
        <p:spPr>
          <a:xfrm>
            <a:off x="86141769" y="120487966"/>
            <a:ext cx="10431660" cy="324814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err="1">
                <a:solidFill>
                  <a:srgbClr val="000000"/>
                </a:solidFill>
                <a:latin typeface="Garamond"/>
              </a:rPr>
              <a:t>Yezzen</a:t>
            </a:r>
            <a:r>
              <a:rPr lang="en-US">
                <a:solidFill>
                  <a:srgbClr val="000000"/>
                </a:solidFill>
                <a:latin typeface="Garamond"/>
              </a:rPr>
              <a:t> </a:t>
            </a:r>
            <a:r>
              <a:rPr lang="en-US" err="1">
                <a:solidFill>
                  <a:srgbClr val="000000"/>
                </a:solidFill>
                <a:latin typeface="Garamond"/>
              </a:rPr>
              <a:t>Khazindar</a:t>
            </a:r>
          </a:p>
          <a:p>
            <a:pPr algn="ctr">
              <a:lnSpc>
                <a:spcPct val="100000"/>
              </a:lnSpc>
            </a:pPr>
            <a:endParaRPr lang="en-US">
              <a:solidFill>
                <a:schemeClr val="tx1">
                  <a:lumMod val="75000"/>
                </a:schemeClr>
              </a:solidFill>
              <a:latin typeface="Garamond" panose="02020404030301010803" pitchFamily="18" charset="0"/>
            </a:endParaRPr>
          </a:p>
        </p:txBody>
      </p:sp>
      <p:pic>
        <p:nvPicPr>
          <p:cNvPr id="29" name="Picture 28">
            <a:extLst>
              <a:ext uri="{FF2B5EF4-FFF2-40B4-BE49-F238E27FC236}">
                <a16:creationId xmlns:a16="http://schemas.microsoft.com/office/drawing/2014/main" id="{2A3DB938-9584-BD3D-626C-5FEBF808638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0519974" y="30151123"/>
            <a:ext cx="2103120" cy="2103120"/>
          </a:xfrm>
          <a:prstGeom prst="rect">
            <a:avLst/>
          </a:prstGeom>
        </p:spPr>
      </p:pic>
      <p:pic>
        <p:nvPicPr>
          <p:cNvPr id="30" name="Picture 29">
            <a:extLst>
              <a:ext uri="{FF2B5EF4-FFF2-40B4-BE49-F238E27FC236}">
                <a16:creationId xmlns:a16="http://schemas.microsoft.com/office/drawing/2014/main" id="{924788AD-AD65-6880-C748-7354BAD5E13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4676178" y="30151123"/>
            <a:ext cx="2103120" cy="2103120"/>
          </a:xfrm>
          <a:prstGeom prst="rect">
            <a:avLst/>
          </a:prstGeom>
        </p:spPr>
      </p:pic>
      <p:pic>
        <p:nvPicPr>
          <p:cNvPr id="31" name="Picture 30">
            <a:extLst>
              <a:ext uri="{FF2B5EF4-FFF2-40B4-BE49-F238E27FC236}">
                <a16:creationId xmlns:a16="http://schemas.microsoft.com/office/drawing/2014/main" id="{7742306A-F9EF-3EB8-5FB1-E8751A2332B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598076" y="30151123"/>
            <a:ext cx="2103120" cy="2103120"/>
          </a:xfrm>
          <a:prstGeom prst="rect">
            <a:avLst/>
          </a:prstGeom>
        </p:spPr>
      </p:pic>
      <p:pic>
        <p:nvPicPr>
          <p:cNvPr id="32" name="Picture 31">
            <a:extLst>
              <a:ext uri="{FF2B5EF4-FFF2-40B4-BE49-F238E27FC236}">
                <a16:creationId xmlns:a16="http://schemas.microsoft.com/office/drawing/2014/main" id="{DCE1E9A4-4187-5189-350F-EAB0452ED8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3441872" y="30151123"/>
            <a:ext cx="2103120" cy="2103120"/>
          </a:xfrm>
          <a:prstGeom prst="rect">
            <a:avLst/>
          </a:prstGeom>
        </p:spPr>
      </p:pic>
      <p:pic>
        <p:nvPicPr>
          <p:cNvPr id="33" name="Picture 32" descr="A person in a purple shirt&#10;&#10;Description automatically generated">
            <a:extLst>
              <a:ext uri="{FF2B5EF4-FFF2-40B4-BE49-F238E27FC236}">
                <a16:creationId xmlns:a16="http://schemas.microsoft.com/office/drawing/2014/main" id="{E3DD1864-711F-6BC5-00FB-51D79C399021}"/>
              </a:ext>
            </a:extLst>
          </p:cNvPr>
          <p:cNvPicPr>
            <a:picLocks/>
          </p:cNvPicPr>
          <p:nvPr/>
        </p:nvPicPr>
        <p:blipFill rotWithShape="1">
          <a:blip r:embed="rId13"/>
          <a:srcRect t="-238" r="-1190" b="13265"/>
          <a:stretch/>
        </p:blipFill>
        <p:spPr>
          <a:xfrm>
            <a:off x="20745069" y="30372460"/>
            <a:ext cx="1645920" cy="1645920"/>
          </a:xfrm>
          <a:prstGeom prst="flowChartConnector">
            <a:avLst/>
          </a:prstGeom>
        </p:spPr>
      </p:pic>
      <p:pic>
        <p:nvPicPr>
          <p:cNvPr id="34" name="Picture 33" descr="A person standing in a field with mountains in the background&#10;&#10;Description automatically generated">
            <a:extLst>
              <a:ext uri="{FF2B5EF4-FFF2-40B4-BE49-F238E27FC236}">
                <a16:creationId xmlns:a16="http://schemas.microsoft.com/office/drawing/2014/main" id="{D59E837F-0406-5513-58C8-89759D66BAEC}"/>
              </a:ext>
            </a:extLst>
          </p:cNvPr>
          <p:cNvPicPr>
            <a:picLocks noChangeAspect="1"/>
          </p:cNvPicPr>
          <p:nvPr/>
        </p:nvPicPr>
        <p:blipFill rotWithShape="1">
          <a:blip r:embed="rId14"/>
          <a:srcRect t="7279" r="-1849" b="14470"/>
          <a:stretch/>
        </p:blipFill>
        <p:spPr>
          <a:xfrm>
            <a:off x="23685176" y="30383565"/>
            <a:ext cx="1649455" cy="1645920"/>
          </a:xfrm>
          <a:prstGeom prst="flowChartConnector">
            <a:avLst/>
          </a:prstGeom>
        </p:spPr>
      </p:pic>
      <p:pic>
        <p:nvPicPr>
          <p:cNvPr id="2" name="Picture 1" descr="A person smiling in front of yellow trees&#10;&#10;Description automatically generated">
            <a:extLst>
              <a:ext uri="{FF2B5EF4-FFF2-40B4-BE49-F238E27FC236}">
                <a16:creationId xmlns:a16="http://schemas.microsoft.com/office/drawing/2014/main" id="{0B01DFAB-2BE2-3063-D695-7B53E6A9CA52}"/>
              </a:ext>
            </a:extLst>
          </p:cNvPr>
          <p:cNvPicPr>
            <a:picLocks/>
          </p:cNvPicPr>
          <p:nvPr/>
        </p:nvPicPr>
        <p:blipFill>
          <a:blip r:embed="rId15"/>
          <a:stretch>
            <a:fillRect/>
          </a:stretch>
        </p:blipFill>
        <p:spPr>
          <a:xfrm>
            <a:off x="17833683" y="30417533"/>
            <a:ext cx="1645920" cy="1645920"/>
          </a:xfrm>
          <a:prstGeom prst="flowChartConnector">
            <a:avLst/>
          </a:prstGeom>
        </p:spPr>
      </p:pic>
      <p:pic>
        <p:nvPicPr>
          <p:cNvPr id="67" name="Picture 66">
            <a:extLst>
              <a:ext uri="{FF2B5EF4-FFF2-40B4-BE49-F238E27FC236}">
                <a16:creationId xmlns:a16="http://schemas.microsoft.com/office/drawing/2014/main" id="{E578914A-167F-861E-6E92-766BAEC50B8D}"/>
              </a:ext>
            </a:extLst>
          </p:cNvPr>
          <p:cNvPicPr>
            <a:picLocks/>
          </p:cNvPicPr>
          <p:nvPr/>
        </p:nvPicPr>
        <p:blipFill>
          <a:blip r:embed="rId16"/>
          <a:stretch>
            <a:fillRect/>
          </a:stretch>
        </p:blipFill>
        <p:spPr>
          <a:xfrm>
            <a:off x="14904778" y="30393837"/>
            <a:ext cx="1645920" cy="1645920"/>
          </a:xfrm>
          <a:prstGeom prst="flowChartConnector">
            <a:avLst/>
          </a:prstGeom>
        </p:spPr>
      </p:pic>
      <p:sp>
        <p:nvSpPr>
          <p:cNvPr id="4" name="TextBox 3">
            <a:extLst>
              <a:ext uri="{FF2B5EF4-FFF2-40B4-BE49-F238E27FC236}">
                <a16:creationId xmlns:a16="http://schemas.microsoft.com/office/drawing/2014/main" id="{9DA6651B-9725-4F98-6D9D-51E5F71115CF}"/>
              </a:ext>
            </a:extLst>
          </p:cNvPr>
          <p:cNvSpPr txBox="1"/>
          <p:nvPr/>
        </p:nvSpPr>
        <p:spPr>
          <a:xfrm>
            <a:off x="960596" y="6269454"/>
            <a:ext cx="11674407" cy="4524315"/>
          </a:xfrm>
          <a:prstGeom prst="rect">
            <a:avLst/>
          </a:prstGeom>
          <a:noFill/>
        </p:spPr>
        <p:txBody>
          <a:bodyPr wrap="square" lIns="91440" tIns="45720" rIns="91440" bIns="45720" rtlCol="0" anchor="t">
            <a:spAutoFit/>
          </a:bodyPr>
          <a:lstStyle/>
          <a:p>
            <a:r>
              <a:rPr lang="en-US" sz="2400" dirty="0">
                <a:solidFill>
                  <a:srgbClr val="000000"/>
                </a:solidFill>
                <a:latin typeface="Garamond"/>
              </a:rPr>
              <a:t>R</a:t>
            </a:r>
            <a:r>
              <a:rPr lang="en-US" sz="2400" b="0" i="0" dirty="0">
                <a:solidFill>
                  <a:srgbClr val="000000"/>
                </a:solidFill>
                <a:effectLst/>
                <a:latin typeface="Garamond"/>
              </a:rPr>
              <a:t>angelands are vital ecosystems that serve important ecological and economic functions for both humans and livestock. Composed primarily of grasses,</a:t>
            </a:r>
            <a:r>
              <a:rPr lang="en-US" sz="2400" dirty="0">
                <a:solidFill>
                  <a:srgbClr val="000000"/>
                </a:solidFill>
                <a:latin typeface="Garamond"/>
              </a:rPr>
              <a:t> </a:t>
            </a:r>
            <a:r>
              <a:rPr lang="en-US" sz="2400" b="0" i="0" dirty="0">
                <a:solidFill>
                  <a:srgbClr val="000000"/>
                </a:solidFill>
                <a:effectLst/>
                <a:latin typeface="Garamond"/>
              </a:rPr>
              <a:t>shrubs and dispersed trees, rangelands encompass about 30% of terrestrial carbon stocks. The balance of the carbon cycle on these ecosystems is highly dynamic and exhibits the largest variability in aboveground net primary productivity (NPP) of biomes in North America. Given their broad spatial distribution and their influence on the global terrestrial carbon cycle, there is an urgent need for effective rangeland monitoring and management strategies to sustain rangeland ecosystem health and function. </a:t>
            </a:r>
            <a:r>
              <a:rPr lang="en-US" sz="2400" dirty="0">
                <a:solidFill>
                  <a:srgbClr val="000000"/>
                </a:solidFill>
                <a:latin typeface="Garamond"/>
              </a:rPr>
              <a:t>To better assess NPP in rangelands, the team compared several remote sensing derived </a:t>
            </a:r>
            <a:r>
              <a:rPr lang="en-US" sz="2400" b="0" i="0" dirty="0">
                <a:solidFill>
                  <a:srgbClr val="000000"/>
                </a:solidFill>
                <a:effectLst/>
                <a:latin typeface="Garamond"/>
              </a:rPr>
              <a:t>NPP </a:t>
            </a:r>
            <a:r>
              <a:rPr lang="en-US" sz="2400" dirty="0">
                <a:solidFill>
                  <a:srgbClr val="000000"/>
                </a:solidFill>
                <a:latin typeface="Garamond"/>
              </a:rPr>
              <a:t>models, including</a:t>
            </a:r>
            <a:r>
              <a:rPr lang="en-US" sz="2400" b="0" i="0" dirty="0">
                <a:solidFill>
                  <a:srgbClr val="000000"/>
                </a:solidFill>
                <a:effectLst/>
                <a:latin typeface="Garamond"/>
              </a:rPr>
              <a:t> MOD17, Robinson Landsat NPP</a:t>
            </a:r>
            <a:r>
              <a:rPr lang="en-US" sz="2400" b="0" i="0" baseline="-25000" dirty="0">
                <a:solidFill>
                  <a:srgbClr val="000000"/>
                </a:solidFill>
                <a:effectLst/>
                <a:latin typeface="Garamond"/>
              </a:rPr>
              <a:t>L30</a:t>
            </a:r>
            <a:r>
              <a:rPr lang="en-US" sz="2400" b="0" i="0" dirty="0">
                <a:solidFill>
                  <a:srgbClr val="000000"/>
                </a:solidFill>
                <a:effectLst/>
                <a:latin typeface="Garamond"/>
              </a:rPr>
              <a:t>, Robinson MODIS NPP</a:t>
            </a:r>
            <a:r>
              <a:rPr lang="en-US" sz="2400" b="0" i="0" baseline="-25000" dirty="0">
                <a:solidFill>
                  <a:srgbClr val="000000"/>
                </a:solidFill>
                <a:effectLst/>
                <a:latin typeface="Garamond"/>
              </a:rPr>
              <a:t>250</a:t>
            </a:r>
            <a:r>
              <a:rPr lang="en-US" sz="2400" b="0" i="0" dirty="0">
                <a:solidFill>
                  <a:srgbClr val="000000"/>
                </a:solidFill>
                <a:effectLst/>
                <a:latin typeface="Garamond"/>
              </a:rPr>
              <a:t>, and Rangeland Analysis Platform (RAP</a:t>
            </a:r>
            <a:r>
              <a:rPr lang="en-US" sz="2400" dirty="0">
                <a:solidFill>
                  <a:srgbClr val="000000"/>
                </a:solidFill>
                <a:latin typeface="Garamond"/>
              </a:rPr>
              <a:t>). This included assessing their influence by vegetation composition to understand how these products are impacted by diverse ranches. Additionally, this project also evaluated the accuracy of RAP's Biomass product using field biomass data as ground truth.</a:t>
            </a:r>
            <a:endParaRPr lang="en-US" sz="2400" dirty="0">
              <a:latin typeface="Garamond"/>
            </a:endParaRPr>
          </a:p>
        </p:txBody>
      </p:sp>
      <p:grpSp>
        <p:nvGrpSpPr>
          <p:cNvPr id="3" name="Group 2">
            <a:extLst>
              <a:ext uri="{FF2B5EF4-FFF2-40B4-BE49-F238E27FC236}">
                <a16:creationId xmlns:a16="http://schemas.microsoft.com/office/drawing/2014/main" id="{90ED43C4-4452-B7AD-D997-142E8B75C012}"/>
              </a:ext>
            </a:extLst>
          </p:cNvPr>
          <p:cNvGrpSpPr/>
          <p:nvPr/>
        </p:nvGrpSpPr>
        <p:grpSpPr>
          <a:xfrm>
            <a:off x="12961315" y="9223303"/>
            <a:ext cx="6268419" cy="5470846"/>
            <a:chOff x="14756561" y="6539277"/>
            <a:chExt cx="4991216" cy="4465569"/>
          </a:xfrm>
        </p:grpSpPr>
        <p:sp>
          <p:nvSpPr>
            <p:cNvPr id="104" name="Rectangle 103">
              <a:extLst>
                <a:ext uri="{FF2B5EF4-FFF2-40B4-BE49-F238E27FC236}">
                  <a16:creationId xmlns:a16="http://schemas.microsoft.com/office/drawing/2014/main" id="{1C0084A1-9CA6-7485-8401-E2029D9CA743}"/>
                </a:ext>
              </a:extLst>
            </p:cNvPr>
            <p:cNvSpPr/>
            <p:nvPr/>
          </p:nvSpPr>
          <p:spPr>
            <a:xfrm>
              <a:off x="14769270" y="6539277"/>
              <a:ext cx="4883850" cy="4465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graph of different colored lines&#10;&#10;Description automatically generated">
              <a:extLst>
                <a:ext uri="{FF2B5EF4-FFF2-40B4-BE49-F238E27FC236}">
                  <a16:creationId xmlns:a16="http://schemas.microsoft.com/office/drawing/2014/main" id="{7B5ED8CC-A45F-7D6F-A0A5-A383EDDBE5BD}"/>
                </a:ext>
              </a:extLst>
            </p:cNvPr>
            <p:cNvPicPr>
              <a:picLocks noChangeAspect="1"/>
            </p:cNvPicPr>
            <p:nvPr/>
          </p:nvPicPr>
          <p:blipFill rotWithShape="1">
            <a:blip r:embed="rId17"/>
            <a:srcRect l="87639" t="40685" r="8832" b="43251"/>
            <a:stretch/>
          </p:blipFill>
          <p:spPr>
            <a:xfrm>
              <a:off x="18649799" y="8575177"/>
              <a:ext cx="268553" cy="750944"/>
            </a:xfrm>
            <a:prstGeom prst="rect">
              <a:avLst/>
            </a:prstGeom>
          </p:spPr>
        </p:pic>
        <p:sp>
          <p:nvSpPr>
            <p:cNvPr id="74" name="TextBox 36">
              <a:extLst>
                <a:ext uri="{FF2B5EF4-FFF2-40B4-BE49-F238E27FC236}">
                  <a16:creationId xmlns:a16="http://schemas.microsoft.com/office/drawing/2014/main" id="{AC34837A-74D5-F2A4-E2E6-6B77B177AB38}"/>
                </a:ext>
              </a:extLst>
            </p:cNvPr>
            <p:cNvSpPr txBox="1"/>
            <p:nvPr/>
          </p:nvSpPr>
          <p:spPr>
            <a:xfrm>
              <a:off x="18813944" y="9109628"/>
              <a:ext cx="933833" cy="3517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latin typeface="Century Gothic"/>
                </a:rPr>
                <a:t>Robinson MODIS</a:t>
              </a:r>
            </a:p>
          </p:txBody>
        </p:sp>
        <p:sp>
          <p:nvSpPr>
            <p:cNvPr id="78" name="TextBox 4">
              <a:extLst>
                <a:ext uri="{FF2B5EF4-FFF2-40B4-BE49-F238E27FC236}">
                  <a16:creationId xmlns:a16="http://schemas.microsoft.com/office/drawing/2014/main" id="{1E3010BD-5288-B0AE-9177-32C81CE3F4AA}"/>
                </a:ext>
              </a:extLst>
            </p:cNvPr>
            <p:cNvSpPr txBox="1"/>
            <p:nvPr/>
          </p:nvSpPr>
          <p:spPr>
            <a:xfrm>
              <a:off x="14769270" y="6710871"/>
              <a:ext cx="4883850" cy="2382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latin typeface="Century Gothic"/>
                </a:rPr>
                <a:t>Mean NPP of Each Model For All Producer Ranches Over Time</a:t>
              </a:r>
            </a:p>
          </p:txBody>
        </p:sp>
        <p:sp>
          <p:nvSpPr>
            <p:cNvPr id="81" name="TextBox 9">
              <a:extLst>
                <a:ext uri="{FF2B5EF4-FFF2-40B4-BE49-F238E27FC236}">
                  <a16:creationId xmlns:a16="http://schemas.microsoft.com/office/drawing/2014/main" id="{E5719B5F-EF03-6C6D-B013-7D75293FB953}"/>
                </a:ext>
              </a:extLst>
            </p:cNvPr>
            <p:cNvSpPr txBox="1"/>
            <p:nvPr/>
          </p:nvSpPr>
          <p:spPr>
            <a:xfrm>
              <a:off x="15965222" y="10500702"/>
              <a:ext cx="435526" cy="2024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a:latin typeface="Century Gothic"/>
                </a:rPr>
                <a:t>2005</a:t>
              </a:r>
              <a:endParaRPr lang="en-US" sz="1100"/>
            </a:p>
          </p:txBody>
        </p:sp>
        <p:sp>
          <p:nvSpPr>
            <p:cNvPr id="83" name="TextBox 6">
              <a:extLst>
                <a:ext uri="{FF2B5EF4-FFF2-40B4-BE49-F238E27FC236}">
                  <a16:creationId xmlns:a16="http://schemas.microsoft.com/office/drawing/2014/main" id="{239FAA30-FA2B-EE54-7005-9F3E8E50D51E}"/>
                </a:ext>
              </a:extLst>
            </p:cNvPr>
            <p:cNvSpPr txBox="1"/>
            <p:nvPr/>
          </p:nvSpPr>
          <p:spPr>
            <a:xfrm>
              <a:off x="14956688" y="7948179"/>
              <a:ext cx="410842" cy="21353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dirty="0">
                  <a:latin typeface="Century Gothic"/>
                </a:rPr>
                <a:t>7500</a:t>
              </a:r>
              <a:endParaRPr lang="en-US" sz="1100" dirty="0"/>
            </a:p>
          </p:txBody>
        </p:sp>
        <p:sp>
          <p:nvSpPr>
            <p:cNvPr id="84" name="TextBox 7">
              <a:extLst>
                <a:ext uri="{FF2B5EF4-FFF2-40B4-BE49-F238E27FC236}">
                  <a16:creationId xmlns:a16="http://schemas.microsoft.com/office/drawing/2014/main" id="{5E12D47A-1806-8C40-99B7-56163CD52F2A}"/>
                </a:ext>
              </a:extLst>
            </p:cNvPr>
            <p:cNvSpPr txBox="1"/>
            <p:nvPr/>
          </p:nvSpPr>
          <p:spPr>
            <a:xfrm>
              <a:off x="14912926" y="8978792"/>
              <a:ext cx="454604" cy="21353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dirty="0">
                  <a:latin typeface="Century Gothic"/>
                </a:rPr>
                <a:t>5000</a:t>
              </a:r>
            </a:p>
          </p:txBody>
        </p:sp>
        <p:sp>
          <p:nvSpPr>
            <p:cNvPr id="89" name="TextBox 8">
              <a:extLst>
                <a:ext uri="{FF2B5EF4-FFF2-40B4-BE49-F238E27FC236}">
                  <a16:creationId xmlns:a16="http://schemas.microsoft.com/office/drawing/2014/main" id="{46EC3225-E18D-07EB-84DB-B0991251F852}"/>
                </a:ext>
              </a:extLst>
            </p:cNvPr>
            <p:cNvSpPr txBox="1"/>
            <p:nvPr/>
          </p:nvSpPr>
          <p:spPr>
            <a:xfrm>
              <a:off x="14912926" y="10027382"/>
              <a:ext cx="454604" cy="21353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dirty="0">
                  <a:latin typeface="Century Gothic"/>
                </a:rPr>
                <a:t>2500</a:t>
              </a:r>
            </a:p>
          </p:txBody>
        </p:sp>
        <p:sp>
          <p:nvSpPr>
            <p:cNvPr id="94" name="TextBox 19">
              <a:extLst>
                <a:ext uri="{FF2B5EF4-FFF2-40B4-BE49-F238E27FC236}">
                  <a16:creationId xmlns:a16="http://schemas.microsoft.com/office/drawing/2014/main" id="{03D4B24A-DD9A-D8DC-4EEF-CFC76652EC5F}"/>
                </a:ext>
              </a:extLst>
            </p:cNvPr>
            <p:cNvSpPr txBox="1"/>
            <p:nvPr/>
          </p:nvSpPr>
          <p:spPr>
            <a:xfrm>
              <a:off x="16789733" y="10500702"/>
              <a:ext cx="435526" cy="2024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a:latin typeface="Century Gothic"/>
                </a:rPr>
                <a:t>2010</a:t>
              </a:r>
              <a:endParaRPr lang="en-US" sz="1100"/>
            </a:p>
          </p:txBody>
        </p:sp>
        <p:sp>
          <p:nvSpPr>
            <p:cNvPr id="95" name="TextBox 27">
              <a:extLst>
                <a:ext uri="{FF2B5EF4-FFF2-40B4-BE49-F238E27FC236}">
                  <a16:creationId xmlns:a16="http://schemas.microsoft.com/office/drawing/2014/main" id="{ADD4309A-D605-9DC0-026F-B9F9EEAB89F7}"/>
                </a:ext>
              </a:extLst>
            </p:cNvPr>
            <p:cNvSpPr txBox="1"/>
            <p:nvPr/>
          </p:nvSpPr>
          <p:spPr>
            <a:xfrm>
              <a:off x="15366833" y="10500702"/>
              <a:ext cx="435526" cy="2024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a:latin typeface="Century Gothic"/>
                </a:rPr>
                <a:t>2001</a:t>
              </a:r>
              <a:endParaRPr lang="en-US" sz="1100"/>
            </a:p>
          </p:txBody>
        </p:sp>
        <p:sp>
          <p:nvSpPr>
            <p:cNvPr id="96" name="TextBox 28">
              <a:extLst>
                <a:ext uri="{FF2B5EF4-FFF2-40B4-BE49-F238E27FC236}">
                  <a16:creationId xmlns:a16="http://schemas.microsoft.com/office/drawing/2014/main" id="{E8DDF66C-713C-63BC-5413-05003C964357}"/>
                </a:ext>
              </a:extLst>
            </p:cNvPr>
            <p:cNvSpPr txBox="1"/>
            <p:nvPr/>
          </p:nvSpPr>
          <p:spPr>
            <a:xfrm>
              <a:off x="18285672" y="10500702"/>
              <a:ext cx="435526" cy="2024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a:latin typeface="Century Gothic"/>
                </a:rPr>
                <a:t>2019</a:t>
              </a:r>
              <a:endParaRPr lang="en-US" sz="1100"/>
            </a:p>
          </p:txBody>
        </p:sp>
        <p:sp>
          <p:nvSpPr>
            <p:cNvPr id="97" name="TextBox 30">
              <a:extLst>
                <a:ext uri="{FF2B5EF4-FFF2-40B4-BE49-F238E27FC236}">
                  <a16:creationId xmlns:a16="http://schemas.microsoft.com/office/drawing/2014/main" id="{7337530D-826E-BC9C-7545-0DE86FFF849B}"/>
                </a:ext>
              </a:extLst>
            </p:cNvPr>
            <p:cNvSpPr txBox="1"/>
            <p:nvPr/>
          </p:nvSpPr>
          <p:spPr>
            <a:xfrm>
              <a:off x="16526984" y="10695582"/>
              <a:ext cx="939434" cy="2024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a:latin typeface="Century Gothic"/>
                </a:rPr>
                <a:t>Year</a:t>
              </a:r>
              <a:endParaRPr lang="en-US" sz="1100"/>
            </a:p>
          </p:txBody>
        </p:sp>
        <p:sp>
          <p:nvSpPr>
            <p:cNvPr id="98" name="TextBox 32">
              <a:extLst>
                <a:ext uri="{FF2B5EF4-FFF2-40B4-BE49-F238E27FC236}">
                  <a16:creationId xmlns:a16="http://schemas.microsoft.com/office/drawing/2014/main" id="{7AAE4374-7658-0B31-3946-9E8414EA6E98}"/>
                </a:ext>
              </a:extLst>
            </p:cNvPr>
            <p:cNvSpPr txBox="1"/>
            <p:nvPr/>
          </p:nvSpPr>
          <p:spPr>
            <a:xfrm>
              <a:off x="18776027" y="8407578"/>
              <a:ext cx="514262" cy="19058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b="1" u="sng">
                  <a:latin typeface="Century Gothic"/>
                </a:rPr>
                <a:t>MODEL</a:t>
              </a:r>
            </a:p>
          </p:txBody>
        </p:sp>
        <p:sp>
          <p:nvSpPr>
            <p:cNvPr id="99" name="TextBox 33">
              <a:extLst>
                <a:ext uri="{FF2B5EF4-FFF2-40B4-BE49-F238E27FC236}">
                  <a16:creationId xmlns:a16="http://schemas.microsoft.com/office/drawing/2014/main" id="{A1515A21-6646-806E-C79E-BE52E37F6314}"/>
                </a:ext>
              </a:extLst>
            </p:cNvPr>
            <p:cNvSpPr txBox="1"/>
            <p:nvPr/>
          </p:nvSpPr>
          <p:spPr>
            <a:xfrm>
              <a:off x="18813944" y="8597092"/>
              <a:ext cx="514262" cy="2024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a:latin typeface="Century Gothic"/>
                </a:rPr>
                <a:t>MODIS</a:t>
              </a:r>
            </a:p>
          </p:txBody>
        </p:sp>
        <p:sp>
          <p:nvSpPr>
            <p:cNvPr id="100" name="TextBox 34">
              <a:extLst>
                <a:ext uri="{FF2B5EF4-FFF2-40B4-BE49-F238E27FC236}">
                  <a16:creationId xmlns:a16="http://schemas.microsoft.com/office/drawing/2014/main" id="{89DF48CE-ED1B-F819-006E-2F2D38980503}"/>
                </a:ext>
              </a:extLst>
            </p:cNvPr>
            <p:cNvSpPr txBox="1"/>
            <p:nvPr/>
          </p:nvSpPr>
          <p:spPr>
            <a:xfrm>
              <a:off x="18813944" y="8752882"/>
              <a:ext cx="514262" cy="2024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a:latin typeface="Century Gothic"/>
                </a:rPr>
                <a:t>RAP</a:t>
              </a:r>
            </a:p>
          </p:txBody>
        </p:sp>
        <p:sp>
          <p:nvSpPr>
            <p:cNvPr id="101" name="TextBox 35">
              <a:extLst>
                <a:ext uri="{FF2B5EF4-FFF2-40B4-BE49-F238E27FC236}">
                  <a16:creationId xmlns:a16="http://schemas.microsoft.com/office/drawing/2014/main" id="{4623023B-9D02-2615-5DB2-6AAE215DBC1A}"/>
                </a:ext>
              </a:extLst>
            </p:cNvPr>
            <p:cNvSpPr txBox="1"/>
            <p:nvPr/>
          </p:nvSpPr>
          <p:spPr>
            <a:xfrm>
              <a:off x="18813943" y="8920656"/>
              <a:ext cx="825906" cy="2173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latin typeface="Century Gothic"/>
                </a:rPr>
                <a:t>Robinson LS</a:t>
              </a:r>
            </a:p>
          </p:txBody>
        </p:sp>
        <p:sp>
          <p:nvSpPr>
            <p:cNvPr id="102" name="TextBox 31">
              <a:extLst>
                <a:ext uri="{FF2B5EF4-FFF2-40B4-BE49-F238E27FC236}">
                  <a16:creationId xmlns:a16="http://schemas.microsoft.com/office/drawing/2014/main" id="{F726C40F-1428-0FDE-BCAF-847E36E6BDB8}"/>
                </a:ext>
              </a:extLst>
            </p:cNvPr>
            <p:cNvSpPr txBox="1"/>
            <p:nvPr/>
          </p:nvSpPr>
          <p:spPr>
            <a:xfrm>
              <a:off x="17646584" y="10500702"/>
              <a:ext cx="435526" cy="2024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a:latin typeface="Century Gothic"/>
                </a:rPr>
                <a:t>2015</a:t>
              </a:r>
              <a:endParaRPr lang="en-US" sz="1100"/>
            </a:p>
          </p:txBody>
        </p:sp>
        <p:sp>
          <p:nvSpPr>
            <p:cNvPr id="103" name="TextBox 3">
              <a:extLst>
                <a:ext uri="{FF2B5EF4-FFF2-40B4-BE49-F238E27FC236}">
                  <a16:creationId xmlns:a16="http://schemas.microsoft.com/office/drawing/2014/main" id="{7AB0AAD8-4B7D-F28E-3D6D-059F9592C756}"/>
                </a:ext>
              </a:extLst>
            </p:cNvPr>
            <p:cNvSpPr txBox="1"/>
            <p:nvPr/>
          </p:nvSpPr>
          <p:spPr>
            <a:xfrm rot="16200000">
              <a:off x="14062012" y="8704821"/>
              <a:ext cx="1576515" cy="187418"/>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b="1" dirty="0">
                  <a:latin typeface="Century Gothic"/>
                </a:rPr>
                <a:t>Mean NPP (</a:t>
              </a:r>
              <a:r>
                <a:rPr lang="en-US" sz="1100" b="1" dirty="0" err="1">
                  <a:latin typeface="Century Gothic"/>
                </a:rPr>
                <a:t>gC</a:t>
              </a:r>
              <a:r>
                <a:rPr lang="en-US" sz="1100" b="1" dirty="0">
                  <a:latin typeface="Century Gothic"/>
                </a:rPr>
                <a:t>/m²/</a:t>
              </a:r>
              <a:r>
                <a:rPr lang="en-US" sz="1100" b="1" dirty="0" err="1">
                  <a:latin typeface="Century Gothic"/>
                </a:rPr>
                <a:t>yr</a:t>
              </a:r>
              <a:r>
                <a:rPr lang="en-US" sz="1100" b="1" dirty="0">
                  <a:latin typeface="Century Gothic"/>
                </a:rPr>
                <a:t>)</a:t>
              </a:r>
              <a:endParaRPr lang="en-US" sz="1100" dirty="0">
                <a:latin typeface="Century Gothic"/>
              </a:endParaRPr>
            </a:p>
          </p:txBody>
        </p:sp>
        <p:pic>
          <p:nvPicPr>
            <p:cNvPr id="77" name="Picture 76" descr="A graph with different colored lines&#10;&#10;Description automatically generated">
              <a:extLst>
                <a:ext uri="{FF2B5EF4-FFF2-40B4-BE49-F238E27FC236}">
                  <a16:creationId xmlns:a16="http://schemas.microsoft.com/office/drawing/2014/main" id="{8E3507EF-E572-5FC5-9340-312B164B07D3}"/>
                </a:ext>
              </a:extLst>
            </p:cNvPr>
            <p:cNvPicPr>
              <a:picLocks noChangeAspect="1"/>
            </p:cNvPicPr>
            <p:nvPr/>
          </p:nvPicPr>
          <p:blipFill rotWithShape="1">
            <a:blip r:embed="rId18">
              <a:extLst>
                <a:ext uri="{28A0092B-C50C-407E-A947-70E740481C1C}">
                  <a14:useLocalDpi xmlns:a14="http://schemas.microsoft.com/office/drawing/2010/main" val="0"/>
                </a:ext>
              </a:extLst>
            </a:blip>
            <a:srcRect l="8839" t="5879" r="21934" b="10649"/>
            <a:stretch/>
          </p:blipFill>
          <p:spPr>
            <a:xfrm>
              <a:off x="15385726" y="7340575"/>
              <a:ext cx="3299806" cy="3142927"/>
            </a:xfrm>
            <a:prstGeom prst="rect">
              <a:avLst/>
            </a:prstGeom>
            <a:ln>
              <a:solidFill>
                <a:schemeClr val="tx1"/>
              </a:solidFill>
            </a:ln>
          </p:spPr>
        </p:pic>
      </p:grpSp>
      <p:grpSp>
        <p:nvGrpSpPr>
          <p:cNvPr id="106" name="Group 105">
            <a:extLst>
              <a:ext uri="{FF2B5EF4-FFF2-40B4-BE49-F238E27FC236}">
                <a16:creationId xmlns:a16="http://schemas.microsoft.com/office/drawing/2014/main" id="{0FCEFD01-5D28-C91D-5890-7F0E3D2E62FE}"/>
              </a:ext>
            </a:extLst>
          </p:cNvPr>
          <p:cNvGrpSpPr/>
          <p:nvPr/>
        </p:nvGrpSpPr>
        <p:grpSpPr>
          <a:xfrm>
            <a:off x="14477528" y="14918062"/>
            <a:ext cx="10229548" cy="5057676"/>
            <a:chOff x="624580" y="1056088"/>
            <a:chExt cx="9856720" cy="5811041"/>
          </a:xfrm>
        </p:grpSpPr>
        <p:pic>
          <p:nvPicPr>
            <p:cNvPr id="108" name="Picture 107">
              <a:extLst>
                <a:ext uri="{FF2B5EF4-FFF2-40B4-BE49-F238E27FC236}">
                  <a16:creationId xmlns:a16="http://schemas.microsoft.com/office/drawing/2014/main" id="{FBB46A01-5590-C330-6748-6108BBF4A76F}"/>
                </a:ext>
              </a:extLst>
            </p:cNvPr>
            <p:cNvPicPr>
              <a:picLocks noChangeAspect="1"/>
            </p:cNvPicPr>
            <p:nvPr/>
          </p:nvPicPr>
          <p:blipFill rotWithShape="1">
            <a:blip r:embed="rId19"/>
            <a:srcRect r="51158" b="200"/>
            <a:stretch/>
          </p:blipFill>
          <p:spPr>
            <a:xfrm>
              <a:off x="1650641" y="1954741"/>
              <a:ext cx="3956618" cy="4059776"/>
            </a:xfrm>
            <a:prstGeom prst="rect">
              <a:avLst/>
            </a:prstGeom>
          </p:spPr>
        </p:pic>
        <p:pic>
          <p:nvPicPr>
            <p:cNvPr id="109" name="Picture 108">
              <a:extLst>
                <a:ext uri="{FF2B5EF4-FFF2-40B4-BE49-F238E27FC236}">
                  <a16:creationId xmlns:a16="http://schemas.microsoft.com/office/drawing/2014/main" id="{888B989C-1F5A-E29B-7B91-32B2745473B5}"/>
                </a:ext>
              </a:extLst>
            </p:cNvPr>
            <p:cNvPicPr>
              <a:picLocks noChangeAspect="1"/>
            </p:cNvPicPr>
            <p:nvPr/>
          </p:nvPicPr>
          <p:blipFill rotWithShape="1">
            <a:blip r:embed="rId19"/>
            <a:srcRect l="51662" r="101" b="356"/>
            <a:stretch/>
          </p:blipFill>
          <p:spPr>
            <a:xfrm>
              <a:off x="6497809" y="1922991"/>
              <a:ext cx="3893140" cy="4051555"/>
            </a:xfrm>
            <a:prstGeom prst="rect">
              <a:avLst/>
            </a:prstGeom>
          </p:spPr>
        </p:pic>
        <p:sp>
          <p:nvSpPr>
            <p:cNvPr id="110" name="Rectangle 109">
              <a:extLst>
                <a:ext uri="{FF2B5EF4-FFF2-40B4-BE49-F238E27FC236}">
                  <a16:creationId xmlns:a16="http://schemas.microsoft.com/office/drawing/2014/main" id="{FA9B9DB2-0C3B-E453-9F08-25DD954E1F7F}"/>
                </a:ext>
              </a:extLst>
            </p:cNvPr>
            <p:cNvSpPr/>
            <p:nvPr/>
          </p:nvSpPr>
          <p:spPr>
            <a:xfrm>
              <a:off x="6414579" y="1934407"/>
              <a:ext cx="4066721" cy="4114271"/>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1" name="TextBox 26">
              <a:extLst>
                <a:ext uri="{FF2B5EF4-FFF2-40B4-BE49-F238E27FC236}">
                  <a16:creationId xmlns:a16="http://schemas.microsoft.com/office/drawing/2014/main" id="{B1DADB77-3A2D-A401-E83C-40DEF78A969F}"/>
                </a:ext>
              </a:extLst>
            </p:cNvPr>
            <p:cNvSpPr txBox="1"/>
            <p:nvPr/>
          </p:nvSpPr>
          <p:spPr>
            <a:xfrm rot="16200000">
              <a:off x="-615345" y="3942565"/>
              <a:ext cx="2756850"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latin typeface="Century Gothic"/>
                </a:rPr>
                <a:t>RAP Biomass (</a:t>
              </a:r>
              <a:r>
                <a:rPr lang="en-US" sz="1200" dirty="0" err="1">
                  <a:latin typeface="Century Gothic"/>
                </a:rPr>
                <a:t>lbs</a:t>
              </a:r>
              <a:r>
                <a:rPr lang="en-US" sz="1200" dirty="0">
                  <a:latin typeface="Century Gothic"/>
                </a:rPr>
                <a:t>/acre)</a:t>
              </a:r>
            </a:p>
          </p:txBody>
        </p:sp>
        <p:sp>
          <p:nvSpPr>
            <p:cNvPr id="112" name="TextBox 28">
              <a:extLst>
                <a:ext uri="{FF2B5EF4-FFF2-40B4-BE49-F238E27FC236}">
                  <a16:creationId xmlns:a16="http://schemas.microsoft.com/office/drawing/2014/main" id="{8350F000-B650-F5A7-019B-7C071FCC418A}"/>
                </a:ext>
              </a:extLst>
            </p:cNvPr>
            <p:cNvSpPr txBox="1"/>
            <p:nvPr/>
          </p:nvSpPr>
          <p:spPr>
            <a:xfrm>
              <a:off x="4412570" y="6590130"/>
              <a:ext cx="323811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latin typeface="Century Gothic"/>
                </a:rPr>
                <a:t>Field Biomass (</a:t>
              </a:r>
              <a:r>
                <a:rPr lang="en-US" sz="1200" dirty="0" err="1">
                  <a:latin typeface="Century Gothic"/>
                </a:rPr>
                <a:t>lbs</a:t>
              </a:r>
              <a:r>
                <a:rPr lang="en-US" sz="1200" dirty="0">
                  <a:latin typeface="Century Gothic"/>
                </a:rPr>
                <a:t>/acre)</a:t>
              </a:r>
            </a:p>
          </p:txBody>
        </p:sp>
        <p:sp>
          <p:nvSpPr>
            <p:cNvPr id="113" name="Rectangle 112">
              <a:extLst>
                <a:ext uri="{FF2B5EF4-FFF2-40B4-BE49-F238E27FC236}">
                  <a16:creationId xmlns:a16="http://schemas.microsoft.com/office/drawing/2014/main" id="{871B0D5D-CBDB-6427-8961-1CE23B6044C8}"/>
                </a:ext>
              </a:extLst>
            </p:cNvPr>
            <p:cNvSpPr/>
            <p:nvPr/>
          </p:nvSpPr>
          <p:spPr>
            <a:xfrm>
              <a:off x="3167504" y="1630237"/>
              <a:ext cx="676219" cy="3191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dirty="0">
                  <a:solidFill>
                    <a:schemeClr val="tx1"/>
                  </a:solidFill>
                  <a:latin typeface="Century Gothic"/>
                  <a:cs typeface="Arial"/>
                </a:rPr>
                <a:t>2022</a:t>
              </a:r>
            </a:p>
          </p:txBody>
        </p:sp>
        <p:sp>
          <p:nvSpPr>
            <p:cNvPr id="114" name="Rectangle 113">
              <a:extLst>
                <a:ext uri="{FF2B5EF4-FFF2-40B4-BE49-F238E27FC236}">
                  <a16:creationId xmlns:a16="http://schemas.microsoft.com/office/drawing/2014/main" id="{9595F0D2-B1F3-B49D-8521-54D8AB75DC03}"/>
                </a:ext>
              </a:extLst>
            </p:cNvPr>
            <p:cNvSpPr/>
            <p:nvPr/>
          </p:nvSpPr>
          <p:spPr>
            <a:xfrm>
              <a:off x="8113830" y="1603820"/>
              <a:ext cx="676219" cy="3191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dirty="0">
                  <a:solidFill>
                    <a:schemeClr val="tx1"/>
                  </a:solidFill>
                  <a:latin typeface="Century Gothic"/>
                  <a:cs typeface="Arial"/>
                </a:rPr>
                <a:t>2023</a:t>
              </a:r>
            </a:p>
          </p:txBody>
        </p:sp>
        <p:sp>
          <p:nvSpPr>
            <p:cNvPr id="115" name="Rectangle 114">
              <a:extLst>
                <a:ext uri="{FF2B5EF4-FFF2-40B4-BE49-F238E27FC236}">
                  <a16:creationId xmlns:a16="http://schemas.microsoft.com/office/drawing/2014/main" id="{06B2F00D-2892-EE6F-F4D4-9C942F9CDE3D}"/>
                </a:ext>
              </a:extLst>
            </p:cNvPr>
            <p:cNvSpPr/>
            <p:nvPr/>
          </p:nvSpPr>
          <p:spPr>
            <a:xfrm>
              <a:off x="1573460" y="1944989"/>
              <a:ext cx="4066721" cy="4114271"/>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6" name="Rectangle 115">
              <a:extLst>
                <a:ext uri="{FF2B5EF4-FFF2-40B4-BE49-F238E27FC236}">
                  <a16:creationId xmlns:a16="http://schemas.microsoft.com/office/drawing/2014/main" id="{27066791-ABAE-C58A-6070-22D41CE17DE8}"/>
                </a:ext>
              </a:extLst>
            </p:cNvPr>
            <p:cNvSpPr/>
            <p:nvPr/>
          </p:nvSpPr>
          <p:spPr>
            <a:xfrm>
              <a:off x="5697709" y="1785938"/>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4000</a:t>
              </a:r>
              <a:endParaRPr lang="en-US" sz="1200" dirty="0">
                <a:solidFill>
                  <a:schemeClr val="tx1"/>
                </a:solidFill>
                <a:latin typeface="Century Gothic"/>
              </a:endParaRPr>
            </a:p>
          </p:txBody>
        </p:sp>
        <p:sp>
          <p:nvSpPr>
            <p:cNvPr id="117" name="Rectangle 116">
              <a:extLst>
                <a:ext uri="{FF2B5EF4-FFF2-40B4-BE49-F238E27FC236}">
                  <a16:creationId xmlns:a16="http://schemas.microsoft.com/office/drawing/2014/main" id="{0E87BADD-5029-F27E-FD80-4B2BC4DAAF73}"/>
                </a:ext>
              </a:extLst>
            </p:cNvPr>
            <p:cNvSpPr/>
            <p:nvPr/>
          </p:nvSpPr>
          <p:spPr>
            <a:xfrm>
              <a:off x="892876" y="2628900"/>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3000</a:t>
              </a:r>
              <a:endParaRPr lang="en-US" sz="1200" dirty="0">
                <a:solidFill>
                  <a:schemeClr val="tx1"/>
                </a:solidFill>
                <a:latin typeface="Century Gothic"/>
              </a:endParaRPr>
            </a:p>
          </p:txBody>
        </p:sp>
        <p:sp>
          <p:nvSpPr>
            <p:cNvPr id="118" name="Rectangle 117">
              <a:extLst>
                <a:ext uri="{FF2B5EF4-FFF2-40B4-BE49-F238E27FC236}">
                  <a16:creationId xmlns:a16="http://schemas.microsoft.com/office/drawing/2014/main" id="{C87B7561-C186-4629-0F81-260380BE9AA4}"/>
                </a:ext>
              </a:extLst>
            </p:cNvPr>
            <p:cNvSpPr/>
            <p:nvPr/>
          </p:nvSpPr>
          <p:spPr>
            <a:xfrm>
              <a:off x="892875" y="37893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2000</a:t>
              </a:r>
              <a:endParaRPr lang="en-US" sz="1200" dirty="0">
                <a:solidFill>
                  <a:schemeClr val="tx1"/>
                </a:solidFill>
                <a:latin typeface="Century Gothic"/>
              </a:endParaRPr>
            </a:p>
          </p:txBody>
        </p:sp>
        <p:sp>
          <p:nvSpPr>
            <p:cNvPr id="119" name="Rectangle 118">
              <a:extLst>
                <a:ext uri="{FF2B5EF4-FFF2-40B4-BE49-F238E27FC236}">
                  <a16:creationId xmlns:a16="http://schemas.microsoft.com/office/drawing/2014/main" id="{48B375A5-4489-7113-C728-856EF764B8B4}"/>
                </a:ext>
              </a:extLst>
            </p:cNvPr>
            <p:cNvSpPr/>
            <p:nvPr/>
          </p:nvSpPr>
          <p:spPr>
            <a:xfrm>
              <a:off x="892876" y="4928659"/>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1000</a:t>
              </a:r>
              <a:endParaRPr lang="en-US" sz="1200" dirty="0">
                <a:solidFill>
                  <a:schemeClr val="tx1"/>
                </a:solidFill>
                <a:latin typeface="Century Gothic"/>
              </a:endParaRPr>
            </a:p>
          </p:txBody>
        </p:sp>
        <p:sp>
          <p:nvSpPr>
            <p:cNvPr id="120" name="Rectangle 119">
              <a:extLst>
                <a:ext uri="{FF2B5EF4-FFF2-40B4-BE49-F238E27FC236}">
                  <a16:creationId xmlns:a16="http://schemas.microsoft.com/office/drawing/2014/main" id="{841048A2-B89D-38C6-428F-2E87E3831FEA}"/>
                </a:ext>
              </a:extLst>
            </p:cNvPr>
            <p:cNvSpPr/>
            <p:nvPr/>
          </p:nvSpPr>
          <p:spPr>
            <a:xfrm>
              <a:off x="5697708" y="2886075"/>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3000</a:t>
              </a:r>
              <a:endParaRPr lang="en-US" sz="1200" dirty="0">
                <a:solidFill>
                  <a:schemeClr val="tx1"/>
                </a:solidFill>
                <a:latin typeface="Century Gothic"/>
              </a:endParaRPr>
            </a:p>
          </p:txBody>
        </p:sp>
        <p:sp>
          <p:nvSpPr>
            <p:cNvPr id="121" name="Rectangle 120">
              <a:extLst>
                <a:ext uri="{FF2B5EF4-FFF2-40B4-BE49-F238E27FC236}">
                  <a16:creationId xmlns:a16="http://schemas.microsoft.com/office/drawing/2014/main" id="{3F5928A5-7A3F-95B4-F0C8-D453207BEA52}"/>
                </a:ext>
              </a:extLst>
            </p:cNvPr>
            <p:cNvSpPr/>
            <p:nvPr/>
          </p:nvSpPr>
          <p:spPr>
            <a:xfrm>
              <a:off x="5697709" y="398621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2000</a:t>
              </a:r>
              <a:endParaRPr lang="en-US" sz="1200" dirty="0">
                <a:solidFill>
                  <a:schemeClr val="tx1"/>
                </a:solidFill>
                <a:latin typeface="Century Gothic"/>
              </a:endParaRPr>
            </a:p>
          </p:txBody>
        </p:sp>
        <p:sp>
          <p:nvSpPr>
            <p:cNvPr id="122" name="Rectangle 121">
              <a:extLst>
                <a:ext uri="{FF2B5EF4-FFF2-40B4-BE49-F238E27FC236}">
                  <a16:creationId xmlns:a16="http://schemas.microsoft.com/office/drawing/2014/main" id="{5CBC9944-FB67-BD1C-CCBE-4C04ACA67638}"/>
                </a:ext>
              </a:extLst>
            </p:cNvPr>
            <p:cNvSpPr/>
            <p:nvPr/>
          </p:nvSpPr>
          <p:spPr>
            <a:xfrm>
              <a:off x="5697709" y="5066241"/>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1000</a:t>
              </a:r>
              <a:endParaRPr lang="en-US" sz="1200" dirty="0">
                <a:solidFill>
                  <a:schemeClr val="tx1"/>
                </a:solidFill>
                <a:latin typeface="Century Gothic"/>
              </a:endParaRPr>
            </a:p>
          </p:txBody>
        </p:sp>
        <p:sp>
          <p:nvSpPr>
            <p:cNvPr id="124" name="Rectangle 123">
              <a:extLst>
                <a:ext uri="{FF2B5EF4-FFF2-40B4-BE49-F238E27FC236}">
                  <a16:creationId xmlns:a16="http://schemas.microsoft.com/office/drawing/2014/main" id="{5F1A754D-C43D-8121-57C0-29B8EBE390CB}"/>
                </a:ext>
              </a:extLst>
            </p:cNvPr>
            <p:cNvSpPr/>
            <p:nvPr/>
          </p:nvSpPr>
          <p:spPr>
            <a:xfrm>
              <a:off x="4456284" y="61007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3000</a:t>
              </a:r>
              <a:endParaRPr lang="en-US" sz="1200" dirty="0">
                <a:solidFill>
                  <a:schemeClr val="tx1"/>
                </a:solidFill>
                <a:latin typeface="Century Gothic"/>
              </a:endParaRPr>
            </a:p>
          </p:txBody>
        </p:sp>
        <p:sp>
          <p:nvSpPr>
            <p:cNvPr id="125" name="Rectangle 124">
              <a:extLst>
                <a:ext uri="{FF2B5EF4-FFF2-40B4-BE49-F238E27FC236}">
                  <a16:creationId xmlns:a16="http://schemas.microsoft.com/office/drawing/2014/main" id="{3664CF38-8C39-0212-D218-F73302EA117D}"/>
                </a:ext>
              </a:extLst>
            </p:cNvPr>
            <p:cNvSpPr/>
            <p:nvPr/>
          </p:nvSpPr>
          <p:spPr>
            <a:xfrm>
              <a:off x="3294234" y="61007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2000</a:t>
              </a:r>
              <a:endParaRPr lang="en-US" sz="1200" dirty="0">
                <a:solidFill>
                  <a:schemeClr val="tx1"/>
                </a:solidFill>
                <a:latin typeface="Century Gothic"/>
              </a:endParaRPr>
            </a:p>
          </p:txBody>
        </p:sp>
        <p:sp>
          <p:nvSpPr>
            <p:cNvPr id="126" name="Rectangle 125">
              <a:extLst>
                <a:ext uri="{FF2B5EF4-FFF2-40B4-BE49-F238E27FC236}">
                  <a16:creationId xmlns:a16="http://schemas.microsoft.com/office/drawing/2014/main" id="{2E6B703C-71F2-4C76-36A1-ADFFF405D610}"/>
                </a:ext>
              </a:extLst>
            </p:cNvPr>
            <p:cNvSpPr/>
            <p:nvPr/>
          </p:nvSpPr>
          <p:spPr>
            <a:xfrm>
              <a:off x="2132184" y="61007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1000</a:t>
              </a:r>
              <a:endParaRPr lang="en-US" sz="1200" dirty="0">
                <a:solidFill>
                  <a:schemeClr val="tx1"/>
                </a:solidFill>
                <a:latin typeface="Century Gothic"/>
              </a:endParaRPr>
            </a:p>
          </p:txBody>
        </p:sp>
        <p:sp>
          <p:nvSpPr>
            <p:cNvPr id="127" name="Rectangle 126">
              <a:extLst>
                <a:ext uri="{FF2B5EF4-FFF2-40B4-BE49-F238E27FC236}">
                  <a16:creationId xmlns:a16="http://schemas.microsoft.com/office/drawing/2014/main" id="{FB955ABC-8B4C-F7FD-3E56-0C59BE8F93F7}"/>
                </a:ext>
              </a:extLst>
            </p:cNvPr>
            <p:cNvSpPr/>
            <p:nvPr/>
          </p:nvSpPr>
          <p:spPr>
            <a:xfrm>
              <a:off x="9104484" y="61007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3000</a:t>
              </a:r>
              <a:endParaRPr lang="en-US" sz="1200" dirty="0">
                <a:solidFill>
                  <a:schemeClr val="tx1"/>
                </a:solidFill>
                <a:latin typeface="Century Gothic"/>
              </a:endParaRPr>
            </a:p>
          </p:txBody>
        </p:sp>
        <p:sp>
          <p:nvSpPr>
            <p:cNvPr id="128" name="Rectangle 127">
              <a:extLst>
                <a:ext uri="{FF2B5EF4-FFF2-40B4-BE49-F238E27FC236}">
                  <a16:creationId xmlns:a16="http://schemas.microsoft.com/office/drawing/2014/main" id="{3DDE97E1-590B-2BC0-E2A6-7A68D5321537}"/>
                </a:ext>
              </a:extLst>
            </p:cNvPr>
            <p:cNvSpPr/>
            <p:nvPr/>
          </p:nvSpPr>
          <p:spPr>
            <a:xfrm>
              <a:off x="7942434" y="61007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2000</a:t>
              </a:r>
              <a:endParaRPr lang="en-US" sz="1200" dirty="0">
                <a:solidFill>
                  <a:schemeClr val="tx1"/>
                </a:solidFill>
                <a:latin typeface="Century Gothic"/>
              </a:endParaRPr>
            </a:p>
          </p:txBody>
        </p:sp>
        <p:sp>
          <p:nvSpPr>
            <p:cNvPr id="129" name="Rectangle 128">
              <a:extLst>
                <a:ext uri="{FF2B5EF4-FFF2-40B4-BE49-F238E27FC236}">
                  <a16:creationId xmlns:a16="http://schemas.microsoft.com/office/drawing/2014/main" id="{4E89ADFA-BF8F-06CF-6487-986D5B833B3D}"/>
                </a:ext>
              </a:extLst>
            </p:cNvPr>
            <p:cNvSpPr/>
            <p:nvPr/>
          </p:nvSpPr>
          <p:spPr>
            <a:xfrm>
              <a:off x="6780384" y="6100763"/>
              <a:ext cx="676275" cy="31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a:solidFill>
                    <a:schemeClr val="tx1"/>
                  </a:solidFill>
                  <a:latin typeface="Century Gothic"/>
                  <a:cs typeface="Arial"/>
                </a:rPr>
                <a:t>1000</a:t>
              </a:r>
              <a:endParaRPr lang="en-US" sz="1200" dirty="0">
                <a:solidFill>
                  <a:schemeClr val="tx1"/>
                </a:solidFill>
                <a:latin typeface="Century Gothic"/>
              </a:endParaRPr>
            </a:p>
          </p:txBody>
        </p:sp>
        <p:sp>
          <p:nvSpPr>
            <p:cNvPr id="130" name="Rectangle 129">
              <a:extLst>
                <a:ext uri="{FF2B5EF4-FFF2-40B4-BE49-F238E27FC236}">
                  <a16:creationId xmlns:a16="http://schemas.microsoft.com/office/drawing/2014/main" id="{181B9A6C-EDB6-CB23-D429-831447DD7261}"/>
                </a:ext>
              </a:extLst>
            </p:cNvPr>
            <p:cNvSpPr/>
            <p:nvPr/>
          </p:nvSpPr>
          <p:spPr>
            <a:xfrm>
              <a:off x="8994471" y="2154445"/>
              <a:ext cx="1237135" cy="2556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err="1">
                  <a:solidFill>
                    <a:schemeClr val="tx1"/>
                  </a:solidFill>
                  <a:latin typeface="Century Gothic"/>
                  <a:cs typeface="Arial"/>
                </a:rPr>
                <a:t>Corr</a:t>
              </a:r>
              <a:r>
                <a:rPr lang="en-US" sz="1200" dirty="0">
                  <a:solidFill>
                    <a:schemeClr val="tx1"/>
                  </a:solidFill>
                  <a:latin typeface="Century Gothic"/>
                  <a:cs typeface="Arial"/>
                </a:rPr>
                <a:t>: 0.43 </a:t>
              </a:r>
            </a:p>
          </p:txBody>
        </p:sp>
        <p:sp>
          <p:nvSpPr>
            <p:cNvPr id="131" name="Rectangle 130">
              <a:extLst>
                <a:ext uri="{FF2B5EF4-FFF2-40B4-BE49-F238E27FC236}">
                  <a16:creationId xmlns:a16="http://schemas.microsoft.com/office/drawing/2014/main" id="{3B54863A-10D8-EE21-8BC6-F5EFDFCBFD0A}"/>
                </a:ext>
              </a:extLst>
            </p:cNvPr>
            <p:cNvSpPr/>
            <p:nvPr/>
          </p:nvSpPr>
          <p:spPr>
            <a:xfrm>
              <a:off x="4086000" y="2197577"/>
              <a:ext cx="1237135" cy="2556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dirty="0" err="1">
                  <a:solidFill>
                    <a:schemeClr val="tx1"/>
                  </a:solidFill>
                  <a:latin typeface="Century Gothic"/>
                  <a:cs typeface="Arial"/>
                </a:rPr>
                <a:t>Corr</a:t>
              </a:r>
              <a:r>
                <a:rPr lang="en-US" sz="1200" dirty="0">
                  <a:solidFill>
                    <a:schemeClr val="tx1"/>
                  </a:solidFill>
                  <a:latin typeface="Century Gothic"/>
                  <a:cs typeface="Arial"/>
                </a:rPr>
                <a:t>: 0.16</a:t>
              </a:r>
            </a:p>
          </p:txBody>
        </p:sp>
        <p:sp>
          <p:nvSpPr>
            <p:cNvPr id="132" name="TextBox 203">
              <a:extLst>
                <a:ext uri="{FF2B5EF4-FFF2-40B4-BE49-F238E27FC236}">
                  <a16:creationId xmlns:a16="http://schemas.microsoft.com/office/drawing/2014/main" id="{BEFFD869-A8C4-0DE2-924B-5ED2D477A15A}"/>
                </a:ext>
              </a:extLst>
            </p:cNvPr>
            <p:cNvSpPr txBox="1"/>
            <p:nvPr/>
          </p:nvSpPr>
          <p:spPr>
            <a:xfrm>
              <a:off x="3028243" y="1056088"/>
              <a:ext cx="6752516" cy="44780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latin typeface="Century Gothic"/>
                </a:rPr>
                <a:t>Correlation Analysis of RAP Biomass vs. Field Clipping Data</a:t>
              </a:r>
            </a:p>
          </p:txBody>
        </p:sp>
      </p:grpSp>
      <p:grpSp>
        <p:nvGrpSpPr>
          <p:cNvPr id="13" name="Group 12">
            <a:extLst>
              <a:ext uri="{FF2B5EF4-FFF2-40B4-BE49-F238E27FC236}">
                <a16:creationId xmlns:a16="http://schemas.microsoft.com/office/drawing/2014/main" id="{1891B273-F541-95DA-1DA1-49FE5B5D7FFB}"/>
              </a:ext>
            </a:extLst>
          </p:cNvPr>
          <p:cNvGrpSpPr/>
          <p:nvPr/>
        </p:nvGrpSpPr>
        <p:grpSpPr>
          <a:xfrm>
            <a:off x="18426691" y="9205149"/>
            <a:ext cx="7941835" cy="5077267"/>
            <a:chOff x="1025475" y="1065175"/>
            <a:chExt cx="8312652" cy="5776171"/>
          </a:xfrm>
        </p:grpSpPr>
        <p:sp>
          <p:nvSpPr>
            <p:cNvPr id="105" name="Rectangle 104">
              <a:extLst>
                <a:ext uri="{FF2B5EF4-FFF2-40B4-BE49-F238E27FC236}">
                  <a16:creationId xmlns:a16="http://schemas.microsoft.com/office/drawing/2014/main" id="{767E000A-BCA5-EBCE-C38A-78547FA81878}"/>
                </a:ext>
              </a:extLst>
            </p:cNvPr>
            <p:cNvSpPr/>
            <p:nvPr/>
          </p:nvSpPr>
          <p:spPr>
            <a:xfrm>
              <a:off x="5616724" y="6611539"/>
              <a:ext cx="1239212"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133" name="Picture 132" descr="A graph of different colored bars&#10;&#10;Description automatically generated">
              <a:extLst>
                <a:ext uri="{FF2B5EF4-FFF2-40B4-BE49-F238E27FC236}">
                  <a16:creationId xmlns:a16="http://schemas.microsoft.com/office/drawing/2014/main" id="{A42787BA-48B4-1C32-569B-651AE474EC32}"/>
                </a:ext>
              </a:extLst>
            </p:cNvPr>
            <p:cNvPicPr>
              <a:picLocks noChangeAspect="1"/>
            </p:cNvPicPr>
            <p:nvPr/>
          </p:nvPicPr>
          <p:blipFill rotWithShape="1">
            <a:blip r:embed="rId20"/>
            <a:srcRect l="9521" r="105" b="-250"/>
            <a:stretch/>
          </p:blipFill>
          <p:spPr>
            <a:xfrm>
              <a:off x="2691690" y="1123591"/>
              <a:ext cx="6646437" cy="5717755"/>
            </a:xfrm>
            <a:prstGeom prst="rect">
              <a:avLst/>
            </a:prstGeom>
          </p:spPr>
        </p:pic>
        <p:sp>
          <p:nvSpPr>
            <p:cNvPr id="134" name="TextBox 5">
              <a:extLst>
                <a:ext uri="{FF2B5EF4-FFF2-40B4-BE49-F238E27FC236}">
                  <a16:creationId xmlns:a16="http://schemas.microsoft.com/office/drawing/2014/main" id="{701BC386-25C6-540E-0C6C-A5BE4D5973D4}"/>
                </a:ext>
              </a:extLst>
            </p:cNvPr>
            <p:cNvSpPr txBox="1"/>
            <p:nvPr/>
          </p:nvSpPr>
          <p:spPr>
            <a:xfrm>
              <a:off x="4189962" y="1065175"/>
              <a:ext cx="3672444" cy="2616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 sz="1100" b="1">
                  <a:latin typeface="Century Gothic"/>
                </a:rPr>
                <a:t>NPP </a:t>
              </a:r>
              <a:r>
                <a:rPr lang="fr" sz="1100" b="1" err="1">
                  <a:latin typeface="Century Gothic"/>
                </a:rPr>
                <a:t>Models</a:t>
              </a:r>
              <a:r>
                <a:rPr lang="fr" sz="1100" b="1">
                  <a:latin typeface="Century Gothic"/>
                </a:rPr>
                <a:t> by </a:t>
              </a:r>
              <a:r>
                <a:rPr lang="fr" sz="1100" b="1" err="1">
                  <a:latin typeface="Century Gothic"/>
                </a:rPr>
                <a:t>Vegetation</a:t>
              </a:r>
              <a:r>
                <a:rPr lang="fr" sz="1100" b="1">
                  <a:latin typeface="Century Gothic"/>
                </a:rPr>
                <a:t> Type (2001-2019)</a:t>
              </a:r>
              <a:endParaRPr lang="en-US"/>
            </a:p>
          </p:txBody>
        </p:sp>
        <p:sp>
          <p:nvSpPr>
            <p:cNvPr id="135" name="TextBox 3">
              <a:extLst>
                <a:ext uri="{FF2B5EF4-FFF2-40B4-BE49-F238E27FC236}">
                  <a16:creationId xmlns:a16="http://schemas.microsoft.com/office/drawing/2014/main" id="{32098567-766B-00D0-5F35-157001EB8840}"/>
                </a:ext>
              </a:extLst>
            </p:cNvPr>
            <p:cNvSpPr txBox="1"/>
            <p:nvPr/>
          </p:nvSpPr>
          <p:spPr>
            <a:xfrm>
              <a:off x="3478282" y="1421184"/>
              <a:ext cx="656794" cy="238527"/>
            </a:xfrm>
            <a:prstGeom prst="rect">
              <a:avLst/>
            </a:prstGeom>
            <a:solidFill>
              <a:srgbClr val="E5E5E5"/>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 sz="900" b="1">
                  <a:latin typeface="Century Gothic"/>
                </a:rPr>
                <a:t>MODIS</a:t>
              </a:r>
              <a:endParaRPr lang="en-US" sz="900"/>
            </a:p>
          </p:txBody>
        </p:sp>
        <p:sp>
          <p:nvSpPr>
            <p:cNvPr id="136" name="TextBox 4">
              <a:extLst>
                <a:ext uri="{FF2B5EF4-FFF2-40B4-BE49-F238E27FC236}">
                  <a16:creationId xmlns:a16="http://schemas.microsoft.com/office/drawing/2014/main" id="{3DB79A6B-A826-BF3D-6030-5155D637DDD7}"/>
                </a:ext>
              </a:extLst>
            </p:cNvPr>
            <p:cNvSpPr txBox="1"/>
            <p:nvPr/>
          </p:nvSpPr>
          <p:spPr>
            <a:xfrm>
              <a:off x="3478280" y="1575621"/>
              <a:ext cx="477078" cy="238527"/>
            </a:xfrm>
            <a:prstGeom prst="rect">
              <a:avLst/>
            </a:prstGeom>
            <a:solidFill>
              <a:srgbClr val="E5E5E5"/>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 sz="900" b="1">
                  <a:latin typeface="Century Gothic"/>
                </a:rPr>
                <a:t>RAP</a:t>
              </a:r>
              <a:endParaRPr lang="en-US" sz="900"/>
            </a:p>
          </p:txBody>
        </p:sp>
        <p:sp>
          <p:nvSpPr>
            <p:cNvPr id="137" name="TextBox 6">
              <a:extLst>
                <a:ext uri="{FF2B5EF4-FFF2-40B4-BE49-F238E27FC236}">
                  <a16:creationId xmlns:a16="http://schemas.microsoft.com/office/drawing/2014/main" id="{A5B437C5-A526-C3F4-9870-28BCFADB343D}"/>
                </a:ext>
              </a:extLst>
            </p:cNvPr>
            <p:cNvSpPr txBox="1"/>
            <p:nvPr/>
          </p:nvSpPr>
          <p:spPr>
            <a:xfrm>
              <a:off x="3477698" y="1765427"/>
              <a:ext cx="1273398" cy="393965"/>
            </a:xfrm>
            <a:prstGeom prst="rect">
              <a:avLst/>
            </a:prstGeom>
            <a:solidFill>
              <a:srgbClr val="E5E5E5"/>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 sz="900" b="1">
                  <a:latin typeface="Century Gothic"/>
                </a:rPr>
                <a:t>Robinson</a:t>
              </a:r>
              <a:r>
                <a:rPr lang="fr" sz="950" b="1">
                  <a:latin typeface="Century Gothic"/>
                </a:rPr>
                <a:t> Landsat</a:t>
              </a:r>
              <a:endParaRPr lang="en-US"/>
            </a:p>
            <a:p>
              <a:pPr algn="ctr"/>
              <a:endParaRPr lang="fr" sz="1000" b="1">
                <a:latin typeface="Century Gothic"/>
              </a:endParaRPr>
            </a:p>
          </p:txBody>
        </p:sp>
        <p:sp>
          <p:nvSpPr>
            <p:cNvPr id="138" name="TextBox 7">
              <a:extLst>
                <a:ext uri="{FF2B5EF4-FFF2-40B4-BE49-F238E27FC236}">
                  <a16:creationId xmlns:a16="http://schemas.microsoft.com/office/drawing/2014/main" id="{1B0D1B1E-2CAD-2F7E-A81A-AE5A9E5BFE09}"/>
                </a:ext>
              </a:extLst>
            </p:cNvPr>
            <p:cNvSpPr txBox="1"/>
            <p:nvPr/>
          </p:nvSpPr>
          <p:spPr>
            <a:xfrm>
              <a:off x="3459327" y="1954517"/>
              <a:ext cx="1249630" cy="230832"/>
            </a:xfrm>
            <a:prstGeom prst="rect">
              <a:avLst/>
            </a:prstGeom>
            <a:solidFill>
              <a:srgbClr val="E5E5E5"/>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 sz="900" b="1">
                  <a:latin typeface="Century Gothic"/>
                </a:rPr>
                <a:t>Robinson MODIS</a:t>
              </a:r>
              <a:endParaRPr lang="en-US" sz="900"/>
            </a:p>
          </p:txBody>
        </p:sp>
        <p:sp>
          <p:nvSpPr>
            <p:cNvPr id="139" name="TextBox 11">
              <a:extLst>
                <a:ext uri="{FF2B5EF4-FFF2-40B4-BE49-F238E27FC236}">
                  <a16:creationId xmlns:a16="http://schemas.microsoft.com/office/drawing/2014/main" id="{1CB89073-ACFF-992E-D511-865B7DA73023}"/>
                </a:ext>
              </a:extLst>
            </p:cNvPr>
            <p:cNvSpPr txBox="1"/>
            <p:nvPr/>
          </p:nvSpPr>
          <p:spPr>
            <a:xfrm>
              <a:off x="2415938" y="1357608"/>
              <a:ext cx="630311" cy="2616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a:solidFill>
                    <a:srgbClr val="3F3F3F"/>
                  </a:solidFill>
                  <a:latin typeface="Century Gothic"/>
                </a:rPr>
                <a:t>10000</a:t>
              </a:r>
              <a:endParaRPr lang="en-US">
                <a:solidFill>
                  <a:srgbClr val="3F3F3F"/>
                </a:solidFill>
              </a:endParaRPr>
            </a:p>
          </p:txBody>
        </p:sp>
        <p:sp>
          <p:nvSpPr>
            <p:cNvPr id="140" name="TextBox 12">
              <a:extLst>
                <a:ext uri="{FF2B5EF4-FFF2-40B4-BE49-F238E27FC236}">
                  <a16:creationId xmlns:a16="http://schemas.microsoft.com/office/drawing/2014/main" id="{D725CBB6-8EAF-ADFB-7638-2CC19B32A20B}"/>
                </a:ext>
              </a:extLst>
            </p:cNvPr>
            <p:cNvSpPr txBox="1"/>
            <p:nvPr/>
          </p:nvSpPr>
          <p:spPr>
            <a:xfrm>
              <a:off x="2415937" y="2144768"/>
              <a:ext cx="630311" cy="261610"/>
            </a:xfrm>
            <a:prstGeom prst="rect">
              <a:avLst/>
            </a:prstGeom>
            <a:solidFill>
              <a:schemeClr val="bg1"/>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a:solidFill>
                    <a:srgbClr val="3F3F3F"/>
                  </a:solidFill>
                  <a:latin typeface="Century Gothic"/>
                </a:rPr>
                <a:t>8000</a:t>
              </a:r>
              <a:endParaRPr lang="en-US">
                <a:solidFill>
                  <a:srgbClr val="3F3F3F"/>
                </a:solidFill>
              </a:endParaRPr>
            </a:p>
          </p:txBody>
        </p:sp>
        <p:sp>
          <p:nvSpPr>
            <p:cNvPr id="141" name="TextBox 13">
              <a:extLst>
                <a:ext uri="{FF2B5EF4-FFF2-40B4-BE49-F238E27FC236}">
                  <a16:creationId xmlns:a16="http://schemas.microsoft.com/office/drawing/2014/main" id="{A48EEA5A-509D-6C8E-4D49-DB851D5898F7}"/>
                </a:ext>
              </a:extLst>
            </p:cNvPr>
            <p:cNvSpPr txBox="1"/>
            <p:nvPr/>
          </p:nvSpPr>
          <p:spPr>
            <a:xfrm>
              <a:off x="2415936" y="2946305"/>
              <a:ext cx="630311" cy="261610"/>
            </a:xfrm>
            <a:prstGeom prst="rect">
              <a:avLst/>
            </a:prstGeom>
            <a:solidFill>
              <a:schemeClr val="bg1"/>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a:solidFill>
                    <a:srgbClr val="3F3F3F"/>
                  </a:solidFill>
                  <a:latin typeface="Century Gothic"/>
                </a:rPr>
                <a:t>6000</a:t>
              </a:r>
              <a:endParaRPr lang="en-US">
                <a:solidFill>
                  <a:srgbClr val="3F3F3F"/>
                </a:solidFill>
              </a:endParaRPr>
            </a:p>
          </p:txBody>
        </p:sp>
        <p:sp>
          <p:nvSpPr>
            <p:cNvPr id="142" name="TextBox 14">
              <a:extLst>
                <a:ext uri="{FF2B5EF4-FFF2-40B4-BE49-F238E27FC236}">
                  <a16:creationId xmlns:a16="http://schemas.microsoft.com/office/drawing/2014/main" id="{DE1EA52D-C04D-FF4D-182C-59926F660C0D}"/>
                </a:ext>
              </a:extLst>
            </p:cNvPr>
            <p:cNvSpPr txBox="1"/>
            <p:nvPr/>
          </p:nvSpPr>
          <p:spPr>
            <a:xfrm>
              <a:off x="2415937" y="3733466"/>
              <a:ext cx="630311" cy="2616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dirty="0">
                  <a:solidFill>
                    <a:srgbClr val="3F3F3F"/>
                  </a:solidFill>
                  <a:latin typeface="Century Gothic"/>
                </a:rPr>
                <a:t>4000</a:t>
              </a:r>
              <a:endParaRPr lang="en-US" dirty="0">
                <a:solidFill>
                  <a:srgbClr val="3F3F3F"/>
                </a:solidFill>
              </a:endParaRPr>
            </a:p>
          </p:txBody>
        </p:sp>
        <p:sp>
          <p:nvSpPr>
            <p:cNvPr id="143" name="TextBox 9">
              <a:extLst>
                <a:ext uri="{FF2B5EF4-FFF2-40B4-BE49-F238E27FC236}">
                  <a16:creationId xmlns:a16="http://schemas.microsoft.com/office/drawing/2014/main" id="{830C6128-6FB7-8E49-F798-B7530C29F2DD}"/>
                </a:ext>
              </a:extLst>
            </p:cNvPr>
            <p:cNvSpPr txBox="1"/>
            <p:nvPr/>
          </p:nvSpPr>
          <p:spPr>
            <a:xfrm rot="16200000">
              <a:off x="1249306" y="3203486"/>
              <a:ext cx="2180628"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a:solidFill>
                    <a:schemeClr val="tx1"/>
                  </a:solidFill>
                  <a:latin typeface="Century Gothic"/>
                </a:rPr>
                <a:t>Mean NPP  </a:t>
              </a:r>
              <a:r>
                <a:rPr lang="fr" sz="1200" b="1">
                  <a:solidFill>
                    <a:schemeClr val="tx1"/>
                  </a:solidFill>
                  <a:latin typeface="Century Gothic"/>
                </a:rPr>
                <a:t>(</a:t>
              </a:r>
              <a:r>
                <a:rPr lang="en-US" sz="1200" b="1" err="1">
                  <a:solidFill>
                    <a:schemeClr val="tx1"/>
                  </a:solidFill>
                  <a:latin typeface="Century Gothic"/>
                </a:rPr>
                <a:t>gC</a:t>
              </a:r>
              <a:r>
                <a:rPr lang="en-US" sz="1200" b="1">
                  <a:solidFill>
                    <a:schemeClr val="tx1"/>
                  </a:solidFill>
                  <a:latin typeface="Century Gothic"/>
                </a:rPr>
                <a:t> </a:t>
              </a:r>
              <a:r>
                <a:rPr lang="fr" sz="1200" b="1" err="1">
                  <a:solidFill>
                    <a:schemeClr val="tx1"/>
                  </a:solidFill>
                  <a:latin typeface="Century Gothic"/>
                </a:rPr>
                <a:t>yr</a:t>
              </a:r>
              <a:r>
                <a:rPr lang="fr" sz="1200" b="1">
                  <a:solidFill>
                    <a:schemeClr val="tx1"/>
                  </a:solidFill>
                  <a:latin typeface="Century Gothic"/>
                </a:rPr>
                <a:t> </a:t>
              </a:r>
              <a:r>
                <a:rPr lang="fr" sz="1200" b="1" baseline="30000">
                  <a:solidFill>
                    <a:schemeClr val="tx1"/>
                  </a:solidFill>
                  <a:latin typeface="Century Gothic"/>
                </a:rPr>
                <a:t>-1 </a:t>
              </a:r>
              <a:r>
                <a:rPr lang="fr" sz="1200" b="1">
                  <a:solidFill>
                    <a:schemeClr val="tx1"/>
                  </a:solidFill>
                  <a:latin typeface="Century Gothic"/>
                </a:rPr>
                <a:t>m</a:t>
              </a:r>
              <a:r>
                <a:rPr lang="fr" sz="1200" b="1" baseline="30000">
                  <a:solidFill>
                    <a:schemeClr val="tx1"/>
                  </a:solidFill>
                  <a:latin typeface="Century Gothic"/>
                </a:rPr>
                <a:t>-2</a:t>
              </a:r>
              <a:r>
                <a:rPr lang="fr" sz="1200" b="1">
                  <a:solidFill>
                    <a:schemeClr val="tx1"/>
                  </a:solidFill>
                  <a:latin typeface="Century Gothic"/>
                </a:rPr>
                <a:t>)</a:t>
              </a:r>
              <a:endParaRPr lang="fr" sz="1200">
                <a:solidFill>
                  <a:schemeClr val="tx1"/>
                </a:solidFill>
                <a:latin typeface="Century Gothic"/>
              </a:endParaRPr>
            </a:p>
          </p:txBody>
        </p:sp>
        <p:sp>
          <p:nvSpPr>
            <p:cNvPr id="144" name="TextBox 15">
              <a:extLst>
                <a:ext uri="{FF2B5EF4-FFF2-40B4-BE49-F238E27FC236}">
                  <a16:creationId xmlns:a16="http://schemas.microsoft.com/office/drawing/2014/main" id="{CB0EB9B1-240C-677C-D658-B1342A1FCED1}"/>
                </a:ext>
              </a:extLst>
            </p:cNvPr>
            <p:cNvSpPr txBox="1"/>
            <p:nvPr/>
          </p:nvSpPr>
          <p:spPr>
            <a:xfrm>
              <a:off x="2415937" y="5322164"/>
              <a:ext cx="630311" cy="2616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a:solidFill>
                    <a:srgbClr val="3F3F3F"/>
                  </a:solidFill>
                  <a:latin typeface="Century Gothic"/>
                </a:rPr>
                <a:t>0</a:t>
              </a:r>
              <a:endParaRPr lang="en-US">
                <a:solidFill>
                  <a:srgbClr val="3F3F3F"/>
                </a:solidFill>
              </a:endParaRPr>
            </a:p>
          </p:txBody>
        </p:sp>
        <p:sp>
          <p:nvSpPr>
            <p:cNvPr id="145" name="TextBox 16">
              <a:extLst>
                <a:ext uri="{FF2B5EF4-FFF2-40B4-BE49-F238E27FC236}">
                  <a16:creationId xmlns:a16="http://schemas.microsoft.com/office/drawing/2014/main" id="{EBD49F2E-8AA7-B3C8-8969-E549BE17BF5C}"/>
                </a:ext>
              </a:extLst>
            </p:cNvPr>
            <p:cNvSpPr txBox="1"/>
            <p:nvPr/>
          </p:nvSpPr>
          <p:spPr>
            <a:xfrm>
              <a:off x="2415937" y="4535003"/>
              <a:ext cx="630311" cy="2616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100">
                  <a:solidFill>
                    <a:srgbClr val="3F3F3F"/>
                  </a:solidFill>
                  <a:latin typeface="Century Gothic"/>
                </a:rPr>
                <a:t>2000</a:t>
              </a:r>
              <a:endParaRPr lang="en-US">
                <a:solidFill>
                  <a:srgbClr val="3F3F3F"/>
                </a:solidFill>
              </a:endParaRPr>
            </a:p>
          </p:txBody>
        </p:sp>
        <p:sp>
          <p:nvSpPr>
            <p:cNvPr id="146" name="TextBox 8">
              <a:extLst>
                <a:ext uri="{FF2B5EF4-FFF2-40B4-BE49-F238E27FC236}">
                  <a16:creationId xmlns:a16="http://schemas.microsoft.com/office/drawing/2014/main" id="{497DEABB-6453-7681-EA8E-D1DBE0EC82A2}"/>
                </a:ext>
              </a:extLst>
            </p:cNvPr>
            <p:cNvSpPr txBox="1"/>
            <p:nvPr/>
          </p:nvSpPr>
          <p:spPr>
            <a:xfrm rot="20040000">
              <a:off x="1025475" y="6079377"/>
              <a:ext cx="2897392" cy="28011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000" dirty="0" err="1">
                  <a:solidFill>
                    <a:srgbClr val="3F3F3F"/>
                  </a:solidFill>
                  <a:latin typeface="Century Gothic"/>
                </a:rPr>
                <a:t>Crosstimbers</a:t>
              </a:r>
              <a:r>
                <a:rPr lang="en-US" sz="1000" dirty="0">
                  <a:solidFill>
                    <a:srgbClr val="3F3F3F"/>
                  </a:solidFill>
                  <a:latin typeface="Century Gothic"/>
                </a:rPr>
                <a:t> Oak Forest and Woodland</a:t>
              </a:r>
            </a:p>
          </p:txBody>
        </p:sp>
        <p:sp>
          <p:nvSpPr>
            <p:cNvPr id="147" name="TextBox 10">
              <a:extLst>
                <a:ext uri="{FF2B5EF4-FFF2-40B4-BE49-F238E27FC236}">
                  <a16:creationId xmlns:a16="http://schemas.microsoft.com/office/drawing/2014/main" id="{4CB4384F-E6D4-1AA4-37DC-85CF41669C26}"/>
                </a:ext>
              </a:extLst>
            </p:cNvPr>
            <p:cNvSpPr txBox="1"/>
            <p:nvPr/>
          </p:nvSpPr>
          <p:spPr>
            <a:xfrm rot="20040000">
              <a:off x="1612637" y="6160184"/>
              <a:ext cx="3319786" cy="28011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000" dirty="0">
                  <a:solidFill>
                    <a:srgbClr val="3F3F3F"/>
                  </a:solidFill>
                  <a:latin typeface="Century Gothic"/>
                </a:rPr>
                <a:t>Eastern Cool Temperate Pasture and </a:t>
              </a:r>
              <a:r>
                <a:rPr lang="en-US" sz="1000" dirty="0" err="1">
                  <a:solidFill>
                    <a:srgbClr val="3F3F3F"/>
                  </a:solidFill>
                  <a:latin typeface="Century Gothic"/>
                </a:rPr>
                <a:t>Hayland</a:t>
              </a:r>
              <a:endParaRPr lang="en-US" sz="1600" dirty="0"/>
            </a:p>
          </p:txBody>
        </p:sp>
        <p:sp>
          <p:nvSpPr>
            <p:cNvPr id="148" name="TextBox 17">
              <a:extLst>
                <a:ext uri="{FF2B5EF4-FFF2-40B4-BE49-F238E27FC236}">
                  <a16:creationId xmlns:a16="http://schemas.microsoft.com/office/drawing/2014/main" id="{E8E47406-EBE1-8A1C-8286-7685969EBBA1}"/>
                </a:ext>
              </a:extLst>
            </p:cNvPr>
            <p:cNvSpPr txBox="1"/>
            <p:nvPr/>
          </p:nvSpPr>
          <p:spPr>
            <a:xfrm rot="20040000">
              <a:off x="3083844" y="6055987"/>
              <a:ext cx="2754620" cy="28011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000" dirty="0">
                  <a:solidFill>
                    <a:srgbClr val="3F3F3F"/>
                  </a:solidFill>
                  <a:latin typeface="Century Gothic"/>
                </a:rPr>
                <a:t>Eastern Cool Temperate Wheat</a:t>
              </a:r>
              <a:endParaRPr lang="en-US" sz="1600" dirty="0"/>
            </a:p>
          </p:txBody>
        </p:sp>
        <p:sp>
          <p:nvSpPr>
            <p:cNvPr id="149" name="TextBox 18">
              <a:extLst>
                <a:ext uri="{FF2B5EF4-FFF2-40B4-BE49-F238E27FC236}">
                  <a16:creationId xmlns:a16="http://schemas.microsoft.com/office/drawing/2014/main" id="{49437E99-55EB-B103-6443-0584486F6B6D}"/>
                </a:ext>
              </a:extLst>
            </p:cNvPr>
            <p:cNvSpPr txBox="1"/>
            <p:nvPr/>
          </p:nvSpPr>
          <p:spPr>
            <a:xfrm rot="20040000">
              <a:off x="3178045" y="6245873"/>
              <a:ext cx="3698629" cy="28011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000" dirty="0">
                  <a:solidFill>
                    <a:srgbClr val="3F3F3F"/>
                  </a:solidFill>
                  <a:latin typeface="Century Gothic"/>
                </a:rPr>
                <a:t>Edwards Plateau Limestone Savana &amp; Woodland</a:t>
              </a:r>
            </a:p>
          </p:txBody>
        </p:sp>
        <p:sp>
          <p:nvSpPr>
            <p:cNvPr id="150" name="Rectangle 149">
              <a:extLst>
                <a:ext uri="{FF2B5EF4-FFF2-40B4-BE49-F238E27FC236}">
                  <a16:creationId xmlns:a16="http://schemas.microsoft.com/office/drawing/2014/main" id="{5452875C-8478-86BC-7856-D42B7D33A9F5}"/>
                </a:ext>
              </a:extLst>
            </p:cNvPr>
            <p:cNvSpPr/>
            <p:nvPr/>
          </p:nvSpPr>
          <p:spPr>
            <a:xfrm>
              <a:off x="5510534" y="6278752"/>
              <a:ext cx="1443317" cy="4930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1" name="TextBox 19">
              <a:extLst>
                <a:ext uri="{FF2B5EF4-FFF2-40B4-BE49-F238E27FC236}">
                  <a16:creationId xmlns:a16="http://schemas.microsoft.com/office/drawing/2014/main" id="{CE86AA9A-0BD0-0508-6B6C-3ED11F3E3B9F}"/>
                </a:ext>
              </a:extLst>
            </p:cNvPr>
            <p:cNvSpPr txBox="1"/>
            <p:nvPr/>
          </p:nvSpPr>
          <p:spPr>
            <a:xfrm rot="20040000">
              <a:off x="4683754" y="6107506"/>
              <a:ext cx="3090516" cy="28011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000" dirty="0">
                  <a:solidFill>
                    <a:srgbClr val="3F3F3F"/>
                  </a:solidFill>
                  <a:latin typeface="Century Gothic"/>
                </a:rPr>
                <a:t>Great Plains </a:t>
              </a:r>
              <a:r>
                <a:rPr lang="en-US" sz="1000" dirty="0" err="1">
                  <a:solidFill>
                    <a:srgbClr val="3F3F3F"/>
                  </a:solidFill>
                  <a:latin typeface="Century Gothic"/>
                </a:rPr>
                <a:t>Comanchian</a:t>
              </a:r>
              <a:r>
                <a:rPr lang="en-US" sz="1000" dirty="0">
                  <a:solidFill>
                    <a:srgbClr val="3F3F3F"/>
                  </a:solidFill>
                  <a:latin typeface="Century Gothic"/>
                </a:rPr>
                <a:t> Ruderal Grassland</a:t>
              </a:r>
              <a:endParaRPr lang="en-US" sz="1600" dirty="0"/>
            </a:p>
          </p:txBody>
        </p:sp>
        <p:sp>
          <p:nvSpPr>
            <p:cNvPr id="152" name="TextBox 20">
              <a:extLst>
                <a:ext uri="{FF2B5EF4-FFF2-40B4-BE49-F238E27FC236}">
                  <a16:creationId xmlns:a16="http://schemas.microsoft.com/office/drawing/2014/main" id="{8E692579-B63A-2E8F-3B80-AA38C25B8217}"/>
                </a:ext>
              </a:extLst>
            </p:cNvPr>
            <p:cNvSpPr txBox="1"/>
            <p:nvPr/>
          </p:nvSpPr>
          <p:spPr>
            <a:xfrm rot="20040000">
              <a:off x="5377247" y="6204825"/>
              <a:ext cx="3397488" cy="28011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000" dirty="0">
                  <a:solidFill>
                    <a:srgbClr val="3F3F3F"/>
                  </a:solidFill>
                  <a:latin typeface="Century Gothic"/>
                </a:rPr>
                <a:t>Southeastern Great Plains Tallgrass Prairie</a:t>
              </a:r>
              <a:endParaRPr lang="en-US" dirty="0">
                <a:solidFill>
                  <a:srgbClr val="0D0D0D"/>
                </a:solidFill>
              </a:endParaRPr>
            </a:p>
          </p:txBody>
        </p:sp>
      </p:grpSp>
      <p:sp>
        <p:nvSpPr>
          <p:cNvPr id="153" name="Rectangle: Rounded Corners 152">
            <a:extLst>
              <a:ext uri="{FF2B5EF4-FFF2-40B4-BE49-F238E27FC236}">
                <a16:creationId xmlns:a16="http://schemas.microsoft.com/office/drawing/2014/main" id="{D645D29B-B537-7FE4-7A7D-AFDCE0F2E6E7}"/>
              </a:ext>
            </a:extLst>
          </p:cNvPr>
          <p:cNvSpPr/>
          <p:nvPr/>
        </p:nvSpPr>
        <p:spPr>
          <a:xfrm>
            <a:off x="14670651" y="22494185"/>
            <a:ext cx="11019929" cy="1300387"/>
          </a:xfrm>
          <a:prstGeom prst="roundRect">
            <a:avLst/>
          </a:prstGeom>
          <a:solidFill>
            <a:srgbClr val="E3C088"/>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solidFill>
                <a:srgbClr val="FFFFFF"/>
              </a:solidFill>
              <a:latin typeface="Arial"/>
              <a:cs typeface="Arial"/>
            </a:endParaRPr>
          </a:p>
        </p:txBody>
      </p:sp>
      <p:sp>
        <p:nvSpPr>
          <p:cNvPr id="155" name="Rectangle: Rounded Corners 154">
            <a:extLst>
              <a:ext uri="{FF2B5EF4-FFF2-40B4-BE49-F238E27FC236}">
                <a16:creationId xmlns:a16="http://schemas.microsoft.com/office/drawing/2014/main" id="{089202D6-07C9-907E-3FB0-1212FB527150}"/>
              </a:ext>
            </a:extLst>
          </p:cNvPr>
          <p:cNvSpPr/>
          <p:nvPr/>
        </p:nvSpPr>
        <p:spPr>
          <a:xfrm>
            <a:off x="14676178" y="23823043"/>
            <a:ext cx="11018920" cy="1314764"/>
          </a:xfrm>
          <a:prstGeom prst="roundRect">
            <a:avLst/>
          </a:prstGeom>
          <a:solidFill>
            <a:srgbClr val="CBDFB8"/>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186055" algn="ctr">
              <a:lnSpc>
                <a:spcPct val="90000"/>
              </a:lnSpc>
              <a:spcBef>
                <a:spcPts val="1067"/>
              </a:spcBef>
            </a:pPr>
            <a:endParaRPr lang="en-US" sz="2700">
              <a:solidFill>
                <a:schemeClr val="tx1">
                  <a:lumMod val="75000"/>
                  <a:lumOff val="25000"/>
                </a:schemeClr>
              </a:solidFill>
              <a:latin typeface="Century Gothic"/>
              <a:cs typeface="Arial"/>
            </a:endParaRPr>
          </a:p>
        </p:txBody>
      </p:sp>
      <p:sp>
        <p:nvSpPr>
          <p:cNvPr id="159" name="TextBox 3">
            <a:extLst>
              <a:ext uri="{FF2B5EF4-FFF2-40B4-BE49-F238E27FC236}">
                <a16:creationId xmlns:a16="http://schemas.microsoft.com/office/drawing/2014/main" id="{E366C0AA-5C77-9933-5F00-2D1D68FD9192}"/>
              </a:ext>
            </a:extLst>
          </p:cNvPr>
          <p:cNvSpPr txBox="1"/>
          <p:nvPr/>
        </p:nvSpPr>
        <p:spPr>
          <a:xfrm>
            <a:off x="16001576" y="22720512"/>
            <a:ext cx="8756031" cy="861774"/>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lumMod val="75000"/>
                    <a:lumOff val="25000"/>
                  </a:schemeClr>
                </a:solidFill>
                <a:latin typeface="Garamond"/>
              </a:rPr>
              <a:t>Vegetation type proved to be an </a:t>
            </a:r>
            <a:r>
              <a:rPr lang="en-US" sz="2400" b="1" dirty="0">
                <a:solidFill>
                  <a:schemeClr val="tx1">
                    <a:lumMod val="75000"/>
                    <a:lumOff val="25000"/>
                  </a:schemeClr>
                </a:solidFill>
                <a:latin typeface="Garamond"/>
              </a:rPr>
              <a:t>important factor </a:t>
            </a:r>
            <a:r>
              <a:rPr lang="en-US" sz="2400" dirty="0">
                <a:solidFill>
                  <a:schemeClr val="tx1">
                    <a:lumMod val="75000"/>
                    <a:lumOff val="25000"/>
                  </a:schemeClr>
                </a:solidFill>
                <a:latin typeface="Garamond"/>
              </a:rPr>
              <a:t>when comparing these models. </a:t>
            </a:r>
          </a:p>
        </p:txBody>
      </p:sp>
      <p:sp>
        <p:nvSpPr>
          <p:cNvPr id="160" name="TextBox 5">
            <a:extLst>
              <a:ext uri="{FF2B5EF4-FFF2-40B4-BE49-F238E27FC236}">
                <a16:creationId xmlns:a16="http://schemas.microsoft.com/office/drawing/2014/main" id="{A04DA316-29B8-7A38-D896-A7D51212A895}"/>
              </a:ext>
            </a:extLst>
          </p:cNvPr>
          <p:cNvSpPr txBox="1"/>
          <p:nvPr/>
        </p:nvSpPr>
        <p:spPr>
          <a:xfrm>
            <a:off x="16015953" y="24090274"/>
            <a:ext cx="921351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dirty="0">
                <a:solidFill>
                  <a:schemeClr val="tx1">
                    <a:lumMod val="75000"/>
                    <a:lumOff val="25000"/>
                  </a:schemeClr>
                </a:solidFill>
                <a:latin typeface="Garamond"/>
              </a:rPr>
              <a:t>RAP Biomass correlated well in 2023 but not in 2022, warranting</a:t>
            </a:r>
            <a:r>
              <a:rPr lang="en" sz="2400" b="1" dirty="0">
                <a:solidFill>
                  <a:schemeClr val="tx1">
                    <a:lumMod val="75000"/>
                    <a:lumOff val="25000"/>
                  </a:schemeClr>
                </a:solidFill>
                <a:latin typeface="Garamond"/>
              </a:rPr>
              <a:t> further investigation </a:t>
            </a:r>
            <a:r>
              <a:rPr lang="en" sz="2400" dirty="0">
                <a:solidFill>
                  <a:schemeClr val="tx1">
                    <a:lumMod val="75000"/>
                    <a:lumOff val="25000"/>
                  </a:schemeClr>
                </a:solidFill>
                <a:latin typeface="Garamond"/>
              </a:rPr>
              <a:t>to determine the role of drought</a:t>
            </a:r>
            <a:endParaRPr lang="en-US" sz="2400" dirty="0">
              <a:latin typeface="Garamond"/>
            </a:endParaRPr>
          </a:p>
          <a:p>
            <a:endParaRPr lang="en-US" sz="2400" dirty="0">
              <a:solidFill>
                <a:schemeClr val="tx1">
                  <a:lumMod val="75000"/>
                  <a:lumOff val="25000"/>
                </a:schemeClr>
              </a:solidFill>
              <a:latin typeface="Garamond"/>
            </a:endParaRPr>
          </a:p>
        </p:txBody>
      </p:sp>
      <p:sp>
        <p:nvSpPr>
          <p:cNvPr id="162" name="Rectangle: Rounded Corners 161">
            <a:extLst>
              <a:ext uri="{FF2B5EF4-FFF2-40B4-BE49-F238E27FC236}">
                <a16:creationId xmlns:a16="http://schemas.microsoft.com/office/drawing/2014/main" id="{F9625055-9B25-50BE-09CF-6ABB26C6640D}"/>
              </a:ext>
            </a:extLst>
          </p:cNvPr>
          <p:cNvSpPr/>
          <p:nvPr/>
        </p:nvSpPr>
        <p:spPr>
          <a:xfrm>
            <a:off x="14685028" y="21157090"/>
            <a:ext cx="11019929" cy="1300387"/>
          </a:xfrm>
          <a:prstGeom prst="roundRect">
            <a:avLst/>
          </a:prstGeom>
          <a:solidFill>
            <a:srgbClr val="D0C4D9"/>
          </a:solidFill>
          <a:ln>
            <a:solidFill>
              <a:srgbClr val="A26F3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solidFill>
                <a:srgbClr val="FFFFFF"/>
              </a:solidFill>
              <a:latin typeface="Arial"/>
              <a:cs typeface="Arial"/>
            </a:endParaRPr>
          </a:p>
        </p:txBody>
      </p:sp>
      <p:sp>
        <p:nvSpPr>
          <p:cNvPr id="163" name="TextBox 16">
            <a:extLst>
              <a:ext uri="{FF2B5EF4-FFF2-40B4-BE49-F238E27FC236}">
                <a16:creationId xmlns:a16="http://schemas.microsoft.com/office/drawing/2014/main" id="{FAD55961-6401-0296-BA28-F7A3C6879F9A}"/>
              </a:ext>
            </a:extLst>
          </p:cNvPr>
          <p:cNvSpPr txBox="1"/>
          <p:nvPr/>
        </p:nvSpPr>
        <p:spPr>
          <a:xfrm>
            <a:off x="16015953" y="21383418"/>
            <a:ext cx="8756031" cy="861774"/>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lumMod val="75000"/>
                    <a:lumOff val="25000"/>
                  </a:schemeClr>
                </a:solidFill>
                <a:latin typeface="Garamond"/>
              </a:rPr>
              <a:t>Robinson MODIS was </a:t>
            </a:r>
            <a:r>
              <a:rPr lang="en-US" sz="2400" b="1" dirty="0">
                <a:solidFill>
                  <a:schemeClr val="tx1">
                    <a:lumMod val="75000"/>
                    <a:lumOff val="25000"/>
                  </a:schemeClr>
                </a:solidFill>
                <a:latin typeface="Garamond"/>
              </a:rPr>
              <a:t>significantly different</a:t>
            </a:r>
            <a:r>
              <a:rPr lang="en-US" sz="2400" dirty="0">
                <a:solidFill>
                  <a:schemeClr val="tx1">
                    <a:lumMod val="75000"/>
                    <a:lumOff val="25000"/>
                  </a:schemeClr>
                </a:solidFill>
                <a:latin typeface="Garamond"/>
              </a:rPr>
              <a:t> from the other models across all years and during wet and dry periods.</a:t>
            </a:r>
          </a:p>
        </p:txBody>
      </p:sp>
      <p:pic>
        <p:nvPicPr>
          <p:cNvPr id="47" name="Graphic 10" descr="Bar graph with upward trend outline">
            <a:extLst>
              <a:ext uri="{FF2B5EF4-FFF2-40B4-BE49-F238E27FC236}">
                <a16:creationId xmlns:a16="http://schemas.microsoft.com/office/drawing/2014/main" id="{FDDFA561-FF8D-EDD7-D05E-E9139988EBB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880999" y="21232472"/>
            <a:ext cx="1104900" cy="1104900"/>
          </a:xfrm>
          <a:prstGeom prst="rect">
            <a:avLst/>
          </a:prstGeom>
        </p:spPr>
      </p:pic>
      <p:pic>
        <p:nvPicPr>
          <p:cNvPr id="156" name="Graphic 12" descr="Coral outline">
            <a:extLst>
              <a:ext uri="{FF2B5EF4-FFF2-40B4-BE49-F238E27FC236}">
                <a16:creationId xmlns:a16="http://schemas.microsoft.com/office/drawing/2014/main" id="{1ACFF2A5-E083-DA58-1E8F-2F7E0958F02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890125" y="22640959"/>
            <a:ext cx="955843" cy="929774"/>
          </a:xfrm>
          <a:prstGeom prst="rect">
            <a:avLst/>
          </a:prstGeom>
        </p:spPr>
      </p:pic>
      <p:pic>
        <p:nvPicPr>
          <p:cNvPr id="157" name="Graphic 8" descr="Sun with solid fill">
            <a:extLst>
              <a:ext uri="{FF2B5EF4-FFF2-40B4-BE49-F238E27FC236}">
                <a16:creationId xmlns:a16="http://schemas.microsoft.com/office/drawing/2014/main" id="{42DBB7B8-7BA8-74C8-9580-B4CCE2D55DF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888076" y="24097720"/>
            <a:ext cx="914400" cy="914400"/>
          </a:xfrm>
          <a:prstGeom prst="rect">
            <a:avLst/>
          </a:prstGeom>
        </p:spPr>
      </p:pic>
      <p:sp>
        <p:nvSpPr>
          <p:cNvPr id="24" name="Text Placeholder 16">
            <a:extLst>
              <a:ext uri="{FF2B5EF4-FFF2-40B4-BE49-F238E27FC236}">
                <a16:creationId xmlns:a16="http://schemas.microsoft.com/office/drawing/2014/main" id="{41D24FBA-9925-5193-1991-3437B02B7A8F}"/>
              </a:ext>
            </a:extLst>
          </p:cNvPr>
          <p:cNvSpPr txBox="1">
            <a:spLocks/>
          </p:cNvSpPr>
          <p:nvPr/>
        </p:nvSpPr>
        <p:spPr>
          <a:xfrm>
            <a:off x="23008824" y="32402890"/>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err="1">
                <a:solidFill>
                  <a:srgbClr val="000000"/>
                </a:solidFill>
                <a:latin typeface="Garamond"/>
                <a:ea typeface="+mn-lt"/>
                <a:cs typeface="+mn-lt"/>
              </a:rPr>
              <a:t>Yezzen</a:t>
            </a:r>
            <a:r>
              <a:rPr lang="en-US">
                <a:solidFill>
                  <a:srgbClr val="000000"/>
                </a:solidFill>
                <a:latin typeface="Garamond"/>
                <a:ea typeface="+mn-lt"/>
                <a:cs typeface="+mn-lt"/>
              </a:rPr>
              <a:t> </a:t>
            </a:r>
            <a:r>
              <a:rPr lang="en-US" err="1">
                <a:solidFill>
                  <a:srgbClr val="000000"/>
                </a:solidFill>
                <a:latin typeface="Garamond"/>
                <a:ea typeface="+mn-lt"/>
                <a:cs typeface="+mn-lt"/>
              </a:rPr>
              <a:t>Khazindar</a:t>
            </a:r>
            <a:endParaRPr lang="en-US" err="1"/>
          </a:p>
        </p:txBody>
      </p:sp>
    </p:spTree>
    <p:extLst>
      <p:ext uri="{BB962C8B-B14F-4D97-AF65-F5344CB8AC3E}">
        <p14:creationId xmlns:p14="http://schemas.microsoft.com/office/powerpoint/2010/main" val="268064768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79F8CB76D0E34B89531DCE233395D6" ma:contentTypeVersion="14" ma:contentTypeDescription="Create a new document." ma:contentTypeScope="" ma:versionID="93ef6ba1eec22353d41df9ec55573abe">
  <xsd:schema xmlns:xsd="http://www.w3.org/2001/XMLSchema" xmlns:xs="http://www.w3.org/2001/XMLSchema" xmlns:p="http://schemas.microsoft.com/office/2006/metadata/properties" xmlns:ns2="4eda033e-a47d-4c30-b1aa-2ec495e3f466" xmlns:ns3="5ab83896-aab5-4bd0-8483-2509975cde97" targetNamespace="http://schemas.microsoft.com/office/2006/metadata/properties" ma:root="true" ma:fieldsID="e5d758b5938bc3b38c424dd150b05899" ns2:_="" ns3:_="">
    <xsd:import namespace="4eda033e-a47d-4c30-b1aa-2ec495e3f466"/>
    <xsd:import namespace="5ab83896-aab5-4bd0-8483-2509975cd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a033e-a47d-4c30-b1aa-2ec495e3f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b83896-aab5-4bd0-8483-2509975cd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ded2f76-3d7f-42dd-9c06-17f0be1886d6}" ma:internalName="TaxCatchAll" ma:showField="CatchAllData" ma:web="5ab83896-aab5-4bd0-8483-2509975cd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da033e-a47d-4c30-b1aa-2ec495e3f466">
      <Terms xmlns="http://schemas.microsoft.com/office/infopath/2007/PartnerControls"/>
    </lcf76f155ced4ddcb4097134ff3c332f>
    <TaxCatchAll xmlns="5ab83896-aab5-4bd0-8483-2509975cde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33B8D-633E-48AA-B27A-06C1BA95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a033e-a47d-4c30-b1aa-2ec495e3f466"/>
    <ds:schemaRef ds:uri="5ab83896-aab5-4bd0-8483-2509975cd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19850C-B132-4F9E-91AE-B86D28DA0AF3}">
  <ds:schemaRefs>
    <ds:schemaRef ds:uri="00f424ab-aac1-4e85-aff3-5353efc4b0c5"/>
    <ds:schemaRef ds:uri="21e6a8e8-1dff-48a6-ab9b-8d556c6946c0"/>
    <ds:schemaRef ds:uri="4eda033e-a47d-4c30-b1aa-2ec495e3f466"/>
    <ds:schemaRef ds:uri="5ab83896-aab5-4bd0-8483-2509975cde97"/>
    <ds:schemaRef ds:uri="7df78d0b-135a-4de7-9166-7c181cd87fb4"/>
    <ds:schemaRef ds:uri="b82b8420-1224-434e-88dd-320f73c97df7"/>
    <ds:schemaRef ds:uri="b8b77cdf-f277-4f3c-b37c-f518764b1e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5706</TotalTime>
  <Words>728</Words>
  <Application>Microsoft Office PowerPoint</Application>
  <PresentationFormat>Custom</PresentationFormat>
  <Paragraphs>120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(LARC-E3)[RSES]</cp:lastModifiedBy>
  <cp:revision>5</cp:revision>
  <dcterms:created xsi:type="dcterms:W3CDTF">2019-02-05T16:32:03Z</dcterms:created>
  <dcterms:modified xsi:type="dcterms:W3CDTF">2024-03-22T20:27:14Z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r8>42500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