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7844"/>
    <a:srgbClr val="7DB761"/>
    <a:srgbClr val="9299A8"/>
    <a:srgbClr val="964135"/>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7" autoAdjust="0"/>
    <p:restoredTop sz="94660"/>
  </p:normalViewPr>
  <p:slideViewPr>
    <p:cSldViewPr snapToGrid="0">
      <p:cViewPr>
        <p:scale>
          <a:sx n="40" d="100"/>
          <a:sy n="40" d="100"/>
        </p:scale>
        <p:origin x="992" y="-4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97844"/>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9784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5869"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84"/>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44023" y="30799944"/>
            <a:ext cx="2834640" cy="3091533"/>
            <a:chOff x="844023" y="30799944"/>
            <a:chExt cx="2834640" cy="3091533"/>
          </a:xfrm>
        </p:grpSpPr>
        <p:pic>
          <p:nvPicPr>
            <p:cNvPr id="35" name="Picture 3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97844"/>
                </a:solidFill>
              </a:rPr>
              <a:t>Study Area</a:t>
            </a:r>
            <a:r>
              <a:rPr lang="en-US" sz="10000" dirty="0">
                <a:solidFill>
                  <a:srgbClr val="E97844"/>
                </a:solidFill>
              </a:rPr>
              <a:t> Cross-Cutting</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E9784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E9784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97844"/>
                </a:solidFill>
              </a:rPr>
              <a:t> Node – Location (e.g. Virginia – Langley) | </a:t>
            </a:r>
            <a:r>
              <a:rPr lang="en-US" sz="5200" spc="100" baseline="0" dirty="0">
                <a:solidFill>
                  <a:srgbClr val="E97844"/>
                </a:solidFill>
              </a:rPr>
              <a:t>Summer</a:t>
            </a:r>
            <a:r>
              <a:rPr lang="en-US" sz="5200" dirty="0">
                <a:solidFill>
                  <a:srgbClr val="E97844"/>
                </a:solidFill>
              </a:rPr>
              <a:t> 2019</a:t>
            </a:r>
          </a:p>
        </p:txBody>
      </p:sp>
      <p:sp>
        <p:nvSpPr>
          <p:cNvPr id="36" name="TextBox 35"/>
          <p:cNvSpPr txBox="1"/>
          <p:nvPr/>
        </p:nvSpPr>
        <p:spPr>
          <a:xfrm>
            <a:off x="914400" y="11639345"/>
            <a:ext cx="11430000" cy="9782832"/>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13" name="Group 1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3763631" y="30799944"/>
            <a:ext cx="2834640" cy="2676034"/>
            <a:chOff x="3763631" y="30799944"/>
            <a:chExt cx="2834640" cy="2676034"/>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Abstract</a:t>
            </a:r>
          </a:p>
        </p:txBody>
      </p:sp>
      <p:sp>
        <p:nvSpPr>
          <p:cNvPr id="42" name="Text Placeholder 16"/>
          <p:cNvSpPr txBox="1">
            <a:spLocks/>
          </p:cNvSpPr>
          <p:nvPr/>
        </p:nvSpPr>
        <p:spPr>
          <a:xfrm>
            <a:off x="12801599" y="5144429"/>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97844"/>
                </a:solidFill>
              </a:rPr>
              <a:t>Study Area</a:t>
            </a:r>
            <a:r>
              <a:rPr lang="en-US" sz="10000" dirty="0">
                <a:solidFill>
                  <a:srgbClr val="E97844"/>
                </a:solidFill>
              </a:rPr>
              <a:t> Cross-Cutting</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45668" y="8736672"/>
            <a:ext cx="3849131"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Methodology</a:t>
            </a:r>
          </a:p>
        </p:txBody>
      </p:sp>
      <p:sp>
        <p:nvSpPr>
          <p:cNvPr id="11" name="Text Placeholder 16"/>
          <p:cNvSpPr txBox="1">
            <a:spLocks/>
          </p:cNvSpPr>
          <p:nvPr/>
        </p:nvSpPr>
        <p:spPr>
          <a:xfrm>
            <a:off x="12866914" y="51459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45668" y="4484915"/>
            <a:ext cx="317266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5668" y="14082593"/>
            <a:ext cx="5272597"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5668" y="26069475"/>
            <a:ext cx="4403770"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Project Partners</a:t>
            </a:r>
          </a:p>
        </p:txBody>
      </p:sp>
      <p:sp>
        <p:nvSpPr>
          <p:cNvPr id="24" name="TextBox 23"/>
          <p:cNvSpPr txBox="1"/>
          <p:nvPr/>
        </p:nvSpPr>
        <p:spPr>
          <a:xfrm>
            <a:off x="12745668" y="29800569"/>
            <a:ext cx="454250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97844"/>
                </a:solidFill>
              </a:rPr>
              <a:t> Node – Location (e.g. Virginia – Langley) | </a:t>
            </a:r>
            <a:r>
              <a:rPr lang="en-US" sz="5200" spc="100" baseline="0" dirty="0">
                <a:solidFill>
                  <a:srgbClr val="E97844"/>
                </a:solidFill>
              </a:rPr>
              <a:t>Summer</a:t>
            </a:r>
            <a:r>
              <a:rPr lang="en-US" sz="5200" dirty="0">
                <a:solidFill>
                  <a:srgbClr val="E97844"/>
                </a:solidFill>
              </a:rPr>
              <a:t> 2019</a:t>
            </a:r>
          </a:p>
        </p:txBody>
      </p:sp>
      <p:sp>
        <p:nvSpPr>
          <p:cNvPr id="37" name="TextBox 36"/>
          <p:cNvSpPr txBox="1"/>
          <p:nvPr/>
        </p:nvSpPr>
        <p:spPr>
          <a:xfrm>
            <a:off x="914401" y="17901089"/>
            <a:ext cx="23316196" cy="7796837"/>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459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20054"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9270"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8878"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39662"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97844"/>
                </a:solidFill>
              </a:rPr>
              <a:t>Study Area</a:t>
            </a:r>
            <a:r>
              <a:rPr lang="en-US" sz="10000" dirty="0">
                <a:solidFill>
                  <a:srgbClr val="E97844"/>
                </a:solidFill>
              </a:rPr>
              <a:t> Cross-Cutting</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Methodology</a:t>
            </a:r>
          </a:p>
        </p:txBody>
      </p:sp>
      <p:sp>
        <p:nvSpPr>
          <p:cNvPr id="11" name="Text Placeholder 16"/>
          <p:cNvSpPr txBox="1">
            <a:spLocks/>
          </p:cNvSpPr>
          <p:nvPr/>
        </p:nvSpPr>
        <p:spPr>
          <a:xfrm>
            <a:off x="12885821" y="512972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97844"/>
                </a:solidFill>
              </a:rPr>
              <a:t> Node – Location (e.g. Virginia – Langley) | </a:t>
            </a:r>
            <a:r>
              <a:rPr lang="en-US" sz="5200" spc="100" baseline="0" dirty="0">
                <a:solidFill>
                  <a:srgbClr val="E97844"/>
                </a:solidFill>
              </a:rPr>
              <a:t>Summer</a:t>
            </a:r>
            <a:r>
              <a:rPr lang="en-US" sz="5200" dirty="0">
                <a:solidFill>
                  <a:srgbClr val="E97844"/>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Abstract</a:t>
            </a:r>
          </a:p>
        </p:txBody>
      </p:sp>
      <p:sp>
        <p:nvSpPr>
          <p:cNvPr id="55" name="Text Placeholder 16"/>
          <p:cNvSpPr txBox="1">
            <a:spLocks/>
          </p:cNvSpPr>
          <p:nvPr/>
        </p:nvSpPr>
        <p:spPr>
          <a:xfrm>
            <a:off x="914399" y="514293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2397</TotalTime>
  <Words>1273</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184</cp:revision>
  <dcterms:created xsi:type="dcterms:W3CDTF">2019-02-05T16:32:03Z</dcterms:created>
  <dcterms:modified xsi:type="dcterms:W3CDTF">2019-06-05T15:31:55Z</dcterms:modified>
</cp:coreProperties>
</file>