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5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9A149"/>
    <a:srgbClr val="333333"/>
    <a:srgbClr val="F4901A"/>
    <a:srgbClr val="FFFFF5"/>
    <a:srgbClr val="FFFFF3"/>
    <a:srgbClr val="DC7D0A"/>
    <a:srgbClr val="DE8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2" autoAdjust="0"/>
    <p:restoredTop sz="96681" autoAdjust="0"/>
  </p:normalViewPr>
  <p:slideViewPr>
    <p:cSldViewPr snapToGrid="0">
      <p:cViewPr varScale="1">
        <p:scale>
          <a:sx n="92" d="100"/>
          <a:sy n="92" d="100"/>
        </p:scale>
        <p:origin x="1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768" y="9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B7D24-6C88-410E-ACB5-D95ED598E96E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CE636-EDCB-4E8F-A496-90D3D4BBB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8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73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notes should be thorough enough for someone not familiar with</a:t>
            </a:r>
            <a:r>
              <a:rPr lang="en-US" baseline="0" dirty="0" smtClean="0"/>
              <a:t> the project to clearly present the material.</a:t>
            </a:r>
          </a:p>
          <a:p>
            <a:endParaRPr lang="en-US" baseline="0" dirty="0" smtClean="0"/>
          </a:p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9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4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09" b="30135"/>
          <a:stretch/>
        </p:blipFill>
        <p:spPr>
          <a:xfrm>
            <a:off x="0" y="4612943"/>
            <a:ext cx="9144000" cy="2238233"/>
          </a:xfrm>
          <a:prstGeom prst="rect">
            <a:avLst/>
          </a:prstGeom>
        </p:spPr>
      </p:pic>
      <p:pic>
        <p:nvPicPr>
          <p:cNvPr id="14" name="app area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75" y="1238249"/>
            <a:ext cx="914400" cy="914400"/>
          </a:xfrm>
          <a:prstGeom prst="rect">
            <a:avLst/>
          </a:prstGeom>
        </p:spPr>
      </p:pic>
      <p:cxnSp>
        <p:nvCxnSpPr>
          <p:cNvPr id="13" name="author rule"/>
          <p:cNvCxnSpPr/>
          <p:nvPr userDrawn="1"/>
        </p:nvCxnSpPr>
        <p:spPr>
          <a:xfrm>
            <a:off x="228600" y="3009336"/>
            <a:ext cx="8686800" cy="0"/>
          </a:xfrm>
          <a:prstGeom prst="lin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btitle"/>
          <p:cNvSpPr>
            <a:spLocks noGrp="1"/>
          </p:cNvSpPr>
          <p:nvPr>
            <p:ph type="body" sz="quarter" idx="17" hasCustomPrompt="1"/>
          </p:nvPr>
        </p:nvSpPr>
        <p:spPr>
          <a:xfrm>
            <a:off x="228600" y="2103120"/>
            <a:ext cx="8686800" cy="892048"/>
          </a:xfrm>
        </p:spPr>
        <p:txBody>
          <a:bodyPr>
            <a:normAutofit/>
          </a:bodyPr>
          <a:lstStyle>
            <a:lvl1pPr marL="0" indent="0" algn="ctr">
              <a:buNone/>
              <a:defRPr sz="2800" i="1" baseline="0"/>
            </a:lvl1pPr>
          </a:lstStyle>
          <a:p>
            <a:pPr lvl="0"/>
            <a:r>
              <a:rPr lang="en-US" dirty="0" smtClean="0"/>
              <a:t>Subtitle Here</a:t>
            </a:r>
            <a:endParaRPr lang="en-US" dirty="0"/>
          </a:p>
        </p:txBody>
      </p:sp>
      <p:sp>
        <p:nvSpPr>
          <p:cNvPr id="12" name="Project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1132840" y="1299464"/>
            <a:ext cx="7782560" cy="788533"/>
          </a:xfrm>
        </p:spPr>
        <p:txBody>
          <a:bodyPr anchor="ctr">
            <a:normAutofit/>
          </a:bodyPr>
          <a:lstStyle>
            <a:lvl1pPr marL="0" indent="0" algn="l">
              <a:buNone/>
              <a:defRPr sz="48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Main Project Title Here</a:t>
            </a:r>
            <a:endParaRPr lang="en-US" dirty="0"/>
          </a:p>
        </p:txBody>
      </p:sp>
      <p:grpSp>
        <p:nvGrpSpPr>
          <p:cNvPr id="10" name="NASA logo configuration"/>
          <p:cNvGrpSpPr/>
          <p:nvPr userDrawn="1"/>
        </p:nvGrpSpPr>
        <p:grpSpPr>
          <a:xfrm>
            <a:off x="0" y="-44450"/>
            <a:ext cx="9144000" cy="1077912"/>
            <a:chOff x="0" y="-44450"/>
            <a:chExt cx="9144000" cy="1077912"/>
          </a:xfrm>
        </p:grpSpPr>
        <p:sp>
          <p:nvSpPr>
            <p:cNvPr id="7" name="top background"/>
            <p:cNvSpPr txBox="1"/>
            <p:nvPr userDrawn="1"/>
          </p:nvSpPr>
          <p:spPr>
            <a:xfrm>
              <a:off x="0" y="0"/>
              <a:ext cx="9144000" cy="97789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" name="NASA text"/>
            <p:cNvSpPr txBox="1"/>
            <p:nvPr userDrawn="1"/>
          </p:nvSpPr>
          <p:spPr>
            <a:xfrm>
              <a:off x="153986" y="260350"/>
              <a:ext cx="2332036" cy="338136"/>
            </a:xfrm>
            <a:prstGeom prst="rect">
              <a:avLst/>
            </a:prstGeom>
            <a:noFill/>
            <a:ln>
              <a:noFill/>
            </a:ln>
          </p:spPr>
          <p:txBody>
            <a:bodyPr lIns="91375" tIns="45675" rIns="91375" bIns="456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Questrial"/>
                <a:buNone/>
              </a:pPr>
              <a:endParaRPr sz="800" b="1" i="0" u="none" strike="noStrike" cap="none" baseline="0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lang="en-US" sz="800" b="0" i="0" u="none" strike="noStrike" cap="none" baseline="0" dirty="0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National Aeronautics and Space Administration</a:t>
              </a:r>
            </a:p>
          </p:txBody>
        </p:sp>
        <p:pic>
          <p:nvPicPr>
            <p:cNvPr id="9" name="NASA logo"/>
            <p:cNvPicPr preferRelativeResize="0"/>
            <p:nvPr userDrawn="1"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124825" y="-44450"/>
              <a:ext cx="935037" cy="107791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0" name="bottom grey"/>
          <p:cNvSpPr/>
          <p:nvPr userDrawn="1"/>
        </p:nvSpPr>
        <p:spPr>
          <a:xfrm>
            <a:off x="0" y="6731000"/>
            <a:ext cx="9144000" cy="12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9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511296" y="1220919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11296" y="2369945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3511296" y="4118716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10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</a:p>
        </p:txBody>
      </p:sp>
    </p:spTree>
    <p:extLst>
      <p:ext uri="{BB962C8B-B14F-4D97-AF65-F5344CB8AC3E}">
        <p14:creationId xmlns:p14="http://schemas.microsoft.com/office/powerpoint/2010/main" val="335181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208" y="1421134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1207" y="3011687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1208" y="4628567"/>
            <a:ext cx="8051582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</a:p>
        </p:txBody>
      </p:sp>
    </p:spTree>
    <p:extLst>
      <p:ext uri="{BB962C8B-B14F-4D97-AF65-F5344CB8AC3E}">
        <p14:creationId xmlns:p14="http://schemas.microsoft.com/office/powerpoint/2010/main" val="47734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ext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21208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48640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6583680"/>
            <a:ext cx="1993392" cy="274320"/>
          </a:xfrm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2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text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102352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102352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2578608" y="6583680"/>
            <a:ext cx="1993392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3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4123944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4049486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17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481431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395478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9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3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750018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675560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8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143865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57912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3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acrony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749808" y="2255520"/>
            <a:ext cx="7653528" cy="3706368"/>
          </a:xfrm>
        </p:spPr>
        <p:txBody>
          <a:bodyPr>
            <a:normAutofit/>
          </a:bodyPr>
          <a:lstStyle>
            <a:lvl1pPr marL="0" indent="0" algn="ctr">
              <a:buNone/>
              <a:defRPr sz="6000" b="0" baseline="0"/>
            </a:lvl1pPr>
          </a:lstStyle>
          <a:p>
            <a:pPr lvl="0"/>
            <a:r>
              <a:rPr lang="en-US" dirty="0" smtClean="0"/>
              <a:t>Spell out the components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9808" y="779403"/>
            <a:ext cx="7653528" cy="1289304"/>
          </a:xfrm>
        </p:spPr>
        <p:txBody>
          <a:bodyPr>
            <a:noAutofit/>
          </a:bodyPr>
          <a:lstStyle>
            <a:lvl1pPr marL="0" indent="0" algn="ctr">
              <a:buNone/>
              <a:defRPr sz="96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ACRONYM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5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key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470916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" y="548640"/>
            <a:ext cx="8503920" cy="923544"/>
          </a:xfrm>
        </p:spPr>
        <p:txBody>
          <a:bodyPr anchor="b">
            <a:noAutofit/>
          </a:bodyPr>
          <a:lstStyle>
            <a:lvl1pPr marL="0" indent="0" algn="ctr">
              <a:buNone/>
              <a:defRPr sz="5400" b="1" baseline="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94360" y="211531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1</a:t>
            </a:r>
            <a:endParaRPr lang="en-US" dirty="0"/>
          </a:p>
        </p:txBody>
      </p:sp>
      <p:sp>
        <p:nvSpPr>
          <p:cNvPr id="10" name="Section Body Text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0" y="210312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94360" y="472135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3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594360" y="341833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2</a:t>
            </a:r>
            <a:endParaRPr lang="en-US" dirty="0"/>
          </a:p>
        </p:txBody>
      </p:sp>
      <p:sp>
        <p:nvSpPr>
          <p:cNvPr id="14" name="Section Body Text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0" y="340614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4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6C5E3-BCDC-405F-8F3C-092E69121BD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C0BE9-6F9F-4714-AB34-61ADAC463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4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28600" y="2103120"/>
            <a:ext cx="8686800" cy="89204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228599" y="3258448"/>
            <a:ext cx="4233231" cy="32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/>
              <a:t>Lead Name (Project Lead)</a:t>
            </a:r>
            <a:endParaRPr lang="en-US" sz="1600" dirty="0"/>
          </a:p>
        </p:txBody>
      </p:sp>
      <p:sp>
        <p:nvSpPr>
          <p:cNvPr id="19" name="Text Placeholder 2"/>
          <p:cNvSpPr txBox="1">
            <a:spLocks/>
          </p:cNvSpPr>
          <p:nvPr/>
        </p:nvSpPr>
        <p:spPr>
          <a:xfrm>
            <a:off x="228600" y="3647635"/>
            <a:ext cx="4233231" cy="32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/>
              <a:t>Team Member Name</a:t>
            </a:r>
            <a:endParaRPr lang="en-US" sz="1600" dirty="0"/>
          </a:p>
        </p:txBody>
      </p:sp>
      <p:sp>
        <p:nvSpPr>
          <p:cNvPr id="20" name="Text Placeholder 2"/>
          <p:cNvSpPr txBox="1">
            <a:spLocks/>
          </p:cNvSpPr>
          <p:nvPr/>
        </p:nvSpPr>
        <p:spPr>
          <a:xfrm>
            <a:off x="228600" y="4036822"/>
            <a:ext cx="4233231" cy="32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/>
              <a:t>Team Member Name</a:t>
            </a:r>
            <a:endParaRPr lang="en-US" sz="1600" dirty="0"/>
          </a:p>
        </p:txBody>
      </p:sp>
      <p:sp>
        <p:nvSpPr>
          <p:cNvPr id="21" name="Text Placeholder 2"/>
          <p:cNvSpPr txBox="1">
            <a:spLocks/>
          </p:cNvSpPr>
          <p:nvPr/>
        </p:nvSpPr>
        <p:spPr>
          <a:xfrm>
            <a:off x="4665612" y="3260212"/>
            <a:ext cx="4249788" cy="32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/>
              <a:t>Team Member Name</a:t>
            </a:r>
            <a:endParaRPr lang="en-US" sz="1600" dirty="0"/>
          </a:p>
        </p:txBody>
      </p:sp>
      <p:sp>
        <p:nvSpPr>
          <p:cNvPr id="22" name="Text Placeholder 2"/>
          <p:cNvSpPr txBox="1">
            <a:spLocks/>
          </p:cNvSpPr>
          <p:nvPr/>
        </p:nvSpPr>
        <p:spPr>
          <a:xfrm>
            <a:off x="4665612" y="3649399"/>
            <a:ext cx="4249788" cy="32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/>
              <a:t>Team Member Name</a:t>
            </a:r>
            <a:endParaRPr lang="en-US" sz="1600" dirty="0"/>
          </a:p>
        </p:txBody>
      </p:sp>
      <p:sp>
        <p:nvSpPr>
          <p:cNvPr id="23" name="Text Placeholder 2"/>
          <p:cNvSpPr txBox="1">
            <a:spLocks/>
          </p:cNvSpPr>
          <p:nvPr/>
        </p:nvSpPr>
        <p:spPr>
          <a:xfrm>
            <a:off x="4665612" y="4038586"/>
            <a:ext cx="4249788" cy="32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/>
              <a:t>Team Member Name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397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59" y="94021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547588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15496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slides provided in the template are just a starting point for teams.  Feel free to expand upon these topics, alter the headings, and change the order of the slides to fit your needs.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General Guidelines I</a:t>
            </a:r>
            <a:endParaRPr lang="en-US" dirty="0"/>
          </a:p>
        </p:txBody>
      </p:sp>
      <p:sp>
        <p:nvSpPr>
          <p:cNvPr id="18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693920" y="2130552"/>
            <a:ext cx="3974592" cy="4270248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area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period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Objectives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Community concerns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NASA satellites/sensors used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Methodology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Results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Conclusions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Errors &amp; uncertainties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Future work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Acknowledgements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Backup slides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Required Statement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94695" y="599440"/>
            <a:ext cx="3636505" cy="132588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Things that are typically included in a presentation: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975027" y="2130552"/>
            <a:ext cx="3593592" cy="3374136"/>
          </a:xfrm>
        </p:spPr>
        <p:txBody>
          <a:bodyPr/>
          <a:lstStyle/>
          <a:p>
            <a:r>
              <a:rPr lang="en-US" b="1" dirty="0" smtClean="0"/>
              <a:t>Header text </a:t>
            </a:r>
            <a:r>
              <a:rPr lang="en-US" dirty="0" smtClean="0"/>
              <a:t>point size should be between </a:t>
            </a:r>
            <a:r>
              <a:rPr lang="en-US" b="1" dirty="0" smtClean="0"/>
              <a:t>40</a:t>
            </a:r>
            <a:r>
              <a:rPr lang="en-US" dirty="0" smtClean="0"/>
              <a:t> and </a:t>
            </a:r>
            <a:r>
              <a:rPr lang="en-US" b="1" dirty="0" smtClean="0"/>
              <a:t>60</a:t>
            </a:r>
            <a:r>
              <a:rPr lang="en-US" dirty="0" smtClean="0"/>
              <a:t> on most slides.</a:t>
            </a:r>
          </a:p>
          <a:p>
            <a:r>
              <a:rPr lang="en-US" b="1" dirty="0" smtClean="0"/>
              <a:t>Body text </a:t>
            </a:r>
            <a:r>
              <a:rPr lang="en-US" dirty="0" smtClean="0"/>
              <a:t>point size should be at least </a:t>
            </a:r>
            <a:r>
              <a:rPr lang="en-US" b="1" dirty="0" smtClean="0"/>
              <a:t>20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Use Century Gothic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text to a </a:t>
            </a:r>
            <a:r>
              <a:rPr lang="en-US" b="1" dirty="0" smtClean="0"/>
              <a:t>minimum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Try to use a </a:t>
            </a:r>
            <a:r>
              <a:rPr lang="en-US" b="1" dirty="0" smtClean="0"/>
              <a:t>consistent font size</a:t>
            </a:r>
            <a:r>
              <a:rPr lang="en-US" dirty="0" smtClean="0"/>
              <a:t> between slides.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975027" y="640080"/>
            <a:ext cx="3566160" cy="1325880"/>
          </a:xfrm>
        </p:spPr>
        <p:txBody>
          <a:bodyPr/>
          <a:lstStyle/>
          <a:p>
            <a:r>
              <a:rPr lang="en-US" dirty="0" smtClean="0"/>
              <a:t>General Guidelines II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" r="54519"/>
          <a:stretch/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8432" y="6583680"/>
            <a:ext cx="4163568" cy="274320"/>
          </a:xfrm>
          <a:noFill/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 Credit: Monet</a:t>
            </a:r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Include </a:t>
            </a:r>
            <a:r>
              <a:rPr lang="en-US" b="1" dirty="0" smtClean="0"/>
              <a:t>speaker notes </a:t>
            </a:r>
            <a:r>
              <a:rPr lang="en-US" dirty="0" smtClean="0"/>
              <a:t>for each slide (see below).</a:t>
            </a:r>
          </a:p>
          <a:p>
            <a:r>
              <a:rPr lang="en-US" dirty="0" smtClean="0"/>
              <a:t>Include a </a:t>
            </a:r>
            <a:r>
              <a:rPr lang="en-US" b="1" dirty="0" smtClean="0"/>
              <a:t>visual</a:t>
            </a:r>
            <a:r>
              <a:rPr lang="en-US" dirty="0" smtClean="0"/>
              <a:t> on each slide, if possible.</a:t>
            </a:r>
          </a:p>
          <a:p>
            <a:r>
              <a:rPr lang="en-US" dirty="0" smtClean="0"/>
              <a:t>Arrange content to </a:t>
            </a:r>
            <a:r>
              <a:rPr lang="en-US" b="1" dirty="0" smtClean="0"/>
              <a:t>minimize</a:t>
            </a:r>
            <a:r>
              <a:rPr lang="en-US" dirty="0" smtClean="0"/>
              <a:t> white space.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General Guidelines III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40630" y="3429000"/>
            <a:ext cx="344500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" b="44467"/>
          <a:stretch/>
        </p:blipFill>
        <p:spPr/>
      </p:pic>
    </p:spTree>
    <p:extLst>
      <p:ext uri="{BB962C8B-B14F-4D97-AF65-F5344CB8AC3E}">
        <p14:creationId xmlns:p14="http://schemas.microsoft.com/office/powerpoint/2010/main" val="18311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962400" y="4465320"/>
            <a:ext cx="3950208" cy="1397000"/>
          </a:xfrm>
        </p:spPr>
        <p:txBody>
          <a:bodyPr>
            <a:noAutofit/>
          </a:bodyPr>
          <a:lstStyle/>
          <a:p>
            <a:r>
              <a:rPr lang="en-US" b="1" dirty="0" smtClean="0"/>
              <a:t>US Federal logos only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No</a:t>
            </a:r>
            <a:r>
              <a:rPr lang="en-US" dirty="0" smtClean="0"/>
              <a:t> state, NGO, local and or international government logos, or software logos.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Maps &amp; Logos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310640" y="2003552"/>
            <a:ext cx="2240280" cy="768096"/>
          </a:xfrm>
        </p:spPr>
        <p:txBody>
          <a:bodyPr/>
          <a:lstStyle/>
          <a:p>
            <a:r>
              <a:rPr lang="en-US" dirty="0" smtClean="0"/>
              <a:t>Maps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962400" y="2265680"/>
            <a:ext cx="3950208" cy="1838960"/>
          </a:xfrm>
        </p:spPr>
        <p:txBody>
          <a:bodyPr>
            <a:noAutofit/>
          </a:bodyPr>
          <a:lstStyle/>
          <a:p>
            <a:r>
              <a:rPr lang="en-US" dirty="0" smtClean="0"/>
              <a:t>Import the legend </a:t>
            </a:r>
            <a:r>
              <a:rPr lang="en-US" b="1" dirty="0" smtClean="0"/>
              <a:t>separately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Make sure all text is </a:t>
            </a:r>
            <a:r>
              <a:rPr lang="en-US" b="1" dirty="0" smtClean="0"/>
              <a:t>legible</a:t>
            </a:r>
            <a:r>
              <a:rPr lang="en-US" dirty="0" smtClean="0"/>
              <a:t> and </a:t>
            </a:r>
            <a:r>
              <a:rPr lang="en-US" b="1" dirty="0" smtClean="0"/>
              <a:t>editable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Cite</a:t>
            </a:r>
            <a:r>
              <a:rPr lang="en-US" dirty="0" smtClean="0"/>
              <a:t> base layer source in speaker notes.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1310640" y="4193032"/>
            <a:ext cx="2240280" cy="768096"/>
          </a:xfrm>
        </p:spPr>
        <p:txBody>
          <a:bodyPr/>
          <a:lstStyle/>
          <a:p>
            <a:r>
              <a:rPr lang="en-US" dirty="0" smtClean="0"/>
              <a:t>Logos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You may </a:t>
            </a:r>
            <a:r>
              <a:rPr lang="en-US" b="1" dirty="0" smtClean="0"/>
              <a:t>only</a:t>
            </a:r>
            <a:r>
              <a:rPr lang="en-US" dirty="0" smtClean="0"/>
              <a:t> use images taken by your team, provided by your partners (as long as you have permission from them), from a Federal Agency, from the new DEVELOP stock imagery collection on DEVELOP’s Flickr page, or Creative Commons images.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68807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Obtain a </a:t>
            </a:r>
            <a:r>
              <a:rPr lang="en-US" b="1" dirty="0" smtClean="0"/>
              <a:t>media release form</a:t>
            </a:r>
            <a:r>
              <a:rPr lang="en-US" dirty="0" smtClean="0"/>
              <a:t> from all people in photos that your team has taken — </a:t>
            </a:r>
            <a:r>
              <a:rPr lang="en-US" b="1" dirty="0" smtClean="0"/>
              <a:t>no children</a:t>
            </a:r>
            <a:r>
              <a:rPr lang="en-US" dirty="0" smtClean="0"/>
              <a:t>!</a:t>
            </a:r>
          </a:p>
          <a:p>
            <a:r>
              <a:rPr lang="en-US" dirty="0" smtClean="0"/>
              <a:t>All image sources should be </a:t>
            </a:r>
            <a:r>
              <a:rPr lang="en-US" b="1" dirty="0" smtClean="0"/>
              <a:t>cited using a consistent format </a:t>
            </a:r>
            <a:r>
              <a:rPr lang="en-US" dirty="0" smtClean="0"/>
              <a:t>and should be </a:t>
            </a:r>
            <a:r>
              <a:rPr lang="en-US" b="1" dirty="0" smtClean="0"/>
              <a:t>visible</a:t>
            </a:r>
            <a:r>
              <a:rPr lang="en-US" dirty="0" smtClean="0"/>
              <a:t> on the slide.</a:t>
            </a:r>
          </a:p>
        </p:txBody>
      </p:sp>
    </p:spTree>
    <p:extLst>
      <p:ext uri="{BB962C8B-B14F-4D97-AF65-F5344CB8AC3E}">
        <p14:creationId xmlns:p14="http://schemas.microsoft.com/office/powerpoint/2010/main" val="359382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Please </a:t>
            </a:r>
            <a:r>
              <a:rPr lang="en-US" b="1" dirty="0" smtClean="0"/>
              <a:t>do not </a:t>
            </a:r>
            <a:r>
              <a:rPr lang="en-US" dirty="0" smtClean="0"/>
              <a:t>include the image URL in the source text box but rather place it in the </a:t>
            </a:r>
            <a:r>
              <a:rPr lang="en-US" b="1" dirty="0" smtClean="0"/>
              <a:t>notes section</a:t>
            </a:r>
            <a:r>
              <a:rPr lang="en-US" dirty="0" smtClean="0"/>
              <a:t> below.</a:t>
            </a:r>
          </a:p>
          <a:p>
            <a:r>
              <a:rPr lang="en-US" dirty="0" smtClean="0"/>
              <a:t>If you use a border for your images include it on all photographs to keep your presentation </a:t>
            </a:r>
            <a:r>
              <a:rPr lang="en-US" b="1" dirty="0" smtClean="0"/>
              <a:t>consistent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77309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Keep all images and text boxes </a:t>
            </a:r>
            <a:r>
              <a:rPr lang="en-US" b="1" dirty="0" smtClean="0"/>
              <a:t>editable</a:t>
            </a:r>
            <a:r>
              <a:rPr lang="en-US" dirty="0" smtClean="0"/>
              <a:t>, including individual elements of flowcharts.</a:t>
            </a:r>
          </a:p>
          <a:p>
            <a:r>
              <a:rPr lang="en-US" dirty="0" smtClean="0"/>
              <a:t>Background images are </a:t>
            </a:r>
            <a:r>
              <a:rPr lang="en-US" b="1" dirty="0" smtClean="0"/>
              <a:t>discouraged</a:t>
            </a:r>
            <a:r>
              <a:rPr lang="en-US" dirty="0" smtClean="0"/>
              <a:t>.  If you use one, make sure that your text remains </a:t>
            </a:r>
            <a:r>
              <a:rPr lang="en-US" b="1" dirty="0" smtClean="0"/>
              <a:t>clear</a:t>
            </a:r>
            <a:r>
              <a:rPr lang="en-US" dirty="0" smtClean="0"/>
              <a:t> and </a:t>
            </a:r>
            <a:r>
              <a:rPr lang="en-US" b="1" dirty="0" smtClean="0"/>
              <a:t>legible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28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84632" y="1438656"/>
            <a:ext cx="8293608" cy="1812544"/>
          </a:xfrm>
        </p:spPr>
        <p:txBody>
          <a:bodyPr>
            <a:normAutofit/>
          </a:bodyPr>
          <a:lstStyle/>
          <a:p>
            <a:r>
              <a:rPr lang="en-US" dirty="0" smtClean="0"/>
              <a:t>List </a:t>
            </a:r>
            <a:r>
              <a:rPr lang="en-US" b="1" dirty="0" smtClean="0"/>
              <a:t>advisors</a:t>
            </a:r>
            <a:r>
              <a:rPr lang="en-US" dirty="0" smtClean="0"/>
              <a:t>, </a:t>
            </a:r>
            <a:r>
              <a:rPr lang="en-US" b="1" dirty="0" smtClean="0"/>
              <a:t>partners</a:t>
            </a:r>
            <a:r>
              <a:rPr lang="en-US" dirty="0" smtClean="0"/>
              <a:t>, and </a:t>
            </a:r>
            <a:r>
              <a:rPr lang="en-US" b="1" dirty="0" smtClean="0"/>
              <a:t>others</a:t>
            </a:r>
            <a:r>
              <a:rPr lang="en-US" dirty="0" smtClean="0"/>
              <a:t> who have contributed in any way to the project.</a:t>
            </a:r>
          </a:p>
          <a:p>
            <a:r>
              <a:rPr lang="en-US" dirty="0" smtClean="0"/>
              <a:t>If your project is a multi-term one, acknowledge </a:t>
            </a:r>
            <a:r>
              <a:rPr lang="en-US" b="1" dirty="0" smtClean="0"/>
              <a:t>past contributors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Choose one </a:t>
            </a:r>
            <a:r>
              <a:rPr lang="en-US" dirty="0" smtClean="0"/>
              <a:t>of the two following slides as an acknowledgements page.  Feel free to </a:t>
            </a:r>
            <a:r>
              <a:rPr lang="en-US" b="1" dirty="0" smtClean="0"/>
              <a:t>modify</a:t>
            </a:r>
            <a:r>
              <a:rPr lang="en-US" dirty="0" smtClean="0"/>
              <a:t> them as needed to fit your content.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84632" y="579120"/>
            <a:ext cx="7982712" cy="704088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151120" y="3566160"/>
            <a:ext cx="333451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34" b="12377"/>
          <a:stretch/>
        </p:blipFill>
        <p:spPr>
          <a:xfrm>
            <a:off x="0" y="3840480"/>
            <a:ext cx="9144000" cy="3017520"/>
          </a:xfrm>
        </p:spPr>
      </p:pic>
    </p:spTree>
    <p:extLst>
      <p:ext uri="{BB962C8B-B14F-4D97-AF65-F5344CB8AC3E}">
        <p14:creationId xmlns:p14="http://schemas.microsoft.com/office/powerpoint/2010/main" val="20135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60" y="116562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312881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05336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1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limat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E9A149"/>
      </a:accent1>
      <a:accent2>
        <a:srgbClr val="DF7934"/>
      </a:accent2>
      <a:accent3>
        <a:srgbClr val="D64D27"/>
      </a:accent3>
      <a:accent4>
        <a:srgbClr val="8D91C7"/>
      </a:accent4>
      <a:accent5>
        <a:srgbClr val="667FAA"/>
      </a:accent5>
      <a:accent6>
        <a:srgbClr val="347194"/>
      </a:accent6>
      <a:hlink>
        <a:srgbClr val="E9A149"/>
      </a:hlink>
      <a:folHlink>
        <a:srgbClr val="E9A149"/>
      </a:folHlink>
    </a:clrScheme>
    <a:fontScheme name="DEVELOP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2138</TotalTime>
  <Words>509</Words>
  <Application>Microsoft Office PowerPoint</Application>
  <PresentationFormat>On-screen Show (4:3)</PresentationFormat>
  <Paragraphs>70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Helvetica Neue</vt:lpstr>
      <vt:lpstr>Questrial</vt:lpstr>
      <vt:lpstr>Webdings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Childs, Lauren M. (LARC-E3)[DEVELOP - Wise County (LaRC)]</cp:lastModifiedBy>
  <cp:revision>104</cp:revision>
  <dcterms:created xsi:type="dcterms:W3CDTF">2015-05-18T13:26:09Z</dcterms:created>
  <dcterms:modified xsi:type="dcterms:W3CDTF">2016-01-26T22:01:22Z</dcterms:modified>
</cp:coreProperties>
</file>