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568AA8A-4CD7-4B75-9271-72F1F498347E}">
          <p14:sldIdLst>
            <p14:sldId id="25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95" autoAdjust="0"/>
    <p:restoredTop sz="94660"/>
  </p:normalViewPr>
  <p:slideViewPr>
    <p:cSldViewPr snapToGrid="0">
      <p:cViewPr>
        <p:scale>
          <a:sx n="72" d="100"/>
          <a:sy n="72" d="100"/>
        </p:scale>
        <p:origin x="-80" y="5832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0842713"/>
            <a:ext cx="8008620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29718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0842713"/>
            <a:ext cx="8090417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29718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0842713"/>
            <a:ext cx="8025556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29718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conclusions text"/>
          <p:cNvSpPr>
            <a:spLocks noGrp="1"/>
          </p:cNvSpPr>
          <p:nvPr>
            <p:ph type="body" sz="quarter" idx="19"/>
          </p:nvPr>
        </p:nvSpPr>
        <p:spPr>
          <a:xfrm>
            <a:off x="18326100" y="23527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2" name="conclus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4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7"/>
            <a:ext cx="16658272" cy="57371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Results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earth observations text"/>
          <p:cNvSpPr>
            <a:spLocks noGrp="1"/>
          </p:cNvSpPr>
          <p:nvPr>
            <p:ph type="body" sz="quarter" idx="18"/>
          </p:nvPr>
        </p:nvSpPr>
        <p:spPr>
          <a:xfrm>
            <a:off x="18326100" y="18955512"/>
            <a:ext cx="8008620" cy="29900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earth observations"/>
          <p:cNvGrpSpPr/>
          <p:nvPr userDrawn="1"/>
        </p:nvGrpSpPr>
        <p:grpSpPr>
          <a:xfrm>
            <a:off x="18166364" y="178308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study area text"/>
          <p:cNvSpPr>
            <a:spLocks noGrp="1"/>
          </p:cNvSpPr>
          <p:nvPr>
            <p:ph type="body" sz="quarter" idx="16"/>
          </p:nvPr>
        </p:nvSpPr>
        <p:spPr>
          <a:xfrm>
            <a:off x="18326100" y="14840713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study area"/>
          <p:cNvGrpSpPr/>
          <p:nvPr userDrawn="1"/>
        </p:nvGrpSpPr>
        <p:grpSpPr>
          <a:xfrm>
            <a:off x="18166364" y="13716000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00800"/>
              <a:ext cx="16459200" cy="914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Abstract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location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3" name="team member names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7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1520" userDrawn="1">
          <p15:clr>
            <a:srgbClr val="FBAE40"/>
          </p15:clr>
        </p15:guide>
        <p15:guide id="2" pos="86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Ver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0842713"/>
            <a:ext cx="8008620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29718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0842713"/>
            <a:ext cx="8090417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29718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0842713"/>
            <a:ext cx="8025556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29718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conclusions text"/>
          <p:cNvSpPr>
            <a:spLocks noGrp="1"/>
          </p:cNvSpPr>
          <p:nvPr>
            <p:ph type="body" sz="quarter" idx="19"/>
          </p:nvPr>
        </p:nvSpPr>
        <p:spPr>
          <a:xfrm>
            <a:off x="18326100" y="23527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2" name="conclus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4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7"/>
            <a:ext cx="16658272" cy="57371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Results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earth observations text"/>
          <p:cNvSpPr>
            <a:spLocks noGrp="1"/>
          </p:cNvSpPr>
          <p:nvPr>
            <p:ph type="body" sz="quarter" idx="18"/>
          </p:nvPr>
        </p:nvSpPr>
        <p:spPr>
          <a:xfrm>
            <a:off x="18326100" y="18955512"/>
            <a:ext cx="8008620" cy="29900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earth observations"/>
          <p:cNvGrpSpPr/>
          <p:nvPr userDrawn="1"/>
        </p:nvGrpSpPr>
        <p:grpSpPr>
          <a:xfrm>
            <a:off x="18166364" y="178308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study area text"/>
          <p:cNvSpPr>
            <a:spLocks noGrp="1"/>
          </p:cNvSpPr>
          <p:nvPr>
            <p:ph type="body" sz="quarter" idx="16"/>
          </p:nvPr>
        </p:nvSpPr>
        <p:spPr>
          <a:xfrm>
            <a:off x="18326100" y="11763130"/>
            <a:ext cx="8008620" cy="561046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study area"/>
          <p:cNvGrpSpPr/>
          <p:nvPr userDrawn="1"/>
        </p:nvGrpSpPr>
        <p:grpSpPr>
          <a:xfrm>
            <a:off x="18166364" y="10638418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4"/>
            <a:ext cx="8008620" cy="2562384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00800"/>
              <a:ext cx="16459200" cy="914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Abstract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0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Ver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1989341"/>
            <a:ext cx="8008620" cy="344365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0864628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1985713"/>
            <a:ext cx="8090417" cy="3447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0861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1985713"/>
            <a:ext cx="8025556" cy="3447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0861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conclusions text"/>
          <p:cNvSpPr>
            <a:spLocks noGrp="1"/>
          </p:cNvSpPr>
          <p:nvPr>
            <p:ph type="body" sz="quarter" idx="18"/>
          </p:nvPr>
        </p:nvSpPr>
        <p:spPr>
          <a:xfrm>
            <a:off x="18326100" y="27147012"/>
            <a:ext cx="8008620" cy="32948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conclusions"/>
          <p:cNvGrpSpPr/>
          <p:nvPr userDrawn="1"/>
        </p:nvGrpSpPr>
        <p:grpSpPr>
          <a:xfrm>
            <a:off x="18166364" y="260223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earth observations text"/>
          <p:cNvSpPr>
            <a:spLocks noGrp="1"/>
          </p:cNvSpPr>
          <p:nvPr>
            <p:ph type="body" sz="quarter" idx="16"/>
          </p:nvPr>
        </p:nvSpPr>
        <p:spPr>
          <a:xfrm>
            <a:off x="18326100" y="23527513"/>
            <a:ext cx="8008620" cy="20375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earth observat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8"/>
            <a:ext cx="16658272" cy="6918224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Results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study area text"/>
          <p:cNvSpPr>
            <a:spLocks noGrp="1"/>
          </p:cNvSpPr>
          <p:nvPr>
            <p:ph type="body" sz="quarter" idx="30"/>
          </p:nvPr>
        </p:nvSpPr>
        <p:spPr>
          <a:xfrm>
            <a:off x="18326100" y="14840713"/>
            <a:ext cx="8008620" cy="7104886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study area"/>
          <p:cNvGrpSpPr/>
          <p:nvPr userDrawn="1"/>
        </p:nvGrpSpPr>
        <p:grpSpPr>
          <a:xfrm>
            <a:off x="18166364" y="13716000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00800"/>
              <a:ext cx="16459200" cy="914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Abstract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4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39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-focu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2366713"/>
            <a:ext cx="8008620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1242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2366713"/>
            <a:ext cx="8090417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1242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2366713"/>
            <a:ext cx="8025556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1242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4438077"/>
            <a:ext cx="25238392" cy="64229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3317200"/>
            <a:ext cx="2560053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Results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conclusions text"/>
          <p:cNvSpPr>
            <a:spLocks noGrp="1"/>
          </p:cNvSpPr>
          <p:nvPr>
            <p:ph type="body" sz="quarter" idx="30"/>
          </p:nvPr>
        </p:nvSpPr>
        <p:spPr>
          <a:xfrm>
            <a:off x="18326100" y="20060413"/>
            <a:ext cx="8008620" cy="28376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conclusions"/>
          <p:cNvGrpSpPr/>
          <p:nvPr userDrawn="1"/>
        </p:nvGrpSpPr>
        <p:grpSpPr>
          <a:xfrm>
            <a:off x="18166364" y="18935701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earth observations text"/>
          <p:cNvSpPr>
            <a:spLocks noGrp="1"/>
          </p:cNvSpPr>
          <p:nvPr>
            <p:ph type="body" sz="quarter" idx="31"/>
          </p:nvPr>
        </p:nvSpPr>
        <p:spPr>
          <a:xfrm>
            <a:off x="18326100" y="159456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4" name="earth observations"/>
          <p:cNvGrpSpPr/>
          <p:nvPr userDrawn="1"/>
        </p:nvGrpSpPr>
        <p:grpSpPr>
          <a:xfrm>
            <a:off x="18166364" y="14820901"/>
            <a:ext cx="8351235" cy="914400"/>
            <a:chOff x="914400" y="6400800"/>
            <a:chExt cx="16459201" cy="914400"/>
          </a:xfrm>
        </p:grpSpPr>
        <p:sp>
          <p:nvSpPr>
            <p:cNvPr id="55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5945612"/>
            <a:ext cx="16658272" cy="69524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4819862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study area text"/>
          <p:cNvSpPr>
            <a:spLocks noGrp="1"/>
          </p:cNvSpPr>
          <p:nvPr>
            <p:ph type="body" sz="quarter" idx="18"/>
          </p:nvPr>
        </p:nvSpPr>
        <p:spPr>
          <a:xfrm>
            <a:off x="18326100" y="11640313"/>
            <a:ext cx="8008620" cy="27614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study area"/>
          <p:cNvGrpSpPr/>
          <p:nvPr userDrawn="1"/>
        </p:nvGrpSpPr>
        <p:grpSpPr>
          <a:xfrm>
            <a:off x="18166364" y="10515601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objectives text"/>
          <p:cNvSpPr>
            <a:spLocks noGrp="1"/>
          </p:cNvSpPr>
          <p:nvPr>
            <p:ph type="body" sz="quarter" idx="16"/>
          </p:nvPr>
        </p:nvSpPr>
        <p:spPr>
          <a:xfrm>
            <a:off x="18326100" y="75255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objectives"/>
          <p:cNvGrpSpPr/>
          <p:nvPr userDrawn="1"/>
        </p:nvGrpSpPr>
        <p:grpSpPr>
          <a:xfrm>
            <a:off x="18166364" y="6400801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6880122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00800"/>
              <a:ext cx="16459200" cy="914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Abstract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8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1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ology-focu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2366713"/>
            <a:ext cx="8008620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1242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2366713"/>
            <a:ext cx="8090417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1242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2366713"/>
            <a:ext cx="8025556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1242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conclusions text"/>
          <p:cNvSpPr>
            <a:spLocks noGrp="1"/>
          </p:cNvSpPr>
          <p:nvPr>
            <p:ph type="body" sz="quarter" idx="30"/>
          </p:nvPr>
        </p:nvSpPr>
        <p:spPr>
          <a:xfrm>
            <a:off x="18326100" y="28061413"/>
            <a:ext cx="8008620" cy="28376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conclusions"/>
          <p:cNvGrpSpPr/>
          <p:nvPr userDrawn="1"/>
        </p:nvGrpSpPr>
        <p:grpSpPr>
          <a:xfrm>
            <a:off x="18166364" y="26936701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earth observations text"/>
          <p:cNvSpPr>
            <a:spLocks noGrp="1"/>
          </p:cNvSpPr>
          <p:nvPr>
            <p:ph type="body" sz="quarter" idx="31"/>
          </p:nvPr>
        </p:nvSpPr>
        <p:spPr>
          <a:xfrm>
            <a:off x="18326100" y="239466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4" name="earth observations"/>
          <p:cNvGrpSpPr/>
          <p:nvPr userDrawn="1"/>
        </p:nvGrpSpPr>
        <p:grpSpPr>
          <a:xfrm>
            <a:off x="18166364" y="22821901"/>
            <a:ext cx="8351235" cy="914400"/>
            <a:chOff x="914400" y="6400800"/>
            <a:chExt cx="16459201" cy="914400"/>
          </a:xfrm>
        </p:grpSpPr>
        <p:sp>
          <p:nvSpPr>
            <p:cNvPr id="55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results text"/>
          <p:cNvSpPr>
            <a:spLocks noGrp="1"/>
          </p:cNvSpPr>
          <p:nvPr>
            <p:ph type="body" sz="quarter" idx="17"/>
          </p:nvPr>
        </p:nvSpPr>
        <p:spPr>
          <a:xfrm>
            <a:off x="1096328" y="23946612"/>
            <a:ext cx="16658272" cy="69524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results"/>
          <p:cNvGrpSpPr/>
          <p:nvPr userDrawn="1"/>
        </p:nvGrpSpPr>
        <p:grpSpPr>
          <a:xfrm>
            <a:off x="914400" y="22820862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Results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methodology text"/>
          <p:cNvSpPr>
            <a:spLocks noGrp="1"/>
          </p:cNvSpPr>
          <p:nvPr>
            <p:ph type="body" sz="quarter" idx="20"/>
          </p:nvPr>
        </p:nvSpPr>
        <p:spPr>
          <a:xfrm>
            <a:off x="1096328" y="15903677"/>
            <a:ext cx="25238392" cy="64229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methodology"/>
          <p:cNvGrpSpPr/>
          <p:nvPr userDrawn="1"/>
        </p:nvGrpSpPr>
        <p:grpSpPr>
          <a:xfrm>
            <a:off x="914400" y="14782800"/>
            <a:ext cx="2560053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study area text"/>
          <p:cNvSpPr>
            <a:spLocks noGrp="1"/>
          </p:cNvSpPr>
          <p:nvPr>
            <p:ph type="body" sz="quarter" idx="18"/>
          </p:nvPr>
        </p:nvSpPr>
        <p:spPr>
          <a:xfrm>
            <a:off x="18326100" y="11640313"/>
            <a:ext cx="8008620" cy="27614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study area"/>
          <p:cNvGrpSpPr/>
          <p:nvPr userDrawn="1"/>
        </p:nvGrpSpPr>
        <p:grpSpPr>
          <a:xfrm>
            <a:off x="18166364" y="10515601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objectives text"/>
          <p:cNvSpPr>
            <a:spLocks noGrp="1"/>
          </p:cNvSpPr>
          <p:nvPr>
            <p:ph type="body" sz="quarter" idx="16"/>
          </p:nvPr>
        </p:nvSpPr>
        <p:spPr>
          <a:xfrm>
            <a:off x="18326100" y="75255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objectives"/>
          <p:cNvGrpSpPr/>
          <p:nvPr userDrawn="1"/>
        </p:nvGrpSpPr>
        <p:grpSpPr>
          <a:xfrm>
            <a:off x="18166364" y="6400801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6880122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00800"/>
              <a:ext cx="16459200" cy="914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Abstract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8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04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or background"/>
          <p:cNvSpPr/>
          <p:nvPr userDrawn="1"/>
        </p:nvSpPr>
        <p:spPr>
          <a:xfrm>
            <a:off x="457200" y="457200"/>
            <a:ext cx="26517600" cy="3566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white background"/>
          <p:cNvSpPr/>
          <p:nvPr userDrawn="1"/>
        </p:nvSpPr>
        <p:spPr>
          <a:xfrm>
            <a:off x="685800" y="6164825"/>
            <a:ext cx="26060400" cy="297303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app icon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14" y="3895979"/>
            <a:ext cx="1828804" cy="1828804"/>
          </a:xfrm>
          <a:prstGeom prst="rect">
            <a:avLst/>
          </a:prstGeom>
        </p:spPr>
      </p:pic>
      <p:pic>
        <p:nvPicPr>
          <p:cNvPr id="9" name="nasa logo" descr="outline.psd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7" t="12820" r="4886" b="16916"/>
          <a:stretch>
            <a:fillRect/>
          </a:stretch>
        </p:blipFill>
        <p:spPr bwMode="auto">
          <a:xfrm>
            <a:off x="23285197" y="674941"/>
            <a:ext cx="32639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develop logo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29" y="690816"/>
            <a:ext cx="2670175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73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62" r:id="rId4"/>
    <p:sldLayoutId id="2147483665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6"/>
          </p:nvPr>
        </p:nvSpPr>
        <p:spPr>
          <a:xfrm>
            <a:off x="18326100" y="30718888"/>
            <a:ext cx="8008620" cy="4590287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b="1" dirty="0" smtClean="0"/>
              <a:t>Dr. Kenton Ross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 smtClean="0"/>
              <a:t>NASA DEVELOP National Program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 smtClean="0"/>
              <a:t>Science Advisor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600" b="1" dirty="0" smtClean="0"/>
              <a:t>Dr. Noel Baker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dirty="0" smtClean="0"/>
              <a:t>NASA Postdoctoral Program Fellow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600" b="1" dirty="0" smtClean="0"/>
              <a:t>Nathan Owen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dirty="0" smtClean="0"/>
              <a:t>NASA DEVELOP – Langley Center Lead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600" b="1" dirty="0" smtClean="0"/>
              <a:t>Jeffry Ely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dirty="0" smtClean="0"/>
              <a:t>NASA DEVELOP </a:t>
            </a:r>
            <a:r>
              <a:rPr lang="en-US" sz="2600" dirty="0" err="1" smtClean="0"/>
              <a:t>Geoinformation</a:t>
            </a:r>
            <a:r>
              <a:rPr lang="en-US" sz="2600" dirty="0" smtClean="0"/>
              <a:t> Scientist</a:t>
            </a:r>
            <a:endParaRPr lang="en-US" sz="2600" dirty="0"/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600" b="1" dirty="0" smtClean="0"/>
              <a:t>Chad Smith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dirty="0" smtClean="0"/>
              <a:t>NASA DEVELOP – Langley Assistant Center Lead</a:t>
            </a:r>
            <a:endParaRPr lang="en-US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9677399" y="31131185"/>
            <a:ext cx="8090417" cy="4590287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/>
              <a:t>Dr. Michael Glenn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dirty="0" smtClean="0"/>
              <a:t>Appalachian </a:t>
            </a:r>
            <a:r>
              <a:rPr lang="en-US" dirty="0"/>
              <a:t>Fruit Research </a:t>
            </a:r>
            <a:r>
              <a:rPr lang="en-US" dirty="0" smtClean="0"/>
              <a:t>Station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dirty="0" smtClean="0"/>
              <a:t>USDA- Agriculture Research Service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 smtClean="0"/>
              <a:t>Team Photo to be added later</a:t>
            </a:r>
          </a:p>
          <a:p>
            <a:r>
              <a:rPr lang="en-US" dirty="0" smtClean="0"/>
              <a:t>Lydia </a:t>
            </a:r>
            <a:r>
              <a:rPr lang="en-US" dirty="0" err="1" smtClean="0"/>
              <a:t>Cuker</a:t>
            </a:r>
            <a:r>
              <a:rPr lang="en-US" dirty="0" smtClean="0"/>
              <a:t> (Team Lead)</a:t>
            </a:r>
          </a:p>
          <a:p>
            <a:r>
              <a:rPr lang="en-US" dirty="0" smtClean="0"/>
              <a:t>Laura Lykens</a:t>
            </a:r>
          </a:p>
          <a:p>
            <a:r>
              <a:rPr lang="en-US" dirty="0" smtClean="0"/>
              <a:t>Alyssa</a:t>
            </a:r>
            <a:r>
              <a:rPr lang="en-US" dirty="0"/>
              <a:t> </a:t>
            </a:r>
            <a:r>
              <a:rPr lang="en-US" dirty="0" err="1" smtClean="0"/>
              <a:t>Walzak</a:t>
            </a:r>
            <a:endParaRPr lang="en-US" dirty="0" smtClean="0"/>
          </a:p>
          <a:p>
            <a:r>
              <a:rPr lang="en-US" dirty="0" smtClean="0"/>
              <a:t>Tim </a:t>
            </a:r>
            <a:r>
              <a:rPr lang="en-US" dirty="0" err="1" smtClean="0"/>
              <a:t>Stelter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To be added later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18326100" y="18955512"/>
            <a:ext cx="8008620" cy="329488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8326100" y="7417226"/>
            <a:ext cx="8143374" cy="2990086"/>
          </a:xfrm>
        </p:spPr>
        <p:txBody>
          <a:bodyPr/>
          <a:lstStyle/>
          <a:p>
            <a:pPr algn="just"/>
            <a:r>
              <a:rPr lang="en-US" sz="2600" dirty="0" smtClean="0"/>
              <a:t>Incorporate temperature </a:t>
            </a:r>
            <a:r>
              <a:rPr lang="en-US" sz="2600" dirty="0"/>
              <a:t>forecasts into methods of assessing possible </a:t>
            </a:r>
            <a:r>
              <a:rPr lang="en-US" sz="2600" dirty="0" smtClean="0"/>
              <a:t>climate shifts </a:t>
            </a:r>
            <a:r>
              <a:rPr lang="en-US" sz="2600" dirty="0"/>
              <a:t>in ideal apple growing locations in the state of </a:t>
            </a:r>
            <a:r>
              <a:rPr lang="en-US" sz="2600" dirty="0" smtClean="0"/>
              <a:t>Washington.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Map accumulated chill unit results to help orchard growers make decisions regarding adaption of their apple growing processes to climate fluctuations. </a:t>
            </a: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939330" y="7305109"/>
            <a:ext cx="16658272" cy="5751870"/>
          </a:xfrm>
        </p:spPr>
        <p:txBody>
          <a:bodyPr/>
          <a:lstStyle/>
          <a:p>
            <a:r>
              <a:rPr lang="en-US" sz="2400" dirty="0" smtClean="0"/>
              <a:t>To be added later</a:t>
            </a:r>
            <a:endParaRPr lang="en-US" sz="24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NASA Langley Research Center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Lydia </a:t>
            </a:r>
            <a:r>
              <a:rPr lang="en-US" dirty="0" err="1" smtClean="0"/>
              <a:t>Cuker</a:t>
            </a:r>
            <a:r>
              <a:rPr lang="en-US" dirty="0" smtClean="0"/>
              <a:t> (The College of William &amp; Mary), Laura Lykens (Old Dominion University),     Alyssa </a:t>
            </a:r>
            <a:r>
              <a:rPr lang="en-US" dirty="0" err="1" smtClean="0"/>
              <a:t>Walzak</a:t>
            </a:r>
            <a:r>
              <a:rPr lang="en-US" dirty="0"/>
              <a:t> </a:t>
            </a:r>
            <a:r>
              <a:rPr lang="en-US" dirty="0" smtClean="0"/>
              <a:t>(Christopher Newport University), Tim </a:t>
            </a:r>
            <a:r>
              <a:rPr lang="en-US" dirty="0" err="1" smtClean="0"/>
              <a:t>Stelter</a:t>
            </a:r>
            <a:r>
              <a:rPr lang="en-US" dirty="0" smtClean="0"/>
              <a:t> (Christopher  Newport University)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Evaluating suitability for apple cultivation based on </a:t>
            </a:r>
            <a:r>
              <a:rPr lang="en-US" dirty="0" smtClean="0"/>
              <a:t>               accumulated chill hours </a:t>
            </a:r>
            <a:r>
              <a:rPr lang="en-US" dirty="0"/>
              <a:t>in Washington State from 2003 – 2065 </a:t>
            </a:r>
          </a:p>
          <a:p>
            <a:endParaRPr lang="en-US" i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Northwest United States Agriculture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100" y="11621103"/>
            <a:ext cx="7929995" cy="612772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096328" y="14744430"/>
            <a:ext cx="4800600" cy="8229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Data Acquisition</a:t>
            </a:r>
            <a:endParaRPr lang="en-US" sz="4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6828433" y="14759176"/>
            <a:ext cx="5486400" cy="8229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Data Processing</a:t>
            </a:r>
            <a:endParaRPr lang="en-US" sz="4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13017739" y="14749585"/>
            <a:ext cx="4800600" cy="8229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Data Analysis</a:t>
            </a:r>
            <a:endParaRPr lang="en-US" sz="40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1300559" y="17963958"/>
            <a:ext cx="4343400" cy="160020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Land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Surface 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Temperature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(LST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MODIS 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2003 – 2013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072752" y="15843502"/>
            <a:ext cx="5029200" cy="9144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verage hourly 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temperature per day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73334" y="20149414"/>
            <a:ext cx="1846568" cy="10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581" y="19468633"/>
            <a:ext cx="4114798" cy="2743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423490" y="18883858"/>
            <a:ext cx="300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Aqua</a:t>
            </a:r>
            <a:endParaRPr lang="en-US" sz="320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951" y="33132421"/>
            <a:ext cx="3670948" cy="2514600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7072752" y="17256560"/>
            <a:ext cx="5029200" cy="475488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Convert to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sz="2400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air</a:t>
            </a:r>
            <a:endParaRPr lang="en-US" sz="2400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3299922" y="15844303"/>
            <a:ext cx="4343400" cy="476894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300559" y="15840553"/>
            <a:ext cx="4343400" cy="16002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Hourly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Temperature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NOAA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Ground 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Weather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Stations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2003 – 2013 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077438" y="18296905"/>
            <a:ext cx="5029200" cy="91440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Apply temperature fluctuation curve to daily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sz="2400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sz="2400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sz="2400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3299922" y="16697428"/>
            <a:ext cx="4343400" cy="9144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Current Accumulated 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Chill Units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300559" y="20094853"/>
            <a:ext cx="4343400" cy="20808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Forecasted Air Surface Temperature (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tas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CMIP5 North American CORDEX Climate Model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2040 – 2070 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072752" y="21267454"/>
            <a:ext cx="50292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Fit temperature curve to forecasted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sz="2400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sz="2400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sz="2400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072752" y="19789746"/>
            <a:ext cx="50292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Add forecasted changes </a:t>
            </a:r>
          </a:p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o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sz="2400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sz="2400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sz="2400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3299922" y="18109643"/>
            <a:ext cx="4343400" cy="476894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3299922" y="18970408"/>
            <a:ext cx="4343400" cy="91440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Current Accumulated 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Chill Units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3" name="Elbow Connector 72"/>
          <p:cNvCxnSpPr/>
          <p:nvPr/>
        </p:nvCxnSpPr>
        <p:spPr>
          <a:xfrm flipV="1">
            <a:off x="5650277" y="17493945"/>
            <a:ext cx="1416160" cy="1289068"/>
          </a:xfrm>
          <a:prstGeom prst="bentConnector3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Elbow Connector 76"/>
          <p:cNvCxnSpPr/>
          <p:nvPr/>
        </p:nvCxnSpPr>
        <p:spPr>
          <a:xfrm flipV="1">
            <a:off x="5637609" y="20246946"/>
            <a:ext cx="1428793" cy="888321"/>
          </a:xfrm>
          <a:prstGeom prst="bentConnector3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13307938" y="20409226"/>
            <a:ext cx="4343400" cy="4768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13307938" y="21266527"/>
            <a:ext cx="43434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Forecasted Accumulated Chill Units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87" name="Elbow Connector 86"/>
          <p:cNvCxnSpPr>
            <a:stCxn id="24" idx="3"/>
            <a:endCxn id="61" idx="1"/>
          </p:cNvCxnSpPr>
          <p:nvPr/>
        </p:nvCxnSpPr>
        <p:spPr>
          <a:xfrm flipV="1">
            <a:off x="12106638" y="18348090"/>
            <a:ext cx="1193284" cy="406015"/>
          </a:xfrm>
          <a:prstGeom prst="bentConnector3">
            <a:avLst>
              <a:gd name="adj1" fmla="val 5000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stCxn id="58" idx="3"/>
            <a:endCxn id="85" idx="1"/>
          </p:cNvCxnSpPr>
          <p:nvPr/>
        </p:nvCxnSpPr>
        <p:spPr>
          <a:xfrm flipV="1">
            <a:off x="12101952" y="20647673"/>
            <a:ext cx="1205986" cy="1076981"/>
          </a:xfrm>
          <a:prstGeom prst="bentConnector3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9587352" y="17742470"/>
            <a:ext cx="4686" cy="54864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9563373" y="20718745"/>
            <a:ext cx="4686" cy="54864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15563036" y="16326512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15563036" y="18597085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15563036" y="20894449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10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9185" y="18917489"/>
            <a:ext cx="3644103" cy="2743200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23508167" y="21518333"/>
            <a:ext cx="300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Terra</a:t>
            </a:r>
            <a:endParaRPr lang="en-US" sz="3200" b="1" dirty="0"/>
          </a:p>
        </p:txBody>
      </p:sp>
      <p:sp>
        <p:nvSpPr>
          <p:cNvPr id="109" name="Rectangle 108"/>
          <p:cNvSpPr/>
          <p:nvPr/>
        </p:nvSpPr>
        <p:spPr>
          <a:xfrm>
            <a:off x="1105389" y="24711357"/>
            <a:ext cx="5010150" cy="4591050"/>
          </a:xfrm>
          <a:prstGeom prst="rect">
            <a:avLst/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991245" y="23584053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Current 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Accumulated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Chill Units Map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2757667" y="24711683"/>
            <a:ext cx="5010150" cy="4591050"/>
          </a:xfrm>
          <a:prstGeom prst="rect">
            <a:avLst/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12633156" y="23563937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2065 Forecasted Accumulated Chill Units Map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933020" y="24716794"/>
            <a:ext cx="5010150" cy="4591050"/>
          </a:xfrm>
          <a:prstGeom prst="rect">
            <a:avLst/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6821902" y="23569034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2045 Forecasted Accumulated Chill Units Map 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57" name="Elbow Connector 56"/>
          <p:cNvCxnSpPr>
            <a:stCxn id="32" idx="3"/>
            <a:endCxn id="40" idx="1"/>
          </p:cNvCxnSpPr>
          <p:nvPr/>
        </p:nvCxnSpPr>
        <p:spPr>
          <a:xfrm flipV="1">
            <a:off x="12101952" y="16082750"/>
            <a:ext cx="1197970" cy="217952"/>
          </a:xfrm>
          <a:prstGeom prst="bentConnector3">
            <a:avLst>
              <a:gd name="adj1" fmla="val 5000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 flipV="1">
            <a:off x="5634434" y="16226522"/>
            <a:ext cx="1433786" cy="414131"/>
          </a:xfrm>
          <a:prstGeom prst="bentConnector3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gricultur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5B552"/>
      </a:accent1>
      <a:accent2>
        <a:srgbClr val="4C7535"/>
      </a:accent2>
      <a:accent3>
        <a:srgbClr val="233618"/>
      </a:accent3>
      <a:accent4>
        <a:srgbClr val="692625"/>
      </a:accent4>
      <a:accent5>
        <a:srgbClr val="C24F4E"/>
      </a:accent5>
      <a:accent6>
        <a:srgbClr val="E8AFAF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2570</TotalTime>
  <Words>292</Words>
  <Application>Microsoft Macintosh PowerPoint</Application>
  <PresentationFormat>Custom</PresentationFormat>
  <Paragraphs>62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Lydia Cuker</cp:lastModifiedBy>
  <cp:revision>92</cp:revision>
  <dcterms:created xsi:type="dcterms:W3CDTF">2014-06-09T16:43:17Z</dcterms:created>
  <dcterms:modified xsi:type="dcterms:W3CDTF">2015-02-27T18:39:57Z</dcterms:modified>
</cp:coreProperties>
</file>