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7" r:id="rId5"/>
    <p:sldId id="259" r:id="rId6"/>
    <p:sldId id="258"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4/15/2015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4/15/2015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4/15/2015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Northwest US Agriculture II</a:t>
            </a:r>
          </a:p>
          <a:p>
            <a:r>
              <a:rPr lang="en-US" sz="2000" dirty="0" smtClean="0"/>
              <a:t>[LaRC]</a:t>
            </a:r>
          </a:p>
          <a:p>
            <a:endParaRPr lang="en-US" sz="1800" dirty="0" smtClean="0"/>
          </a:p>
          <a:p>
            <a:r>
              <a:rPr lang="en-US" sz="2400" dirty="0" smtClean="0"/>
              <a:t>Spring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t>Checklist for Each Image:</a:t>
            </a:r>
            <a:endParaRPr lang="en-US" sz="4000" b="1" dirty="0"/>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a:buFont typeface="Wingdings" pitchFamily="2" charset="2"/>
              <a:buChar char="ü"/>
            </a:pPr>
            <a:r>
              <a:rPr lang="en-US" dirty="0" smtClean="0"/>
              <a:t>Image is derived from NASA sensor data </a:t>
            </a:r>
          </a:p>
          <a:p>
            <a:pPr lvl="1">
              <a:buFont typeface="Arial" pitchFamily="34" charset="0"/>
              <a:buChar char="•"/>
            </a:pPr>
            <a:r>
              <a:rPr lang="en-US" i="1" dirty="0" smtClean="0"/>
              <a:t>Not from an outside source</a:t>
            </a:r>
          </a:p>
          <a:p>
            <a:pPr lvl="1">
              <a:buFont typeface="Arial" pitchFamily="34" charset="0"/>
              <a:buChar char="•"/>
            </a:pPr>
            <a:r>
              <a:rPr lang="en-US" i="1" dirty="0" smtClean="0"/>
              <a:t>Not a photograph of the team/issue</a:t>
            </a:r>
          </a:p>
          <a:p>
            <a:pPr>
              <a:buFont typeface="Wingdings" pitchFamily="2" charset="2"/>
              <a:buChar char="ü"/>
            </a:pPr>
            <a:r>
              <a:rPr lang="en-US" dirty="0" smtClean="0"/>
              <a:t>Preferably, At least one image provided is derived from recent data (2014-2015) </a:t>
            </a:r>
          </a:p>
          <a:p>
            <a:pPr lvl="1">
              <a:buFont typeface="Arial" pitchFamily="34" charset="0"/>
              <a:buChar char="•"/>
            </a:pPr>
            <a:r>
              <a:rPr lang="en-US" i="1" dirty="0" smtClean="0"/>
              <a:t>This is mandatory for inclusion in any highlight to NASA HQ</a:t>
            </a:r>
          </a:p>
          <a:p>
            <a:pPr>
              <a:buFont typeface="Wingdings" pitchFamily="2" charset="2"/>
              <a:buChar char="ü"/>
            </a:pPr>
            <a:r>
              <a:rPr lang="en-US" dirty="0" smtClean="0"/>
              <a:t>Some kind of processing has taken place </a:t>
            </a:r>
          </a:p>
          <a:p>
            <a:pPr lvl="1">
              <a:buFont typeface="Arial" pitchFamily="34" charset="0"/>
              <a:buChar char="•"/>
            </a:pPr>
            <a:r>
              <a:rPr lang="en-US" i="1" dirty="0" smtClean="0"/>
              <a:t>Not a raw image or a photograph</a:t>
            </a:r>
          </a:p>
          <a:p>
            <a:pPr>
              <a:buFont typeface="Wingdings" pitchFamily="2" charset="2"/>
              <a:buChar char="ü"/>
            </a:pPr>
            <a:r>
              <a:rPr lang="en-US" dirty="0" smtClean="0"/>
              <a:t>The team actually created the image </a:t>
            </a:r>
          </a:p>
          <a:p>
            <a:pPr lvl="1">
              <a:buFont typeface="Arial" pitchFamily="34" charset="0"/>
              <a:buChar char="•"/>
            </a:pPr>
            <a:r>
              <a:rPr lang="en-US" i="1" dirty="0" smtClean="0"/>
              <a:t>Not from some other source/world wide web/etc.</a:t>
            </a:r>
          </a:p>
          <a:p>
            <a:pPr>
              <a:buFont typeface="Wingdings" pitchFamily="2" charset="2"/>
              <a:buChar char="ü"/>
            </a:pPr>
            <a:r>
              <a:rPr lang="en-US" dirty="0" smtClean="0"/>
              <a:t>High-resolution (over 300 dpi)</a:t>
            </a:r>
          </a:p>
          <a:p>
            <a:pPr>
              <a:buFont typeface="Wingdings" pitchFamily="2" charset="2"/>
              <a:buChar char="ü"/>
            </a:pPr>
            <a:r>
              <a:rPr lang="en-US" dirty="0" smtClean="0"/>
              <a:t>Saved as a JPEG or TIFF</a:t>
            </a:r>
          </a:p>
          <a:p>
            <a:endParaRPr lang="en-US" dirty="0" smtClean="0"/>
          </a:p>
          <a:p>
            <a:pPr>
              <a:buNone/>
            </a:pPr>
            <a:r>
              <a:rPr lang="en-US" dirty="0" smtClean="0"/>
              <a:t>Also:</a:t>
            </a:r>
          </a:p>
          <a:p>
            <a:r>
              <a:rPr lang="en-US" dirty="0" smtClean="0"/>
              <a:t>While there are three slides, you can have more imagery. Minimum of one, max of ten.</a:t>
            </a:r>
          </a:p>
          <a:p>
            <a:r>
              <a:rPr lang="en-US" dirty="0" smtClean="0"/>
              <a:t>The “best” image should have a SVG version, saved as a separate file, that will be used on the DEVELOP website and brochures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smtClean="0"/>
              <a:t>LaRC</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smtClean="0"/>
              <a:t>LaRC</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 II</a:t>
            </a:r>
          </a:p>
        </p:txBody>
      </p:sp>
      <p:sp>
        <p:nvSpPr>
          <p:cNvPr id="10"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9" name="Title 1"/>
          <p:cNvSpPr txBox="1">
            <a:spLocks/>
          </p:cNvSpPr>
          <p:nvPr/>
        </p:nvSpPr>
        <p:spPr>
          <a:xfrm>
            <a:off x="457200" y="273050"/>
            <a:ext cx="3008313" cy="5651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mtClean="0"/>
              <a:t>LaRC</a:t>
            </a:r>
            <a:endParaRPr lang="en-US" dirty="0"/>
          </a:p>
        </p:txBody>
      </p:sp>
      <p:sp>
        <p:nvSpPr>
          <p:cNvPr id="11"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3050"/>
            <a:ext cx="3008313" cy="5651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mtClean="0"/>
              <a:t>LaRC</a:t>
            </a:r>
            <a:endParaRPr lang="en-US" dirty="0"/>
          </a:p>
        </p:txBody>
      </p:sp>
      <p:sp>
        <p:nvSpPr>
          <p:cNvPr id="11"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9495" y="273050"/>
            <a:ext cx="4522860" cy="5853113"/>
          </a:xfrm>
        </p:spPr>
      </p:pic>
    </p:spTree>
    <p:extLst>
      <p:ext uri="{BB962C8B-B14F-4D97-AF65-F5344CB8AC3E}">
        <p14:creationId xmlns:p14="http://schemas.microsoft.com/office/powerpoint/2010/main" val="172072291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532</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Century Gothic</vt:lpstr>
      <vt:lpstr>Wingdings</vt:lpstr>
      <vt:lpstr>Wingdings 2</vt:lpstr>
      <vt:lpstr>Office Theme</vt:lpstr>
      <vt:lpstr>Civic</vt:lpstr>
      <vt:lpstr>DEVELOP National Program</vt:lpstr>
      <vt:lpstr>Checklist for Each Image:</vt:lpstr>
      <vt:lpstr>LaRC</vt:lpstr>
      <vt:lpstr>LaRC</vt:lpstr>
      <vt:lpstr>PowerPoint Presentation</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peter hawman</cp:lastModifiedBy>
  <cp:revision>27</cp:revision>
  <dcterms:created xsi:type="dcterms:W3CDTF">2012-09-06T20:21:36Z</dcterms:created>
  <dcterms:modified xsi:type="dcterms:W3CDTF">2015-04-15T21:10:15Z</dcterms:modified>
</cp:coreProperties>
</file>