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
  </p:notesMasterIdLst>
  <p:sldIdLst>
    <p:sldId id="256" r:id="rId2"/>
    <p:sldId id="257" r:id="rId3"/>
  </p:sldIdLst>
  <p:sldSz cx="9144000" cy="6858000" type="screen4x3"/>
  <p:notesSz cx="7010400"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slik, Emily A. (ARC-SGE)[SCIENCE SYSTEMS AND APPLICATIONS, INC]" initials="KEA(SAAI" lastIdx="6" clrIdx="0">
    <p:extLst>
      <p:ext uri="{19B8F6BF-5375-455C-9EA6-DF929625EA0E}">
        <p15:presenceInfo xmlns:p15="http://schemas.microsoft.com/office/powerpoint/2012/main" userId="S-1-5-21-330711430-3775241029-4075259233-612632" providerId="AD"/>
      </p:ext>
    </p:extLst>
  </p:cmAuthor>
  <p:cmAuthor id="2" name="Ly, Victoria H. (ARC-SGE)[SSAI DEVELOP]" initials="LVH(D" lastIdx="3" clrIdx="1">
    <p:extLst>
      <p:ext uri="{19B8F6BF-5375-455C-9EA6-DF929625EA0E}">
        <p15:presenceInfo xmlns:p15="http://schemas.microsoft.com/office/powerpoint/2012/main" userId="S-1-5-21-330711430-3775241029-4075259233-6536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0C8"/>
    <a:srgbClr val="0070C0"/>
    <a:srgbClr val="435BC1"/>
    <a:srgbClr val="393AA6"/>
    <a:srgbClr val="5E73CA"/>
    <a:srgbClr val="4B4B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21250" autoAdjust="0"/>
    <p:restoredTop sz="94714" autoAdjust="0"/>
  </p:normalViewPr>
  <p:slideViewPr>
    <p:cSldViewPr snapToGrid="0">
      <p:cViewPr varScale="1">
        <p:scale>
          <a:sx n="94" d="100"/>
          <a:sy n="94" d="100"/>
        </p:scale>
        <p:origin x="780"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1" y="0"/>
            <a:ext cx="3037839" cy="464820"/>
          </a:xfrm>
          <a:prstGeom prst="rect">
            <a:avLst/>
          </a:prstGeom>
          <a:noFill/>
          <a:ln>
            <a:noFill/>
          </a:ln>
        </p:spPr>
        <p:txBody>
          <a:bodyPr lIns="93156" tIns="93156" rIns="93156" bIns="93156" anchor="t" anchorCtr="0"/>
          <a:lstStyle>
            <a:lvl1pPr marL="0" marR="0" indent="0" algn="l" rtl="0">
              <a:lnSpc>
                <a:spcPct val="100000"/>
              </a:lnSpc>
              <a:spcBef>
                <a:spcPts val="0"/>
              </a:spcBef>
              <a:spcAft>
                <a:spcPts val="0"/>
              </a:spcAft>
              <a:buClr>
                <a:srgbClr val="000000"/>
              </a:buClr>
              <a:buFont typeface="Arial"/>
              <a:buNone/>
              <a:defRPr/>
            </a:lvl1pPr>
            <a:lvl2pPr marL="465859" marR="0" indent="0" algn="l" rtl="0">
              <a:lnSpc>
                <a:spcPct val="100000"/>
              </a:lnSpc>
              <a:spcBef>
                <a:spcPts val="0"/>
              </a:spcBef>
              <a:spcAft>
                <a:spcPts val="0"/>
              </a:spcAft>
              <a:buClr>
                <a:srgbClr val="000000"/>
              </a:buClr>
              <a:buFont typeface="Arial"/>
              <a:buNone/>
              <a:defRPr/>
            </a:lvl2pPr>
            <a:lvl3pPr marL="931717" marR="0" indent="0" algn="l" rtl="0">
              <a:lnSpc>
                <a:spcPct val="100000"/>
              </a:lnSpc>
              <a:spcBef>
                <a:spcPts val="0"/>
              </a:spcBef>
              <a:spcAft>
                <a:spcPts val="0"/>
              </a:spcAft>
              <a:buClr>
                <a:srgbClr val="000000"/>
              </a:buClr>
              <a:buFont typeface="Arial"/>
              <a:buNone/>
              <a:defRPr/>
            </a:lvl3pPr>
            <a:lvl4pPr marL="1397576" marR="0" indent="0" algn="l" rtl="0">
              <a:lnSpc>
                <a:spcPct val="100000"/>
              </a:lnSpc>
              <a:spcBef>
                <a:spcPts val="0"/>
              </a:spcBef>
              <a:spcAft>
                <a:spcPts val="0"/>
              </a:spcAft>
              <a:buClr>
                <a:srgbClr val="000000"/>
              </a:buClr>
              <a:buFont typeface="Arial"/>
              <a:buNone/>
              <a:defRPr/>
            </a:lvl4pPr>
            <a:lvl5pPr marL="1863435" marR="0" indent="0" algn="l" rtl="0">
              <a:lnSpc>
                <a:spcPct val="100000"/>
              </a:lnSpc>
              <a:spcBef>
                <a:spcPts val="0"/>
              </a:spcBef>
              <a:spcAft>
                <a:spcPts val="0"/>
              </a:spcAft>
              <a:buClr>
                <a:srgbClr val="000000"/>
              </a:buClr>
              <a:buFont typeface="Arial"/>
              <a:buNone/>
              <a:defRPr/>
            </a:lvl5pPr>
            <a:lvl6pPr marL="2329294" marR="0" indent="0" algn="l" rtl="0">
              <a:lnSpc>
                <a:spcPct val="100000"/>
              </a:lnSpc>
              <a:spcBef>
                <a:spcPts val="0"/>
              </a:spcBef>
              <a:spcAft>
                <a:spcPts val="0"/>
              </a:spcAft>
              <a:buClr>
                <a:srgbClr val="000000"/>
              </a:buClr>
              <a:buFont typeface="Arial"/>
              <a:buNone/>
              <a:defRPr/>
            </a:lvl6pPr>
            <a:lvl7pPr marL="2795153" marR="0" indent="0" algn="l" rtl="0">
              <a:lnSpc>
                <a:spcPct val="100000"/>
              </a:lnSpc>
              <a:spcBef>
                <a:spcPts val="0"/>
              </a:spcBef>
              <a:spcAft>
                <a:spcPts val="0"/>
              </a:spcAft>
              <a:buClr>
                <a:srgbClr val="000000"/>
              </a:buClr>
              <a:buFont typeface="Arial"/>
              <a:buNone/>
              <a:defRPr/>
            </a:lvl7pPr>
            <a:lvl8pPr marL="3261012" marR="0" indent="0" algn="l" rtl="0">
              <a:lnSpc>
                <a:spcPct val="100000"/>
              </a:lnSpc>
              <a:spcBef>
                <a:spcPts val="0"/>
              </a:spcBef>
              <a:spcAft>
                <a:spcPts val="0"/>
              </a:spcAft>
              <a:buClr>
                <a:srgbClr val="000000"/>
              </a:buClr>
              <a:buFont typeface="Arial"/>
              <a:buNone/>
              <a:defRPr/>
            </a:lvl8pPr>
            <a:lvl9pPr marL="3726870" marR="0" indent="0" algn="l" rtl="0">
              <a:lnSpc>
                <a:spcPct val="100000"/>
              </a:lnSpc>
              <a:spcBef>
                <a:spcPts val="0"/>
              </a:spcBef>
              <a:spcAft>
                <a:spcPts val="0"/>
              </a:spcAft>
              <a:buClr>
                <a:srgbClr val="000000"/>
              </a:buClr>
              <a:buFont typeface="Arial"/>
              <a:buNone/>
              <a:defRPr/>
            </a:lvl9pPr>
          </a:lstStyle>
          <a:p>
            <a:endParaRPr/>
          </a:p>
        </p:txBody>
      </p:sp>
      <p:sp>
        <p:nvSpPr>
          <p:cNvPr id="3" name="Shape 3"/>
          <p:cNvSpPr txBox="1">
            <a:spLocks noGrp="1"/>
          </p:cNvSpPr>
          <p:nvPr>
            <p:ph type="dt" idx="10"/>
          </p:nvPr>
        </p:nvSpPr>
        <p:spPr>
          <a:xfrm>
            <a:off x="3970938" y="0"/>
            <a:ext cx="3037839" cy="464820"/>
          </a:xfrm>
          <a:prstGeom prst="rect">
            <a:avLst/>
          </a:prstGeom>
          <a:noFill/>
          <a:ln>
            <a:noFill/>
          </a:ln>
        </p:spPr>
        <p:txBody>
          <a:bodyPr lIns="93156" tIns="93156" rIns="93156" bIns="93156" anchor="t" anchorCtr="0"/>
          <a:lstStyle>
            <a:lvl1pPr marL="0" marR="0" indent="0" algn="r" rtl="0">
              <a:lnSpc>
                <a:spcPct val="100000"/>
              </a:lnSpc>
              <a:spcBef>
                <a:spcPts val="0"/>
              </a:spcBef>
              <a:spcAft>
                <a:spcPts val="0"/>
              </a:spcAft>
              <a:buClr>
                <a:srgbClr val="000000"/>
              </a:buClr>
              <a:buFont typeface="Arial"/>
              <a:buNone/>
              <a:defRPr/>
            </a:lvl1pPr>
            <a:lvl2pPr marL="465859" marR="0" indent="0" algn="l" rtl="0">
              <a:lnSpc>
                <a:spcPct val="100000"/>
              </a:lnSpc>
              <a:spcBef>
                <a:spcPts val="0"/>
              </a:spcBef>
              <a:spcAft>
                <a:spcPts val="0"/>
              </a:spcAft>
              <a:buClr>
                <a:srgbClr val="000000"/>
              </a:buClr>
              <a:buFont typeface="Arial"/>
              <a:buNone/>
              <a:defRPr/>
            </a:lvl2pPr>
            <a:lvl3pPr marL="931717" marR="0" indent="0" algn="l" rtl="0">
              <a:lnSpc>
                <a:spcPct val="100000"/>
              </a:lnSpc>
              <a:spcBef>
                <a:spcPts val="0"/>
              </a:spcBef>
              <a:spcAft>
                <a:spcPts val="0"/>
              </a:spcAft>
              <a:buClr>
                <a:srgbClr val="000000"/>
              </a:buClr>
              <a:buFont typeface="Arial"/>
              <a:buNone/>
              <a:defRPr/>
            </a:lvl3pPr>
            <a:lvl4pPr marL="1397576" marR="0" indent="0" algn="l" rtl="0">
              <a:lnSpc>
                <a:spcPct val="100000"/>
              </a:lnSpc>
              <a:spcBef>
                <a:spcPts val="0"/>
              </a:spcBef>
              <a:spcAft>
                <a:spcPts val="0"/>
              </a:spcAft>
              <a:buClr>
                <a:srgbClr val="000000"/>
              </a:buClr>
              <a:buFont typeface="Arial"/>
              <a:buNone/>
              <a:defRPr/>
            </a:lvl4pPr>
            <a:lvl5pPr marL="1863435" marR="0" indent="0" algn="l" rtl="0">
              <a:lnSpc>
                <a:spcPct val="100000"/>
              </a:lnSpc>
              <a:spcBef>
                <a:spcPts val="0"/>
              </a:spcBef>
              <a:spcAft>
                <a:spcPts val="0"/>
              </a:spcAft>
              <a:buClr>
                <a:srgbClr val="000000"/>
              </a:buClr>
              <a:buFont typeface="Arial"/>
              <a:buNone/>
              <a:defRPr/>
            </a:lvl5pPr>
            <a:lvl6pPr marL="2329294" marR="0" indent="0" algn="l" rtl="0">
              <a:lnSpc>
                <a:spcPct val="100000"/>
              </a:lnSpc>
              <a:spcBef>
                <a:spcPts val="0"/>
              </a:spcBef>
              <a:spcAft>
                <a:spcPts val="0"/>
              </a:spcAft>
              <a:buClr>
                <a:srgbClr val="000000"/>
              </a:buClr>
              <a:buFont typeface="Arial"/>
              <a:buNone/>
              <a:defRPr/>
            </a:lvl6pPr>
            <a:lvl7pPr marL="2795153" marR="0" indent="0" algn="l" rtl="0">
              <a:lnSpc>
                <a:spcPct val="100000"/>
              </a:lnSpc>
              <a:spcBef>
                <a:spcPts val="0"/>
              </a:spcBef>
              <a:spcAft>
                <a:spcPts val="0"/>
              </a:spcAft>
              <a:buClr>
                <a:srgbClr val="000000"/>
              </a:buClr>
              <a:buFont typeface="Arial"/>
              <a:buNone/>
              <a:defRPr/>
            </a:lvl7pPr>
            <a:lvl8pPr marL="3261012" marR="0" indent="0" algn="l" rtl="0">
              <a:lnSpc>
                <a:spcPct val="100000"/>
              </a:lnSpc>
              <a:spcBef>
                <a:spcPts val="0"/>
              </a:spcBef>
              <a:spcAft>
                <a:spcPts val="0"/>
              </a:spcAft>
              <a:buClr>
                <a:srgbClr val="000000"/>
              </a:buClr>
              <a:buFont typeface="Arial"/>
              <a:buNone/>
              <a:defRPr/>
            </a:lvl8pPr>
            <a:lvl9pPr marL="3726870" marR="0" indent="0" algn="l" rtl="0">
              <a:lnSpc>
                <a:spcPct val="100000"/>
              </a:lnSpc>
              <a:spcBef>
                <a:spcPts val="0"/>
              </a:spcBef>
              <a:spcAft>
                <a:spcPts val="0"/>
              </a:spcAft>
              <a:buClr>
                <a:srgbClr val="000000"/>
              </a:buClr>
              <a:buFont typeface="Arial"/>
              <a:buNone/>
              <a:defRPr/>
            </a:lvl9pPr>
          </a:lstStyle>
          <a:p>
            <a:endParaRPr/>
          </a:p>
        </p:txBody>
      </p:sp>
      <p:sp>
        <p:nvSpPr>
          <p:cNvPr id="4" name="Shape 4"/>
          <p:cNvSpPr>
            <a:spLocks noGrp="1" noRot="1" noChangeAspect="1"/>
          </p:cNvSpPr>
          <p:nvPr>
            <p:ph type="sldImg" idx="3"/>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701041" y="4415790"/>
            <a:ext cx="5608319" cy="4183380"/>
          </a:xfrm>
          <a:prstGeom prst="rect">
            <a:avLst/>
          </a:prstGeom>
          <a:noFill/>
          <a:ln>
            <a:noFill/>
          </a:ln>
        </p:spPr>
        <p:txBody>
          <a:bodyPr lIns="93156" tIns="93156" rIns="93156" bIns="93156"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1" y="8829967"/>
            <a:ext cx="3037839" cy="464820"/>
          </a:xfrm>
          <a:prstGeom prst="rect">
            <a:avLst/>
          </a:prstGeom>
          <a:noFill/>
          <a:ln>
            <a:noFill/>
          </a:ln>
        </p:spPr>
        <p:txBody>
          <a:bodyPr lIns="93156" tIns="93156" rIns="93156" bIns="93156" anchor="b" anchorCtr="0"/>
          <a:lstStyle>
            <a:lvl1pPr marL="0" marR="0" indent="0" algn="l" rtl="0">
              <a:lnSpc>
                <a:spcPct val="100000"/>
              </a:lnSpc>
              <a:spcBef>
                <a:spcPts val="0"/>
              </a:spcBef>
              <a:spcAft>
                <a:spcPts val="0"/>
              </a:spcAft>
              <a:buClr>
                <a:srgbClr val="000000"/>
              </a:buClr>
              <a:buFont typeface="Arial"/>
              <a:buNone/>
              <a:defRPr/>
            </a:lvl1pPr>
            <a:lvl2pPr marL="465859" marR="0" indent="0" algn="l" rtl="0">
              <a:lnSpc>
                <a:spcPct val="100000"/>
              </a:lnSpc>
              <a:spcBef>
                <a:spcPts val="0"/>
              </a:spcBef>
              <a:spcAft>
                <a:spcPts val="0"/>
              </a:spcAft>
              <a:buClr>
                <a:srgbClr val="000000"/>
              </a:buClr>
              <a:buFont typeface="Arial"/>
              <a:buNone/>
              <a:defRPr/>
            </a:lvl2pPr>
            <a:lvl3pPr marL="931717" marR="0" indent="0" algn="l" rtl="0">
              <a:lnSpc>
                <a:spcPct val="100000"/>
              </a:lnSpc>
              <a:spcBef>
                <a:spcPts val="0"/>
              </a:spcBef>
              <a:spcAft>
                <a:spcPts val="0"/>
              </a:spcAft>
              <a:buClr>
                <a:srgbClr val="000000"/>
              </a:buClr>
              <a:buFont typeface="Arial"/>
              <a:buNone/>
              <a:defRPr/>
            </a:lvl3pPr>
            <a:lvl4pPr marL="1397576" marR="0" indent="0" algn="l" rtl="0">
              <a:lnSpc>
                <a:spcPct val="100000"/>
              </a:lnSpc>
              <a:spcBef>
                <a:spcPts val="0"/>
              </a:spcBef>
              <a:spcAft>
                <a:spcPts val="0"/>
              </a:spcAft>
              <a:buClr>
                <a:srgbClr val="000000"/>
              </a:buClr>
              <a:buFont typeface="Arial"/>
              <a:buNone/>
              <a:defRPr/>
            </a:lvl4pPr>
            <a:lvl5pPr marL="1863435" marR="0" indent="0" algn="l" rtl="0">
              <a:lnSpc>
                <a:spcPct val="100000"/>
              </a:lnSpc>
              <a:spcBef>
                <a:spcPts val="0"/>
              </a:spcBef>
              <a:spcAft>
                <a:spcPts val="0"/>
              </a:spcAft>
              <a:buClr>
                <a:srgbClr val="000000"/>
              </a:buClr>
              <a:buFont typeface="Arial"/>
              <a:buNone/>
              <a:defRPr/>
            </a:lvl5pPr>
            <a:lvl6pPr marL="2329294" marR="0" indent="0" algn="l" rtl="0">
              <a:lnSpc>
                <a:spcPct val="100000"/>
              </a:lnSpc>
              <a:spcBef>
                <a:spcPts val="0"/>
              </a:spcBef>
              <a:spcAft>
                <a:spcPts val="0"/>
              </a:spcAft>
              <a:buClr>
                <a:srgbClr val="000000"/>
              </a:buClr>
              <a:buFont typeface="Arial"/>
              <a:buNone/>
              <a:defRPr/>
            </a:lvl6pPr>
            <a:lvl7pPr marL="2795153" marR="0" indent="0" algn="l" rtl="0">
              <a:lnSpc>
                <a:spcPct val="100000"/>
              </a:lnSpc>
              <a:spcBef>
                <a:spcPts val="0"/>
              </a:spcBef>
              <a:spcAft>
                <a:spcPts val="0"/>
              </a:spcAft>
              <a:buClr>
                <a:srgbClr val="000000"/>
              </a:buClr>
              <a:buFont typeface="Arial"/>
              <a:buNone/>
              <a:defRPr/>
            </a:lvl7pPr>
            <a:lvl8pPr marL="3261012" marR="0" indent="0" algn="l" rtl="0">
              <a:lnSpc>
                <a:spcPct val="100000"/>
              </a:lnSpc>
              <a:spcBef>
                <a:spcPts val="0"/>
              </a:spcBef>
              <a:spcAft>
                <a:spcPts val="0"/>
              </a:spcAft>
              <a:buClr>
                <a:srgbClr val="000000"/>
              </a:buClr>
              <a:buFont typeface="Arial"/>
              <a:buNone/>
              <a:defRPr/>
            </a:lvl8pPr>
            <a:lvl9pPr marL="3726870" marR="0" indent="0" algn="l" rtl="0">
              <a:lnSpc>
                <a:spcPct val="100000"/>
              </a:lnSpc>
              <a:spcBef>
                <a:spcPts val="0"/>
              </a:spcBef>
              <a:spcAft>
                <a:spcPts val="0"/>
              </a:spcAft>
              <a:buClr>
                <a:srgbClr val="000000"/>
              </a:buClr>
              <a:buFont typeface="Arial"/>
              <a:buNone/>
              <a:defRPr/>
            </a:lvl9pPr>
          </a:lstStyle>
          <a:p>
            <a:endParaRPr/>
          </a:p>
        </p:txBody>
      </p:sp>
      <p:sp>
        <p:nvSpPr>
          <p:cNvPr id="7" name="Shape 7"/>
          <p:cNvSpPr txBox="1">
            <a:spLocks noGrp="1"/>
          </p:cNvSpPr>
          <p:nvPr>
            <p:ph type="sldNum" idx="12"/>
          </p:nvPr>
        </p:nvSpPr>
        <p:spPr>
          <a:xfrm>
            <a:off x="3970938" y="8829967"/>
            <a:ext cx="3037839" cy="464820"/>
          </a:xfrm>
          <a:prstGeom prst="rect">
            <a:avLst/>
          </a:prstGeom>
          <a:noFill/>
          <a:ln>
            <a:noFill/>
          </a:ln>
        </p:spPr>
        <p:txBody>
          <a:bodyPr lIns="93156" tIns="46565" rIns="93156" bIns="46565" anchor="b" anchorCtr="0">
            <a:noAutofit/>
          </a:bodyPr>
          <a:lstStyle>
            <a:lvl1pPr marL="0" marR="0" indent="0" algn="r" rtl="0">
              <a:lnSpc>
                <a:spcPct val="100000"/>
              </a:lnSpc>
              <a:spcBef>
                <a:spcPts val="0"/>
              </a:spcBef>
              <a:spcAft>
                <a:spcPts val="0"/>
              </a:spcAft>
              <a:buNone/>
              <a:defRPr sz="1300" b="0" i="0" u="none" strike="noStrike" cap="none" baseline="0">
                <a:solidFill>
                  <a:schemeClr val="dk1"/>
                </a:solidFill>
                <a:latin typeface="Calibri"/>
                <a:ea typeface="Calibri"/>
                <a:cs typeface="Calibri"/>
                <a:sym typeface="Calibri"/>
                <a:rtl val="0"/>
              </a:defRPr>
            </a:lvl1pPr>
          </a:lstStyle>
          <a:p>
            <a:pPr>
              <a:buClr>
                <a:schemeClr val="dk1"/>
              </a:buClr>
              <a:buSzPct val="25000"/>
            </a:pPr>
            <a:fld id="{00000000-1234-1234-1234-123412341234}" type="slidenum">
              <a:rPr lang="en-US" smtClean="0"/>
              <a:pPr>
                <a:buClr>
                  <a:schemeClr val="dk1"/>
                </a:buClr>
                <a:buSzPct val="25000"/>
              </a:pPr>
              <a:t>‹#›</a:t>
            </a:fld>
            <a:endParaRPr lang="en-US"/>
          </a:p>
        </p:txBody>
      </p:sp>
    </p:spTree>
    <p:extLst>
      <p:ext uri="{BB962C8B-B14F-4D97-AF65-F5344CB8AC3E}">
        <p14:creationId xmlns:p14="http://schemas.microsoft.com/office/powerpoint/2010/main" val="271020206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6" name="Shape 176"/>
          <p:cNvSpPr txBox="1">
            <a:spLocks noGrp="1"/>
          </p:cNvSpPr>
          <p:nvPr>
            <p:ph type="body" idx="1"/>
          </p:nvPr>
        </p:nvSpPr>
        <p:spPr>
          <a:xfrm>
            <a:off x="701041" y="4415790"/>
            <a:ext cx="5608319" cy="4183380"/>
          </a:xfrm>
          <a:prstGeom prst="rect">
            <a:avLst/>
          </a:prstGeom>
          <a:noFill/>
          <a:ln>
            <a:noFill/>
          </a:ln>
        </p:spPr>
        <p:txBody>
          <a:bodyPr lIns="93156" tIns="46565" rIns="93156" bIns="46565" anchor="t" anchorCtr="0">
            <a:noAutofit/>
          </a:bodyPr>
          <a:lstStyle/>
          <a:p>
            <a:pPr>
              <a:buClr>
                <a:schemeClr val="dk1"/>
              </a:buClr>
            </a:pPr>
            <a:endParaRPr sz="1300" dirty="0">
              <a:solidFill>
                <a:schemeClr val="dk1"/>
              </a:solidFill>
              <a:latin typeface="Calibri"/>
              <a:ea typeface="Calibri"/>
              <a:cs typeface="Calibri"/>
              <a:sym typeface="Calibri"/>
            </a:endParaRPr>
          </a:p>
        </p:txBody>
      </p:sp>
      <p:sp>
        <p:nvSpPr>
          <p:cNvPr id="177" name="Shape 177"/>
          <p:cNvSpPr txBox="1">
            <a:spLocks noGrp="1"/>
          </p:cNvSpPr>
          <p:nvPr>
            <p:ph type="sldNum" idx="12"/>
          </p:nvPr>
        </p:nvSpPr>
        <p:spPr>
          <a:xfrm>
            <a:off x="3970938" y="8829967"/>
            <a:ext cx="3037839" cy="464820"/>
          </a:xfrm>
          <a:prstGeom prst="rect">
            <a:avLst/>
          </a:prstGeom>
          <a:noFill/>
          <a:ln>
            <a:noFill/>
          </a:ln>
        </p:spPr>
        <p:txBody>
          <a:bodyPr lIns="93156" tIns="46565" rIns="93156" bIns="46565" anchor="b" anchorCtr="0">
            <a:noAutofit/>
          </a:bodyPr>
          <a:lstStyle/>
          <a:p>
            <a:pPr>
              <a:buClr>
                <a:schemeClr val="dk1"/>
              </a:buClr>
              <a:buSzPct val="25000"/>
            </a:pPr>
            <a:fld id="{00000000-1234-1234-1234-123412341234}" type="slidenum">
              <a:rPr lang="en-US"/>
              <a:pPr>
                <a:buClr>
                  <a:schemeClr val="dk1"/>
                </a:buClr>
                <a:buSzPct val="25000"/>
              </a:pPr>
              <a:t>1</a:t>
            </a:fld>
            <a:endParaRPr lang="en-US"/>
          </a:p>
        </p:txBody>
      </p:sp>
    </p:spTree>
    <p:extLst>
      <p:ext uri="{BB962C8B-B14F-4D97-AF65-F5344CB8AC3E}">
        <p14:creationId xmlns:p14="http://schemas.microsoft.com/office/powerpoint/2010/main" val="3129393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701041" y="4415790"/>
            <a:ext cx="5608319" cy="4183380"/>
          </a:xfrm>
          <a:prstGeom prst="rect">
            <a:avLst/>
          </a:prstGeom>
          <a:noFill/>
          <a:ln>
            <a:noFill/>
          </a:ln>
        </p:spPr>
        <p:txBody>
          <a:bodyPr lIns="93156" tIns="93156" rIns="93156" bIns="93156"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196" name="Shape 196"/>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0587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8" name="Shape 18"/>
          <p:cNvSpPr/>
          <p:nvPr/>
        </p:nvSpPr>
        <p:spPr>
          <a:xfrm>
            <a:off x="-8891" y="6553164"/>
            <a:ext cx="9152890" cy="333408"/>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4" name="Shape 154"/>
          <p:cNvSpPr txBox="1">
            <a:spLocks noGrp="1"/>
          </p:cNvSpPr>
          <p:nvPr>
            <p:ph type="body" idx="1"/>
          </p:nvPr>
        </p:nvSpPr>
        <p:spPr>
          <a:xfrm rot="5400000">
            <a:off x="2309017" y="-251618"/>
            <a:ext cx="4525963" cy="8229600"/>
          </a:xfrm>
          <a:prstGeom prst="rect">
            <a:avLst/>
          </a:prstGeom>
          <a:noFill/>
          <a:ln>
            <a:noFill/>
          </a:ln>
        </p:spPr>
        <p:txBody>
          <a:bodyPr lIns="91425" tIns="91425" rIns="91425" bIns="91425" anchor="t" anchorCtr="0"/>
          <a:lstStyle>
            <a:lvl1pPr marL="342900" indent="-50800" algn="l" rtl="0">
              <a:spcBef>
                <a:spcPts val="640"/>
              </a:spcBef>
              <a:buClr>
                <a:schemeClr val="dk1"/>
              </a:buClr>
              <a:buFont typeface="Arial"/>
              <a:buChar char="•"/>
              <a:defRPr/>
            </a:lvl1pPr>
            <a:lvl2pPr marL="742950" indent="-190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12700" algn="l" rtl="0">
              <a:spcBef>
                <a:spcPts val="400"/>
              </a:spcBef>
              <a:buClr>
                <a:schemeClr val="dk1"/>
              </a:buClr>
              <a:buFont typeface="Arial"/>
              <a:buChar char="–"/>
              <a:defRPr/>
            </a:lvl4pPr>
            <a:lvl5pPr marL="2057400" indent="-12700" algn="l" rtl="0">
              <a:spcBef>
                <a:spcPts val="400"/>
              </a:spcBef>
              <a:buClr>
                <a:schemeClr val="dk1"/>
              </a:buClr>
              <a:buFont typeface="Arial"/>
              <a:buChar char="»"/>
              <a:defRPr/>
            </a:lvl5pPr>
            <a:lvl6pPr marL="2514600" indent="-12700" algn="l" rtl="0">
              <a:spcBef>
                <a:spcPts val="400"/>
              </a:spcBef>
              <a:buClr>
                <a:schemeClr val="dk1"/>
              </a:buClr>
              <a:buFont typeface="Arial"/>
              <a:buChar char="•"/>
              <a:defRPr/>
            </a:lvl6pPr>
            <a:lvl7pPr marL="2971800" indent="-12700" algn="l" rtl="0">
              <a:spcBef>
                <a:spcPts val="400"/>
              </a:spcBef>
              <a:buClr>
                <a:schemeClr val="dk1"/>
              </a:buClr>
              <a:buFont typeface="Arial"/>
              <a:buChar char="•"/>
              <a:defRPr/>
            </a:lvl7pPr>
            <a:lvl8pPr marL="3429000" indent="-12700" algn="l" rtl="0">
              <a:spcBef>
                <a:spcPts val="400"/>
              </a:spcBef>
              <a:buClr>
                <a:schemeClr val="dk1"/>
              </a:buClr>
              <a:buFont typeface="Arial"/>
              <a:buChar char="•"/>
              <a:defRPr/>
            </a:lvl8pPr>
            <a:lvl9pPr marL="3886200" indent="-12700" algn="l" rtl="0">
              <a:spcBef>
                <a:spcPts val="400"/>
              </a:spcBef>
              <a:buClr>
                <a:schemeClr val="dk1"/>
              </a:buClr>
              <a:buFont typeface="Arial"/>
              <a:buChar char="•"/>
              <a:defRPr/>
            </a:lvl9pPr>
          </a:lstStyle>
          <a:p>
            <a:endParaRPr/>
          </a:p>
        </p:txBody>
      </p:sp>
      <p:sp>
        <p:nvSpPr>
          <p:cNvPr id="155" name="Shape 15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56" name="Shape 1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57" name="Shape 15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0" name="Shape 160"/>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indent="-50800" algn="l" rtl="0">
              <a:spcBef>
                <a:spcPts val="640"/>
              </a:spcBef>
              <a:buClr>
                <a:schemeClr val="dk1"/>
              </a:buClr>
              <a:buFont typeface="Arial"/>
              <a:buChar char="•"/>
              <a:defRPr/>
            </a:lvl1pPr>
            <a:lvl2pPr marL="742950" indent="-190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12700" algn="l" rtl="0">
              <a:spcBef>
                <a:spcPts val="400"/>
              </a:spcBef>
              <a:buClr>
                <a:schemeClr val="dk1"/>
              </a:buClr>
              <a:buFont typeface="Arial"/>
              <a:buChar char="–"/>
              <a:defRPr/>
            </a:lvl4pPr>
            <a:lvl5pPr marL="2057400" indent="-12700" algn="l" rtl="0">
              <a:spcBef>
                <a:spcPts val="400"/>
              </a:spcBef>
              <a:buClr>
                <a:schemeClr val="dk1"/>
              </a:buClr>
              <a:buFont typeface="Arial"/>
              <a:buChar char="»"/>
              <a:defRPr/>
            </a:lvl5pPr>
            <a:lvl6pPr marL="2514600" indent="-12700" algn="l" rtl="0">
              <a:spcBef>
                <a:spcPts val="400"/>
              </a:spcBef>
              <a:buClr>
                <a:schemeClr val="dk1"/>
              </a:buClr>
              <a:buFont typeface="Arial"/>
              <a:buChar char="•"/>
              <a:defRPr/>
            </a:lvl6pPr>
            <a:lvl7pPr marL="2971800" indent="-12700" algn="l" rtl="0">
              <a:spcBef>
                <a:spcPts val="400"/>
              </a:spcBef>
              <a:buClr>
                <a:schemeClr val="dk1"/>
              </a:buClr>
              <a:buFont typeface="Arial"/>
              <a:buChar char="•"/>
              <a:defRPr/>
            </a:lvl7pPr>
            <a:lvl8pPr marL="3429000" indent="-12700" algn="l" rtl="0">
              <a:spcBef>
                <a:spcPts val="400"/>
              </a:spcBef>
              <a:buClr>
                <a:schemeClr val="dk1"/>
              </a:buClr>
              <a:buFont typeface="Arial"/>
              <a:buChar char="•"/>
              <a:defRPr/>
            </a:lvl8pPr>
            <a:lvl9pPr marL="3886200" indent="-12700" algn="l" rtl="0">
              <a:spcBef>
                <a:spcPts val="400"/>
              </a:spcBef>
              <a:buClr>
                <a:schemeClr val="dk1"/>
              </a:buClr>
              <a:buFont typeface="Arial"/>
              <a:buChar char="•"/>
              <a:defRPr/>
            </a:lvl9pPr>
          </a:lstStyle>
          <a:p>
            <a:endParaRPr/>
          </a:p>
        </p:txBody>
      </p:sp>
      <p:sp>
        <p:nvSpPr>
          <p:cNvPr id="161" name="Shape 16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62" name="Shape 16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63" name="Shape 16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64"/>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9" name="Shape 10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110" name="Shape 110"/>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11" name="Shape 11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12" name="Shape 11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5" name="Shape 115"/>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6" name="Shape 116"/>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7" name="Shape 117"/>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18" name="Shape 11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19" name="Shape 11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2" name="Shape 12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123" name="Shape 123"/>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4" name="Shape 124"/>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125" name="Shape 125"/>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6" name="Shape 12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7" name="Shape 12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8" name="Shape 12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1" name="Shape 13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2" name="Shape 1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3" name="Shape 13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4"/>
        <p:cNvGrpSpPr/>
        <p:nvPr/>
      </p:nvGrpSpPr>
      <p:grpSpPr>
        <a:xfrm>
          <a:off x="0" y="0"/>
          <a:ext cx="0" cy="0"/>
          <a:chOff x="0" y="0"/>
          <a:chExt cx="0" cy="0"/>
        </a:xfrm>
      </p:grpSpPr>
      <p:sp>
        <p:nvSpPr>
          <p:cNvPr id="135" name="Shape 13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6" name="Shape 13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7" name="Shape 13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0" name="Shape 140"/>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1" name="Shape 14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142" name="Shape 14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43" name="Shape 14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44" name="Shape 14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7" name="Shape 147"/>
          <p:cNvSpPr>
            <a:spLocks noGrp="1"/>
          </p:cNvSpPr>
          <p:nvPr>
            <p:ph type="pic" idx="2"/>
          </p:nvPr>
        </p:nvSpPr>
        <p:spPr>
          <a:xfrm>
            <a:off x="1792288" y="612775"/>
            <a:ext cx="5486399" cy="4114800"/>
          </a:xfrm>
          <a:prstGeom prst="rect">
            <a:avLst/>
          </a:prstGeom>
          <a:noFill/>
          <a:ln>
            <a:noFill/>
          </a:ln>
        </p:spPr>
      </p:sp>
      <p:sp>
        <p:nvSpPr>
          <p:cNvPr id="148" name="Shape 14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149" name="Shape 14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50" name="Shape 15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51" name="Shape 15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dk1"/>
              </a:buClr>
              <a:buFont typeface="Calibri"/>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50800" algn="l" rtl="0">
              <a:lnSpc>
                <a:spcPct val="100000"/>
              </a:lnSpc>
              <a:spcBef>
                <a:spcPts val="640"/>
              </a:spcBef>
              <a:spcAft>
                <a:spcPts val="0"/>
              </a:spcAft>
              <a:buClr>
                <a:schemeClr val="dk1"/>
              </a:buClr>
              <a:buFont typeface="Arial"/>
              <a:buChar char="•"/>
              <a:defRPr/>
            </a:lvl1pPr>
            <a:lvl2pPr marL="742950" marR="0" indent="-19050" algn="l" rtl="0">
              <a:lnSpc>
                <a:spcPct val="100000"/>
              </a:lnSpc>
              <a:spcBef>
                <a:spcPts val="560"/>
              </a:spcBef>
              <a:spcAft>
                <a:spcPts val="0"/>
              </a:spcAft>
              <a:buClr>
                <a:schemeClr val="dk1"/>
              </a:buClr>
              <a:buFont typeface="Arial"/>
              <a:buChar char="–"/>
              <a:defRPr/>
            </a:lvl2pPr>
            <a:lvl3pPr marL="1143000" marR="0" indent="12700" algn="l" rtl="0">
              <a:lnSpc>
                <a:spcPct val="100000"/>
              </a:lnSpc>
              <a:spcBef>
                <a:spcPts val="480"/>
              </a:spcBef>
              <a:spcAft>
                <a:spcPts val="0"/>
              </a:spcAft>
              <a:buClr>
                <a:schemeClr val="dk1"/>
              </a:buClr>
              <a:buFont typeface="Arial"/>
              <a:buChar char="•"/>
              <a:defRPr/>
            </a:lvl3pPr>
            <a:lvl4pPr marL="1600200" marR="0" indent="-12700" algn="l" rtl="0">
              <a:lnSpc>
                <a:spcPct val="100000"/>
              </a:lnSpc>
              <a:spcBef>
                <a:spcPts val="400"/>
              </a:spcBef>
              <a:spcAft>
                <a:spcPts val="0"/>
              </a:spcAft>
              <a:buClr>
                <a:schemeClr val="dk1"/>
              </a:buClr>
              <a:buFont typeface="Arial"/>
              <a:buChar char="–"/>
              <a:defRPr/>
            </a:lvl4pPr>
            <a:lvl5pPr marL="2057400" marR="0" indent="-12700" algn="l" rtl="0">
              <a:lnSpc>
                <a:spcPct val="100000"/>
              </a:lnSpc>
              <a:spcBef>
                <a:spcPts val="400"/>
              </a:spcBef>
              <a:spcAft>
                <a:spcPts val="0"/>
              </a:spcAft>
              <a:buClr>
                <a:schemeClr val="dk1"/>
              </a:buClr>
              <a:buFont typeface="Arial"/>
              <a:buChar char="»"/>
              <a:defRPr/>
            </a:lvl5pPr>
            <a:lvl6pPr marL="2514600" marR="0" indent="-12700" algn="l" rtl="0">
              <a:lnSpc>
                <a:spcPct val="100000"/>
              </a:lnSpc>
              <a:spcBef>
                <a:spcPts val="400"/>
              </a:spcBef>
              <a:spcAft>
                <a:spcPts val="0"/>
              </a:spcAft>
              <a:buClr>
                <a:schemeClr val="dk1"/>
              </a:buClr>
              <a:buFont typeface="Arial"/>
              <a:buChar char="•"/>
              <a:defRPr/>
            </a:lvl6pPr>
            <a:lvl7pPr marL="2971800" marR="0" indent="-12700" algn="l" rtl="0">
              <a:lnSpc>
                <a:spcPct val="100000"/>
              </a:lnSpc>
              <a:spcBef>
                <a:spcPts val="400"/>
              </a:spcBef>
              <a:spcAft>
                <a:spcPts val="0"/>
              </a:spcAft>
              <a:buClr>
                <a:schemeClr val="dk1"/>
              </a:buClr>
              <a:buFont typeface="Arial"/>
              <a:buChar char="•"/>
              <a:defRPr/>
            </a:lvl7pPr>
            <a:lvl8pPr marL="3429000" marR="0" indent="-12700" algn="l" rtl="0">
              <a:lnSpc>
                <a:spcPct val="100000"/>
              </a:lnSpc>
              <a:spcBef>
                <a:spcPts val="400"/>
              </a:spcBef>
              <a:spcAft>
                <a:spcPts val="0"/>
              </a:spcAft>
              <a:buClr>
                <a:schemeClr val="dk1"/>
              </a:buClr>
              <a:buFont typeface="Arial"/>
              <a:buChar char="•"/>
              <a:defRPr/>
            </a:lvl8pPr>
            <a:lvl9pPr marL="3886200" marR="0" indent="-12700" algn="l" rtl="0">
              <a:lnSpc>
                <a:spcPct val="100000"/>
              </a:lnSpc>
              <a:spcBef>
                <a:spcPts val="400"/>
              </a:spcBef>
              <a:spcAft>
                <a:spcPts val="0"/>
              </a:spcAft>
              <a:buClr>
                <a:schemeClr val="dk1"/>
              </a:buClr>
              <a:buFont typeface="Arial"/>
              <a:buChar char="•"/>
              <a:defRPr/>
            </a:lvl9pPr>
          </a:lstStyle>
          <a:p>
            <a:endParaRPr/>
          </a:p>
        </p:txBody>
      </p:sp>
      <p:sp>
        <p:nvSpPr>
          <p:cNvPr id="11" name="Shape 1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 name="Shape 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 name="Shape 1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iming>
    <p:tnLst>
      <p:par>
        <p:cTn id="1" dur="indefinite" restart="never" nodeType="tmRoot"/>
      </p:par>
    </p:tnLst>
  </p:timing>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36" name="Shape 15"/>
          <p:cNvSpPr/>
          <p:nvPr/>
        </p:nvSpPr>
        <p:spPr>
          <a:xfrm>
            <a:off x="6328048" y="1022350"/>
            <a:ext cx="2815950" cy="5530814"/>
          </a:xfrm>
          <a:prstGeom prst="rect">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0714" t="27245" r="35919" b="39487"/>
          <a:stretch/>
        </p:blipFill>
        <p:spPr>
          <a:xfrm>
            <a:off x="6325675" y="1147032"/>
            <a:ext cx="2810933" cy="5406016"/>
          </a:xfrm>
          <a:prstGeom prst="rect">
            <a:avLst/>
          </a:prstGeom>
        </p:spPr>
      </p:pic>
      <p:sp>
        <p:nvSpPr>
          <p:cNvPr id="37" name="Shape 16"/>
          <p:cNvSpPr/>
          <p:nvPr/>
        </p:nvSpPr>
        <p:spPr>
          <a:xfrm>
            <a:off x="3190142" y="226243"/>
            <a:ext cx="2820269" cy="6326922"/>
          </a:xfrm>
          <a:prstGeom prst="rect">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0" name="Shape 27"/>
          <p:cNvSpPr txBox="1"/>
          <p:nvPr/>
        </p:nvSpPr>
        <p:spPr>
          <a:xfrm>
            <a:off x="6328047" y="6559545"/>
            <a:ext cx="2237131" cy="2437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700" b="1" i="0" u="none" strike="noStrike" cap="none" baseline="0" dirty="0" smtClean="0">
                <a:solidFill>
                  <a:schemeClr val="dk1"/>
                </a:solidFill>
                <a:latin typeface="Questrial"/>
                <a:ea typeface="Questrial"/>
                <a:cs typeface="Questrial"/>
                <a:sym typeface="Questrial"/>
                <a:rtl val="0"/>
              </a:rPr>
              <a:t>http</a:t>
            </a:r>
            <a:r>
              <a:rPr lang="en-US" sz="700" b="1" i="0" u="none" strike="noStrike" cap="none" baseline="0" dirty="0">
                <a:solidFill>
                  <a:schemeClr val="dk1"/>
                </a:solidFill>
                <a:latin typeface="Questrial"/>
                <a:ea typeface="Questrial"/>
                <a:cs typeface="Questrial"/>
                <a:sym typeface="Questrial"/>
                <a:rtl val="0"/>
              </a:rPr>
              <a:t>://develop.larc.nasa.gov</a:t>
            </a:r>
          </a:p>
        </p:txBody>
      </p:sp>
      <p:sp>
        <p:nvSpPr>
          <p:cNvPr id="41" name="Shape 17"/>
          <p:cNvSpPr/>
          <p:nvPr/>
        </p:nvSpPr>
        <p:spPr>
          <a:xfrm>
            <a:off x="63" y="1014411"/>
            <a:ext cx="2936471" cy="5538753"/>
          </a:xfrm>
          <a:prstGeom prst="rect">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grpSp>
        <p:nvGrpSpPr>
          <p:cNvPr id="43" name="Shape 49"/>
          <p:cNvGrpSpPr/>
          <p:nvPr/>
        </p:nvGrpSpPr>
        <p:grpSpPr>
          <a:xfrm>
            <a:off x="63" y="1881986"/>
            <a:ext cx="2900076" cy="276884"/>
            <a:chOff x="-219075" y="1200333"/>
            <a:chExt cx="2928937" cy="280802"/>
          </a:xfrm>
        </p:grpSpPr>
        <p:sp>
          <p:nvSpPr>
            <p:cNvPr id="51" name="Shape 50"/>
            <p:cNvSpPr/>
            <p:nvPr/>
          </p:nvSpPr>
          <p:spPr>
            <a:xfrm>
              <a:off x="-219075" y="1207858"/>
              <a:ext cx="542857" cy="273278"/>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Calibri"/>
                <a:ea typeface="Calibri"/>
                <a:cs typeface="Calibri"/>
                <a:sym typeface="Calibri"/>
                <a:rtl val="0"/>
              </a:endParaRPr>
            </a:p>
          </p:txBody>
        </p:sp>
        <p:sp>
          <p:nvSpPr>
            <p:cNvPr id="52" name="Shape 51"/>
            <p:cNvSpPr/>
            <p:nvPr/>
          </p:nvSpPr>
          <p:spPr>
            <a:xfrm>
              <a:off x="2410525" y="1206237"/>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3" name="Shape 52"/>
            <p:cNvSpPr/>
            <p:nvPr/>
          </p:nvSpPr>
          <p:spPr>
            <a:xfrm>
              <a:off x="2017466" y="1206237"/>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4" name="Shape 53"/>
            <p:cNvSpPr/>
            <p:nvPr/>
          </p:nvSpPr>
          <p:spPr>
            <a:xfrm>
              <a:off x="671512" y="1206237"/>
              <a:ext cx="138629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5" name="Shape 54"/>
            <p:cNvSpPr txBox="1"/>
            <p:nvPr/>
          </p:nvSpPr>
          <p:spPr>
            <a:xfrm>
              <a:off x="0" y="1200333"/>
              <a:ext cx="2709862" cy="27699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200" b="1" i="0" u="none" strike="noStrike" cap="none" baseline="0" dirty="0" err="1" smtClean="0">
                  <a:solidFill>
                    <a:srgbClr val="000000"/>
                  </a:solidFill>
                  <a:latin typeface="Questrial"/>
                  <a:ea typeface="Questrial"/>
                  <a:cs typeface="Questrial"/>
                  <a:sym typeface="Questrial"/>
                  <a:rtl val="0"/>
                </a:rPr>
                <a:t>Autores</a:t>
              </a:r>
              <a:endParaRPr lang="en-US" sz="1200" b="1" i="0" u="none" strike="noStrike" cap="none" baseline="0" dirty="0">
                <a:solidFill>
                  <a:srgbClr val="000000"/>
                </a:solidFill>
                <a:latin typeface="Questrial"/>
                <a:ea typeface="Questrial"/>
                <a:cs typeface="Questrial"/>
                <a:sym typeface="Questrial"/>
                <a:rtl val="0"/>
              </a:endParaRPr>
            </a:p>
          </p:txBody>
        </p:sp>
        <p:sp>
          <p:nvSpPr>
            <p:cNvPr id="57" name="Shape 55"/>
            <p:cNvSpPr/>
            <p:nvPr/>
          </p:nvSpPr>
          <p:spPr>
            <a:xfrm>
              <a:off x="278955" y="1206223"/>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grpSp>
      <p:grpSp>
        <p:nvGrpSpPr>
          <p:cNvPr id="44" name="Shape 56"/>
          <p:cNvGrpSpPr/>
          <p:nvPr/>
        </p:nvGrpSpPr>
        <p:grpSpPr>
          <a:xfrm>
            <a:off x="312" y="5212902"/>
            <a:ext cx="2889854" cy="277018"/>
            <a:chOff x="-214328" y="2972996"/>
            <a:chExt cx="2913507" cy="280917"/>
          </a:xfrm>
        </p:grpSpPr>
        <p:sp>
          <p:nvSpPr>
            <p:cNvPr id="45" name="Shape 57"/>
            <p:cNvSpPr/>
            <p:nvPr/>
          </p:nvSpPr>
          <p:spPr>
            <a:xfrm>
              <a:off x="676260" y="2979005"/>
              <a:ext cx="138629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6" name="Shape 58"/>
            <p:cNvSpPr txBox="1"/>
            <p:nvPr/>
          </p:nvSpPr>
          <p:spPr>
            <a:xfrm>
              <a:off x="921890" y="2972996"/>
              <a:ext cx="816191" cy="27699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200" b="1" i="0" u="none" strike="noStrike" cap="none" baseline="0" dirty="0" smtClean="0">
                  <a:solidFill>
                    <a:srgbClr val="000000"/>
                  </a:solidFill>
                  <a:latin typeface="Questrial"/>
                  <a:ea typeface="Questrial"/>
                  <a:cs typeface="Questrial"/>
                  <a:sym typeface="Questrial"/>
                  <a:rtl val="0"/>
                </a:rPr>
                <a:t>Advisor</a:t>
              </a:r>
              <a:endParaRPr lang="en-US" sz="1200" b="1" i="0" u="none" strike="noStrike" cap="none" baseline="0" dirty="0">
                <a:solidFill>
                  <a:srgbClr val="000000"/>
                </a:solidFill>
                <a:latin typeface="Questrial"/>
                <a:ea typeface="Questrial"/>
                <a:cs typeface="Questrial"/>
                <a:sym typeface="Questrial"/>
                <a:rtl val="0"/>
              </a:endParaRPr>
            </a:p>
          </p:txBody>
        </p:sp>
        <p:sp>
          <p:nvSpPr>
            <p:cNvPr id="47" name="Shape 59"/>
            <p:cNvSpPr/>
            <p:nvPr/>
          </p:nvSpPr>
          <p:spPr>
            <a:xfrm>
              <a:off x="-214328" y="2980630"/>
              <a:ext cx="542857" cy="273283"/>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Calibri"/>
                <a:ea typeface="Calibri"/>
                <a:cs typeface="Calibri"/>
                <a:sym typeface="Calibri"/>
                <a:rtl val="0"/>
              </a:endParaRPr>
            </a:p>
          </p:txBody>
        </p:sp>
        <p:sp>
          <p:nvSpPr>
            <p:cNvPr id="48" name="Shape 60"/>
            <p:cNvSpPr/>
            <p:nvPr/>
          </p:nvSpPr>
          <p:spPr>
            <a:xfrm>
              <a:off x="2415274" y="2979011"/>
              <a:ext cx="283905" cy="274778"/>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9" name="Shape 61"/>
            <p:cNvSpPr/>
            <p:nvPr/>
          </p:nvSpPr>
          <p:spPr>
            <a:xfrm>
              <a:off x="2022213" y="2979011"/>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0" name="Shape 62"/>
            <p:cNvSpPr/>
            <p:nvPr/>
          </p:nvSpPr>
          <p:spPr>
            <a:xfrm>
              <a:off x="283702" y="2978970"/>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grpSp>
      <p:grpSp>
        <p:nvGrpSpPr>
          <p:cNvPr id="65" name="Shape 44"/>
          <p:cNvGrpSpPr/>
          <p:nvPr/>
        </p:nvGrpSpPr>
        <p:grpSpPr>
          <a:xfrm>
            <a:off x="3090703" y="2562157"/>
            <a:ext cx="2887861" cy="288127"/>
            <a:chOff x="-213360" y="3942415"/>
            <a:chExt cx="2909290" cy="292203"/>
          </a:xfrm>
        </p:grpSpPr>
        <p:sp>
          <p:nvSpPr>
            <p:cNvPr id="66" name="Shape 45"/>
            <p:cNvSpPr/>
            <p:nvPr/>
          </p:nvSpPr>
          <p:spPr>
            <a:xfrm>
              <a:off x="148384" y="3959844"/>
              <a:ext cx="230512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67" name="Shape 46"/>
            <p:cNvSpPr/>
            <p:nvPr/>
          </p:nvSpPr>
          <p:spPr>
            <a:xfrm>
              <a:off x="-213360" y="3959845"/>
              <a:ext cx="361744" cy="273278"/>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Calibri"/>
                <a:ea typeface="Calibri"/>
                <a:cs typeface="Calibri"/>
                <a:sym typeface="Calibri"/>
                <a:rtl val="0"/>
              </a:endParaRPr>
            </a:p>
          </p:txBody>
        </p:sp>
        <p:sp>
          <p:nvSpPr>
            <p:cNvPr id="68" name="Shape 47"/>
            <p:cNvSpPr/>
            <p:nvPr/>
          </p:nvSpPr>
          <p:spPr>
            <a:xfrm>
              <a:off x="2412025" y="3958223"/>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69" name="Shape 48"/>
            <p:cNvSpPr txBox="1"/>
            <p:nvPr/>
          </p:nvSpPr>
          <p:spPr>
            <a:xfrm>
              <a:off x="-23722" y="3942415"/>
              <a:ext cx="2709862" cy="276997"/>
            </a:xfrm>
            <a:prstGeom prst="rect">
              <a:avLst/>
            </a:prstGeom>
            <a:noFill/>
            <a:ln>
              <a:noFill/>
            </a:ln>
          </p:spPr>
          <p:txBody>
            <a:bodyPr lIns="91425" tIns="45700" rIns="91425" bIns="45700" anchor="t" anchorCtr="0">
              <a:noAutofit/>
            </a:bodyPr>
            <a:lstStyle/>
            <a:p>
              <a:pPr lvl="0" algn="ctr">
                <a:buClr>
                  <a:srgbClr val="000000"/>
                </a:buClr>
                <a:buSzPct val="25000"/>
              </a:pPr>
              <a:r>
                <a:rPr lang="en-US" sz="1200" b="1" dirty="0" err="1">
                  <a:latin typeface="Questrial"/>
                  <a:ea typeface="Questrial"/>
                  <a:cs typeface="Questrial"/>
                  <a:sym typeface="Questrial"/>
                </a:rPr>
                <a:t>Moviéndonos</a:t>
              </a:r>
              <a:r>
                <a:rPr lang="en-US" sz="1200" b="1" dirty="0">
                  <a:latin typeface="Questrial"/>
                  <a:ea typeface="Questrial"/>
                  <a:cs typeface="Questrial"/>
                  <a:sym typeface="Questrial"/>
                </a:rPr>
                <a:t> </a:t>
              </a:r>
              <a:r>
                <a:rPr lang="en-US" sz="1200" b="1" dirty="0" err="1">
                  <a:latin typeface="Questrial"/>
                  <a:ea typeface="Questrial"/>
                  <a:cs typeface="Questrial"/>
                  <a:sym typeface="Questrial"/>
                </a:rPr>
                <a:t>hacia</a:t>
              </a:r>
              <a:r>
                <a:rPr lang="en-US" sz="1200" b="1" dirty="0">
                  <a:latin typeface="Questrial"/>
                  <a:ea typeface="Questrial"/>
                  <a:cs typeface="Questrial"/>
                  <a:sym typeface="Questrial"/>
                </a:rPr>
                <a:t> </a:t>
              </a:r>
              <a:r>
                <a:rPr lang="en-US" sz="1200" b="1" dirty="0" err="1">
                  <a:latin typeface="Questrial"/>
                  <a:ea typeface="Questrial"/>
                  <a:cs typeface="Questrial"/>
                  <a:sym typeface="Questrial"/>
                </a:rPr>
                <a:t>adelante</a:t>
              </a:r>
              <a:endParaRPr lang="en-US" sz="1200" b="1" dirty="0">
                <a:latin typeface="Questrial"/>
                <a:ea typeface="Questrial"/>
                <a:cs typeface="Questrial"/>
                <a:sym typeface="Questrial"/>
              </a:endParaRPr>
            </a:p>
          </p:txBody>
        </p:sp>
      </p:grpSp>
      <p:sp>
        <p:nvSpPr>
          <p:cNvPr id="70" name="Shape 27"/>
          <p:cNvSpPr txBox="1"/>
          <p:nvPr/>
        </p:nvSpPr>
        <p:spPr>
          <a:xfrm>
            <a:off x="3184314" y="6457949"/>
            <a:ext cx="2238374" cy="42160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700" b="1" i="0" u="none" strike="noStrike" cap="none" baseline="0" dirty="0">
              <a:solidFill>
                <a:schemeClr val="lt1"/>
              </a:solidFill>
              <a:latin typeface="Questrial"/>
              <a:ea typeface="Questrial"/>
              <a:cs typeface="Questrial"/>
              <a:sym typeface="Questrial"/>
              <a:rtl val="0"/>
            </a:endParaRPr>
          </a:p>
          <a:p>
            <a:pPr marL="0" marR="0" lvl="0" indent="0" algn="l" rtl="0">
              <a:lnSpc>
                <a:spcPct val="100000"/>
              </a:lnSpc>
              <a:spcBef>
                <a:spcPts val="0"/>
              </a:spcBef>
              <a:spcAft>
                <a:spcPts val="0"/>
              </a:spcAft>
              <a:buClr>
                <a:schemeClr val="dk1"/>
              </a:buClr>
              <a:buSzPct val="25000"/>
              <a:buFont typeface="Questrial"/>
              <a:buNone/>
            </a:pPr>
            <a:r>
              <a:rPr lang="en-US" sz="700" b="1" i="0" u="none" strike="noStrike" cap="none" baseline="0" dirty="0" smtClean="0">
                <a:solidFill>
                  <a:schemeClr val="dk1"/>
                </a:solidFill>
                <a:latin typeface="Questrial"/>
                <a:ea typeface="Questrial"/>
                <a:cs typeface="Questrial"/>
                <a:sym typeface="Questrial"/>
                <a:rtl val="0"/>
              </a:rPr>
              <a:t>NASA-DL-DEVELOP@mail.nasa.gov</a:t>
            </a:r>
            <a:endParaRPr lang="en-US" sz="700" b="1" i="0" u="none" strike="noStrike" cap="none" baseline="0" dirty="0">
              <a:solidFill>
                <a:schemeClr val="dk1"/>
              </a:solidFill>
              <a:latin typeface="Questrial"/>
              <a:ea typeface="Questrial"/>
              <a:cs typeface="Questrial"/>
              <a:sym typeface="Questrial"/>
              <a:rtl val="0"/>
            </a:endParaRPr>
          </a:p>
        </p:txBody>
      </p:sp>
      <p:grpSp>
        <p:nvGrpSpPr>
          <p:cNvPr id="71" name="Shape 68"/>
          <p:cNvGrpSpPr/>
          <p:nvPr/>
        </p:nvGrpSpPr>
        <p:grpSpPr>
          <a:xfrm>
            <a:off x="3188540" y="354422"/>
            <a:ext cx="2790024" cy="274914"/>
            <a:chOff x="-227782" y="645799"/>
            <a:chExt cx="2922212" cy="274914"/>
          </a:xfrm>
        </p:grpSpPr>
        <p:sp>
          <p:nvSpPr>
            <p:cNvPr id="72" name="Shape 69"/>
            <p:cNvSpPr/>
            <p:nvPr/>
          </p:nvSpPr>
          <p:spPr>
            <a:xfrm>
              <a:off x="-227782" y="647435"/>
              <a:ext cx="542857" cy="273278"/>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3" name="Shape 70"/>
            <p:cNvSpPr/>
            <p:nvPr/>
          </p:nvSpPr>
          <p:spPr>
            <a:xfrm>
              <a:off x="2410525" y="645814"/>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74" name="Shape 71"/>
            <p:cNvSpPr/>
            <p:nvPr/>
          </p:nvSpPr>
          <p:spPr>
            <a:xfrm>
              <a:off x="2017466" y="645814"/>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75" name="Shape 72"/>
            <p:cNvSpPr/>
            <p:nvPr/>
          </p:nvSpPr>
          <p:spPr>
            <a:xfrm>
              <a:off x="671512" y="645814"/>
              <a:ext cx="138629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76" name="Shape 74"/>
            <p:cNvSpPr/>
            <p:nvPr/>
          </p:nvSpPr>
          <p:spPr>
            <a:xfrm>
              <a:off x="278955" y="645799"/>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grpSp>
      <p:sp>
        <p:nvSpPr>
          <p:cNvPr id="77" name="Shape 66"/>
          <p:cNvSpPr/>
          <p:nvPr/>
        </p:nvSpPr>
        <p:spPr>
          <a:xfrm>
            <a:off x="0" y="226243"/>
            <a:ext cx="2934630" cy="128179"/>
          </a:xfrm>
          <a:prstGeom prst="rect">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8" name="Shape 66"/>
          <p:cNvSpPr/>
          <p:nvPr/>
        </p:nvSpPr>
        <p:spPr>
          <a:xfrm>
            <a:off x="6328047" y="226243"/>
            <a:ext cx="2834246" cy="128179"/>
          </a:xfrm>
          <a:prstGeom prst="rect">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69" name="Shape 169"/>
          <p:cNvSpPr txBox="1"/>
          <p:nvPr/>
        </p:nvSpPr>
        <p:spPr>
          <a:xfrm>
            <a:off x="124690" y="2111941"/>
            <a:ext cx="2705100" cy="7454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Font typeface="Questrial"/>
              <a:buNone/>
            </a:pPr>
            <a:endParaRPr sz="800" dirty="0">
              <a:solidFill>
                <a:srgbClr val="FFFFFF"/>
              </a:solidFill>
              <a:latin typeface="Questrial"/>
              <a:ea typeface="Questrial"/>
              <a:cs typeface="Questrial"/>
              <a:sym typeface="Questrial"/>
            </a:endParaRPr>
          </a:p>
          <a:p>
            <a:pPr marL="0" marR="0" lvl="0" indent="0" algn="ctr" rtl="0">
              <a:lnSpc>
                <a:spcPct val="100000"/>
              </a:lnSpc>
              <a:spcBef>
                <a:spcPts val="0"/>
              </a:spcBef>
              <a:spcAft>
                <a:spcPts val="0"/>
              </a:spcAft>
              <a:buClr>
                <a:srgbClr val="FFFFFF"/>
              </a:buClr>
              <a:buSzPct val="25000"/>
              <a:buFont typeface="Questrial"/>
              <a:buNone/>
            </a:pPr>
            <a:r>
              <a:rPr lang="en-US" sz="1200" b="0" i="0" u="none" strike="noStrike" cap="none" baseline="0" dirty="0" smtClean="0">
                <a:solidFill>
                  <a:srgbClr val="FFFFFF"/>
                </a:solidFill>
                <a:latin typeface="Questrial"/>
                <a:ea typeface="Questrial"/>
                <a:cs typeface="Questrial"/>
                <a:sym typeface="Questrial"/>
              </a:rPr>
              <a:t>Andrew Nguyen (</a:t>
            </a:r>
            <a:r>
              <a:rPr lang="en-US" sz="1200" dirty="0" err="1" smtClean="0">
                <a:solidFill>
                  <a:srgbClr val="FFFFFF"/>
                </a:solidFill>
                <a:latin typeface="Questrial"/>
                <a:ea typeface="Questrial"/>
                <a:cs typeface="Questrial"/>
                <a:sym typeface="Questrial"/>
              </a:rPr>
              <a:t>Lider</a:t>
            </a:r>
            <a:r>
              <a:rPr lang="en-US" sz="1200" dirty="0" smtClean="0">
                <a:solidFill>
                  <a:srgbClr val="FFFFFF"/>
                </a:solidFill>
                <a:latin typeface="Questrial"/>
                <a:ea typeface="Questrial"/>
                <a:cs typeface="Questrial"/>
                <a:sym typeface="Questrial"/>
              </a:rPr>
              <a:t> del </a:t>
            </a:r>
            <a:r>
              <a:rPr lang="en-US" sz="1200" dirty="0" err="1" smtClean="0">
                <a:solidFill>
                  <a:srgbClr val="FFFFFF"/>
                </a:solidFill>
                <a:latin typeface="Questrial"/>
                <a:ea typeface="Questrial"/>
                <a:cs typeface="Questrial"/>
                <a:sym typeface="Questrial"/>
              </a:rPr>
              <a:t>proyecto</a:t>
            </a:r>
            <a:r>
              <a:rPr lang="en-US" sz="1200" b="0" i="0" u="none" strike="noStrike" cap="none" baseline="0" dirty="0" smtClean="0">
                <a:solidFill>
                  <a:srgbClr val="FFFFFF"/>
                </a:solidFill>
                <a:latin typeface="Questrial"/>
                <a:ea typeface="Questrial"/>
                <a:cs typeface="Questrial"/>
                <a:sym typeface="Questrial"/>
              </a:rPr>
              <a:t>)</a:t>
            </a:r>
            <a:endParaRPr lang="en-US" sz="1200" dirty="0">
              <a:solidFill>
                <a:srgbClr val="FFFFFF"/>
              </a:solidFill>
              <a:latin typeface="Questrial"/>
              <a:ea typeface="Questrial"/>
              <a:cs typeface="Questrial"/>
              <a:sym typeface="Questrial"/>
            </a:endParaRPr>
          </a:p>
          <a:p>
            <a:pPr algn="ctr">
              <a:buClr>
                <a:srgbClr val="FFFFFF"/>
              </a:buClr>
              <a:buSzPct val="25000"/>
            </a:pPr>
            <a:r>
              <a:rPr lang="en-US" sz="1200" dirty="0">
                <a:solidFill>
                  <a:srgbClr val="FFFFFF"/>
                </a:solidFill>
                <a:latin typeface="Questrial"/>
                <a:ea typeface="Questrial"/>
                <a:cs typeface="Questrial"/>
                <a:sym typeface="Questrial"/>
              </a:rPr>
              <a:t>Alannah </a:t>
            </a:r>
            <a:r>
              <a:rPr lang="en-US" sz="1200" dirty="0" smtClean="0">
                <a:solidFill>
                  <a:srgbClr val="FFFFFF"/>
                </a:solidFill>
                <a:latin typeface="Questrial"/>
                <a:ea typeface="Questrial"/>
                <a:cs typeface="Questrial"/>
                <a:sym typeface="Questrial"/>
              </a:rPr>
              <a:t>Johansen</a:t>
            </a:r>
            <a:endParaRPr lang="en-US" sz="1200" dirty="0">
              <a:solidFill>
                <a:srgbClr val="FFFFFF"/>
              </a:solidFill>
              <a:latin typeface="Questrial"/>
              <a:ea typeface="Questrial"/>
              <a:cs typeface="Questrial"/>
              <a:sym typeface="Questrial"/>
            </a:endParaRPr>
          </a:p>
          <a:p>
            <a:pPr marL="0" marR="0" lvl="0" indent="0" algn="ctr" rtl="0">
              <a:lnSpc>
                <a:spcPct val="100000"/>
              </a:lnSpc>
              <a:spcBef>
                <a:spcPts val="0"/>
              </a:spcBef>
              <a:spcAft>
                <a:spcPts val="0"/>
              </a:spcAft>
              <a:buClr>
                <a:srgbClr val="FFFFFF"/>
              </a:buClr>
              <a:buSzPct val="25000"/>
              <a:buFont typeface="Questrial"/>
              <a:buNone/>
            </a:pPr>
            <a:r>
              <a:rPr lang="en-US" sz="1200" dirty="0" smtClean="0">
                <a:solidFill>
                  <a:srgbClr val="FFFFFF"/>
                </a:solidFill>
                <a:latin typeface="Questrial"/>
                <a:ea typeface="Questrial"/>
                <a:cs typeface="Questrial"/>
                <a:sym typeface="Questrial"/>
              </a:rPr>
              <a:t>Martha Sayre </a:t>
            </a:r>
            <a:endParaRPr lang="en-US" sz="1200" dirty="0">
              <a:solidFill>
                <a:srgbClr val="FFFFFF"/>
              </a:solidFill>
              <a:latin typeface="Questrial"/>
              <a:ea typeface="Questrial"/>
              <a:cs typeface="Questrial"/>
              <a:sym typeface="Questrial"/>
            </a:endParaRPr>
          </a:p>
        </p:txBody>
      </p:sp>
      <p:sp>
        <p:nvSpPr>
          <p:cNvPr id="170" name="Shape 170"/>
          <p:cNvSpPr txBox="1"/>
          <p:nvPr/>
        </p:nvSpPr>
        <p:spPr>
          <a:xfrm>
            <a:off x="141316" y="5517813"/>
            <a:ext cx="2705100" cy="1172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600" b="0" i="0" u="none" strike="noStrike" cap="none" baseline="0" dirty="0">
              <a:solidFill>
                <a:srgbClr val="FFFFFF"/>
              </a:solidFill>
              <a:latin typeface="Questrial"/>
              <a:ea typeface="Questrial"/>
              <a:cs typeface="Questrial"/>
              <a:sym typeface="Questrial"/>
            </a:endParaRPr>
          </a:p>
          <a:p>
            <a:pPr lvl="0" algn="ctr">
              <a:buClr>
                <a:srgbClr val="FFFFFF"/>
              </a:buClr>
              <a:buSzPct val="25000"/>
            </a:pPr>
            <a:r>
              <a:rPr lang="en-US" sz="1200" b="0" i="0" u="none" strike="noStrike" cap="none" baseline="0" dirty="0">
                <a:solidFill>
                  <a:srgbClr val="FFFFFF"/>
                </a:solidFill>
                <a:latin typeface="Questrial"/>
                <a:ea typeface="Questrial"/>
                <a:cs typeface="Questrial"/>
                <a:sym typeface="Questrial"/>
              </a:rPr>
              <a:t>Dr. Juan L. </a:t>
            </a:r>
            <a:r>
              <a:rPr lang="en-US" sz="1200" dirty="0">
                <a:solidFill>
                  <a:srgbClr val="FFFFFF"/>
                </a:solidFill>
                <a:latin typeface="Questrial"/>
                <a:ea typeface="Questrial"/>
                <a:cs typeface="Questrial"/>
                <a:sym typeface="Questrial"/>
              </a:rPr>
              <a:t>Torres-Pérez</a:t>
            </a:r>
            <a:r>
              <a:rPr lang="en-US" sz="1000" baseline="30000" dirty="0" smtClean="0">
                <a:solidFill>
                  <a:srgbClr val="FFFFFF"/>
                </a:solidFill>
              </a:rPr>
              <a:t>1</a:t>
            </a:r>
            <a:r>
              <a:rPr lang="en-US" sz="1000" baseline="30000" dirty="0">
                <a:solidFill>
                  <a:srgbClr val="FFFFFF"/>
                </a:solidFill>
              </a:rPr>
              <a:t>, </a:t>
            </a:r>
            <a:r>
              <a:rPr lang="en-US" sz="1000" baseline="30000" dirty="0" smtClean="0">
                <a:solidFill>
                  <a:srgbClr val="FFFFFF"/>
                </a:solidFill>
              </a:rPr>
              <a:t>2</a:t>
            </a:r>
            <a:endParaRPr sz="800" dirty="0">
              <a:solidFill>
                <a:srgbClr val="FFFFFF"/>
              </a:solidFill>
              <a:latin typeface="Questrial"/>
              <a:ea typeface="Questrial"/>
              <a:cs typeface="Questrial"/>
              <a:sym typeface="Questrial"/>
            </a:endParaRPr>
          </a:p>
          <a:p>
            <a:pPr marL="0" marR="0" lvl="0" indent="0" algn="ctr" rtl="0">
              <a:lnSpc>
                <a:spcPct val="100000"/>
              </a:lnSpc>
              <a:spcBef>
                <a:spcPts val="0"/>
              </a:spcBef>
              <a:spcAft>
                <a:spcPts val="0"/>
              </a:spcAft>
              <a:buClr>
                <a:srgbClr val="FFFFFF"/>
              </a:buClr>
              <a:buFont typeface="Questrial"/>
              <a:buNone/>
            </a:pPr>
            <a:endParaRPr sz="900" dirty="0">
              <a:solidFill>
                <a:srgbClr val="FFFFFF"/>
              </a:solidFill>
              <a:latin typeface="Questrial"/>
              <a:ea typeface="Questrial"/>
              <a:cs typeface="Questrial"/>
              <a:sym typeface="Questrial"/>
            </a:endParaRPr>
          </a:p>
          <a:p>
            <a:pPr marL="228600" indent="-228600">
              <a:buFont typeface="+mj-lt"/>
              <a:buAutoNum type="arabicPeriod"/>
            </a:pPr>
            <a:r>
              <a:rPr lang="en-US" sz="900" dirty="0" err="1" smtClean="0">
                <a:solidFill>
                  <a:srgbClr val="FFFFFF"/>
                </a:solidFill>
                <a:ea typeface="Questrial"/>
                <a:cs typeface="Questrial"/>
                <a:sym typeface="Questrial"/>
              </a:rPr>
              <a:t>Programa</a:t>
            </a:r>
            <a:r>
              <a:rPr lang="en-US" sz="900" dirty="0" smtClean="0">
                <a:solidFill>
                  <a:srgbClr val="FFFFFF"/>
                </a:solidFill>
                <a:ea typeface="Questrial"/>
                <a:cs typeface="Questrial"/>
                <a:sym typeface="Questrial"/>
              </a:rPr>
              <a:t> Nacional DEVELOP</a:t>
            </a:r>
            <a:endParaRPr lang="en-US" sz="900" dirty="0">
              <a:solidFill>
                <a:srgbClr val="FFFFFF"/>
              </a:solidFill>
              <a:ea typeface="Questrial"/>
              <a:cs typeface="Questrial"/>
              <a:sym typeface="Questrial"/>
            </a:endParaRPr>
          </a:p>
          <a:p>
            <a:pPr marL="228600" indent="-228600">
              <a:buFont typeface="+mj-lt"/>
              <a:buAutoNum type="arabicPeriod"/>
            </a:pPr>
            <a:r>
              <a:rPr lang="en-US" sz="900" dirty="0" smtClean="0">
                <a:solidFill>
                  <a:srgbClr val="FFFFFF"/>
                </a:solidFill>
                <a:ea typeface="Questrial"/>
                <a:cs typeface="Questrial"/>
                <a:sym typeface="Questrial"/>
              </a:rPr>
              <a:t>Bay Area Environmental Research Institute</a:t>
            </a:r>
            <a:endParaRPr lang="en-US" sz="900" dirty="0">
              <a:solidFill>
                <a:srgbClr val="FFFFFF"/>
              </a:solidFill>
              <a:ea typeface="Questrial"/>
              <a:cs typeface="Questrial"/>
              <a:sym typeface="Questrial"/>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endParaRPr>
          </a:p>
        </p:txBody>
      </p:sp>
      <p:grpSp>
        <p:nvGrpSpPr>
          <p:cNvPr id="14" name="Shape 29"/>
          <p:cNvGrpSpPr/>
          <p:nvPr/>
        </p:nvGrpSpPr>
        <p:grpSpPr>
          <a:xfrm>
            <a:off x="0" y="1079420"/>
            <a:ext cx="9143998" cy="68341"/>
            <a:chOff x="-30954" y="1079420"/>
            <a:chExt cx="9203531" cy="76278"/>
          </a:xfrm>
        </p:grpSpPr>
        <p:sp>
          <p:nvSpPr>
            <p:cNvPr id="15" name="Shape 30"/>
            <p:cNvSpPr/>
            <p:nvPr/>
          </p:nvSpPr>
          <p:spPr>
            <a:xfrm>
              <a:off x="-30954" y="1083469"/>
              <a:ext cx="9203531" cy="64293"/>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16" name="Shape 31"/>
            <p:cNvSpPr/>
            <p:nvPr/>
          </p:nvSpPr>
          <p:spPr>
            <a:xfrm>
              <a:off x="6705600" y="1079500"/>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17" name="Shape 32"/>
            <p:cNvSpPr/>
            <p:nvPr/>
          </p:nvSpPr>
          <p:spPr>
            <a:xfrm>
              <a:off x="8721896" y="1079500"/>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18" name="Shape 33"/>
            <p:cNvSpPr/>
            <p:nvPr/>
          </p:nvSpPr>
          <p:spPr>
            <a:xfrm>
              <a:off x="8493257" y="1079483"/>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19" name="Shape 34"/>
            <p:cNvSpPr/>
            <p:nvPr/>
          </p:nvSpPr>
          <p:spPr>
            <a:xfrm>
              <a:off x="6938971" y="1079483"/>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20" name="Shape 35"/>
            <p:cNvSpPr/>
            <p:nvPr/>
          </p:nvSpPr>
          <p:spPr>
            <a:xfrm>
              <a:off x="7053267" y="1079466"/>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21" name="Shape 36"/>
            <p:cNvSpPr/>
            <p:nvPr/>
          </p:nvSpPr>
          <p:spPr>
            <a:xfrm>
              <a:off x="8369403" y="1079466"/>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22" name="Shape 37"/>
            <p:cNvSpPr/>
            <p:nvPr/>
          </p:nvSpPr>
          <p:spPr>
            <a:xfrm>
              <a:off x="7138985" y="1079450"/>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23" name="Shape 38"/>
            <p:cNvSpPr/>
            <p:nvPr/>
          </p:nvSpPr>
          <p:spPr>
            <a:xfrm>
              <a:off x="8283653" y="1079450"/>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24" name="Shape 39"/>
            <p:cNvSpPr/>
            <p:nvPr/>
          </p:nvSpPr>
          <p:spPr>
            <a:xfrm>
              <a:off x="7253281" y="1079436"/>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25" name="Shape 40"/>
            <p:cNvSpPr/>
            <p:nvPr/>
          </p:nvSpPr>
          <p:spPr>
            <a:xfrm>
              <a:off x="7491431" y="1079436"/>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26" name="Shape 41"/>
            <p:cNvSpPr/>
            <p:nvPr/>
          </p:nvSpPr>
          <p:spPr>
            <a:xfrm>
              <a:off x="8159799" y="1079436"/>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27" name="Shape 42"/>
            <p:cNvSpPr/>
            <p:nvPr/>
          </p:nvSpPr>
          <p:spPr>
            <a:xfrm>
              <a:off x="7921632" y="1079420"/>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grpSp>
      <p:sp>
        <p:nvSpPr>
          <p:cNvPr id="56" name="Shape 180"/>
          <p:cNvSpPr txBox="1"/>
          <p:nvPr/>
        </p:nvSpPr>
        <p:spPr>
          <a:xfrm>
            <a:off x="3226632" y="2873610"/>
            <a:ext cx="2813950" cy="2528960"/>
          </a:xfrm>
          <a:prstGeom prst="rect">
            <a:avLst/>
          </a:prstGeom>
          <a:noFill/>
          <a:ln>
            <a:noFill/>
          </a:ln>
        </p:spPr>
        <p:txBody>
          <a:bodyPr lIns="91425" tIns="45700" rIns="91425" bIns="45700" anchor="t" anchorCtr="0">
            <a:noAutofit/>
          </a:bodyPr>
          <a:lstStyle/>
          <a:p>
            <a:pPr lvl="0">
              <a:buClr>
                <a:schemeClr val="dk1"/>
              </a:buClr>
              <a:buSzPct val="25000"/>
            </a:pPr>
            <a:r>
              <a:rPr lang="es-ES" sz="1000" dirty="0">
                <a:solidFill>
                  <a:schemeClr val="lt1"/>
                </a:solidFill>
                <a:latin typeface="Questrial"/>
                <a:ea typeface="Questrial"/>
                <a:cs typeface="Questrial"/>
                <a:sym typeface="Questrial"/>
              </a:rPr>
              <a:t>Suplementar los esfuerzos para controlar enfermedades infecciosas con análisis de observaciones terrestres ayudará a incrementar nuestro conocimiento acerca de cómo estas  enfermedades se dispersan, y qué podemos hacer para prevenirlas. Aplicando técnicas de percepción remota y modelaje geoespacial a la ecología de la enfermedad, podemos entender cómo cambios ambientales contribuyen a brotes, y predecir dónde pudieran ocurrir epidemias. Esto permitirá a las agencias de salud pública localizar recursos, aunar esfuerzos educativos, y proveer soporte médico a las comunidades en riesgo. </a:t>
            </a:r>
          </a:p>
        </p:txBody>
      </p:sp>
      <p:sp>
        <p:nvSpPr>
          <p:cNvPr id="34" name="Shape 173"/>
          <p:cNvSpPr txBox="1"/>
          <p:nvPr/>
        </p:nvSpPr>
        <p:spPr>
          <a:xfrm>
            <a:off x="6175204" y="407998"/>
            <a:ext cx="3111874" cy="588527"/>
          </a:xfrm>
          <a:prstGeom prst="rect">
            <a:avLst/>
          </a:prstGeom>
          <a:noFill/>
          <a:ln>
            <a:noFill/>
          </a:ln>
        </p:spPr>
        <p:txBody>
          <a:bodyPr lIns="91425" tIns="91425" rIns="91425" bIns="91425" anchor="t" anchorCtr="0">
            <a:noAutofit/>
          </a:bodyPr>
          <a:lstStyle/>
          <a:p>
            <a:pPr lvl="0" algn="ctr"/>
            <a:r>
              <a:rPr lang="en-US" sz="1450" b="1" dirty="0" err="1">
                <a:solidFill>
                  <a:srgbClr val="393AA6"/>
                </a:solidFill>
                <a:latin typeface="Questrial"/>
                <a:ea typeface="Questrial"/>
                <a:cs typeface="Questrial"/>
                <a:sym typeface="Questrial"/>
              </a:rPr>
              <a:t>Programa</a:t>
            </a:r>
            <a:r>
              <a:rPr lang="en-US" sz="1450" b="1" dirty="0">
                <a:solidFill>
                  <a:srgbClr val="393AA6"/>
                </a:solidFill>
                <a:latin typeface="Questrial"/>
                <a:ea typeface="Questrial"/>
                <a:cs typeface="Questrial"/>
                <a:sym typeface="Questrial"/>
              </a:rPr>
              <a:t> Nacional </a:t>
            </a:r>
            <a:r>
              <a:rPr lang="en-US" sz="1450" b="1" dirty="0" smtClean="0">
                <a:solidFill>
                  <a:srgbClr val="393AA6"/>
                </a:solidFill>
                <a:latin typeface="Questrial"/>
                <a:ea typeface="Questrial"/>
                <a:cs typeface="Questrial"/>
                <a:sym typeface="Questrial"/>
              </a:rPr>
              <a:t>DEVELOP</a:t>
            </a:r>
          </a:p>
          <a:p>
            <a:pPr lvl="0" algn="ctr"/>
            <a:r>
              <a:rPr lang="en-US" sz="1050" i="1" dirty="0" err="1" smtClean="0">
                <a:solidFill>
                  <a:srgbClr val="393AA6"/>
                </a:solidFill>
                <a:latin typeface="Questrial"/>
                <a:ea typeface="Questrial"/>
                <a:cs typeface="Questrial"/>
                <a:sym typeface="Questrial"/>
              </a:rPr>
              <a:t>Ciencias</a:t>
            </a:r>
            <a:r>
              <a:rPr lang="en-US" sz="1050" i="1" dirty="0" smtClean="0">
                <a:solidFill>
                  <a:srgbClr val="393AA6"/>
                </a:solidFill>
                <a:latin typeface="Questrial"/>
                <a:ea typeface="Questrial"/>
                <a:cs typeface="Questrial"/>
                <a:sym typeface="Questrial"/>
              </a:rPr>
              <a:t> </a:t>
            </a:r>
            <a:r>
              <a:rPr lang="en-US" sz="1050" i="1" dirty="0" err="1">
                <a:solidFill>
                  <a:srgbClr val="393AA6"/>
                </a:solidFill>
                <a:latin typeface="Questrial"/>
                <a:ea typeface="Questrial"/>
                <a:cs typeface="Questrial"/>
                <a:sym typeface="Questrial"/>
              </a:rPr>
              <a:t>Aplicadas</a:t>
            </a:r>
            <a:r>
              <a:rPr lang="en-US" sz="1050" i="1" dirty="0">
                <a:solidFill>
                  <a:srgbClr val="393AA6"/>
                </a:solidFill>
                <a:latin typeface="Questrial"/>
                <a:ea typeface="Questrial"/>
                <a:cs typeface="Questrial"/>
                <a:sym typeface="Questrial"/>
              </a:rPr>
              <a:t> </a:t>
            </a:r>
            <a:r>
              <a:rPr lang="en-US" sz="1050" i="1" dirty="0" smtClean="0">
                <a:solidFill>
                  <a:srgbClr val="393AA6"/>
                </a:solidFill>
                <a:latin typeface="Questrial"/>
                <a:ea typeface="Questrial"/>
                <a:cs typeface="Questrial"/>
                <a:sym typeface="Questrial"/>
              </a:rPr>
              <a:t>de la NASA- </a:t>
            </a:r>
            <a:r>
              <a:rPr lang="en-US" sz="1050" i="1" dirty="0" err="1">
                <a:solidFill>
                  <a:srgbClr val="393AA6"/>
                </a:solidFill>
                <a:latin typeface="Questrial"/>
                <a:ea typeface="Questrial"/>
                <a:cs typeface="Questrial"/>
                <a:sym typeface="Questrial"/>
              </a:rPr>
              <a:t>Capacitación</a:t>
            </a:r>
            <a:endParaRPr lang="en-US" sz="1050" i="1" dirty="0">
              <a:solidFill>
                <a:srgbClr val="393AA6"/>
              </a:solidFill>
              <a:latin typeface="Questrial"/>
              <a:ea typeface="Questrial"/>
              <a:cs typeface="Questrial"/>
              <a:sym typeface="Questrial"/>
            </a:endParaRPr>
          </a:p>
        </p:txBody>
      </p:sp>
      <p:sp>
        <p:nvSpPr>
          <p:cNvPr id="91" name="Shape 189"/>
          <p:cNvSpPr txBox="1"/>
          <p:nvPr/>
        </p:nvSpPr>
        <p:spPr>
          <a:xfrm>
            <a:off x="124691" y="3354445"/>
            <a:ext cx="2721726" cy="1699346"/>
          </a:xfrm>
          <a:prstGeom prst="rect">
            <a:avLst/>
          </a:prstGeom>
          <a:noFill/>
          <a:ln>
            <a:noFill/>
          </a:ln>
        </p:spPr>
        <p:txBody>
          <a:bodyPr lIns="91425" tIns="91425" rIns="91425" bIns="91425" anchor="t" anchorCtr="0">
            <a:noAutofit/>
          </a:bodyPr>
          <a:lstStyle/>
          <a:p>
            <a:pPr algn="ctr"/>
            <a:r>
              <a:rPr lang="en-US" sz="1200" dirty="0" smtClean="0">
                <a:solidFill>
                  <a:srgbClr val="FFFFFF"/>
                </a:solidFill>
                <a:latin typeface="Questrial"/>
                <a:ea typeface="Questrial"/>
                <a:cs typeface="Questrial"/>
                <a:sym typeface="Questrial"/>
              </a:rPr>
              <a:t>Dr. Pablo Méndez-Lázaro</a:t>
            </a:r>
            <a:r>
              <a:rPr lang="en-US" sz="1000" baseline="30000" dirty="0" smtClean="0">
                <a:solidFill>
                  <a:srgbClr val="FFFFFF"/>
                </a:solidFill>
                <a:latin typeface="+mj-lt"/>
                <a:ea typeface="Questrial"/>
                <a:cs typeface="Questrial"/>
                <a:sym typeface="Questrial"/>
              </a:rPr>
              <a:t>1</a:t>
            </a:r>
            <a:endParaRPr lang="en-US" sz="1200" dirty="0" smtClean="0">
              <a:solidFill>
                <a:srgbClr val="FFFFFF"/>
              </a:solidFill>
              <a:latin typeface="Questrial"/>
              <a:ea typeface="Questrial"/>
              <a:cs typeface="Questrial"/>
              <a:sym typeface="Questrial"/>
            </a:endParaRPr>
          </a:p>
          <a:p>
            <a:pPr algn="ctr"/>
            <a:r>
              <a:rPr lang="en-US" sz="1200" dirty="0" smtClean="0">
                <a:solidFill>
                  <a:srgbClr val="FFFFFF"/>
                </a:solidFill>
                <a:latin typeface="Questrial"/>
                <a:ea typeface="Questrial"/>
                <a:cs typeface="Questrial"/>
                <a:sym typeface="Questrial"/>
              </a:rPr>
              <a:t>Dr. Roberto Barrera</a:t>
            </a:r>
            <a:r>
              <a:rPr lang="en-US" sz="1000" baseline="30000" dirty="0" smtClean="0">
                <a:solidFill>
                  <a:srgbClr val="FFFFFF"/>
                </a:solidFill>
                <a:latin typeface="+mj-lt"/>
                <a:ea typeface="Questrial"/>
                <a:cs typeface="Questrial"/>
                <a:sym typeface="Questrial"/>
              </a:rPr>
              <a:t>2</a:t>
            </a:r>
            <a:endParaRPr lang="en-US" sz="1200" dirty="0" smtClean="0">
              <a:solidFill>
                <a:srgbClr val="FFFFFF"/>
              </a:solidFill>
              <a:latin typeface="Questrial"/>
              <a:ea typeface="Questrial"/>
              <a:cs typeface="Questrial"/>
              <a:sym typeface="Questrial"/>
            </a:endParaRPr>
          </a:p>
          <a:p>
            <a:pPr algn="ctr"/>
            <a:r>
              <a:rPr lang="en-US" sz="1200" dirty="0" smtClean="0">
                <a:solidFill>
                  <a:srgbClr val="FFFFFF"/>
                </a:solidFill>
                <a:latin typeface="Questrial"/>
                <a:ea typeface="Questrial"/>
                <a:cs typeface="Questrial"/>
                <a:sym typeface="Questrial"/>
              </a:rPr>
              <a:t>Jessica Cabrera</a:t>
            </a:r>
            <a:r>
              <a:rPr lang="en-US" sz="1000" baseline="30000" dirty="0" smtClean="0">
                <a:solidFill>
                  <a:srgbClr val="FFFFFF"/>
                </a:solidFill>
                <a:latin typeface="+mj-lt"/>
                <a:ea typeface="Questrial"/>
                <a:cs typeface="Questrial"/>
                <a:sym typeface="Questrial"/>
              </a:rPr>
              <a:t>3</a:t>
            </a:r>
            <a:endParaRPr lang="en-US" sz="1200" dirty="0">
              <a:solidFill>
                <a:srgbClr val="FFFFFF"/>
              </a:solidFill>
              <a:latin typeface="Questrial"/>
              <a:ea typeface="Questrial"/>
              <a:cs typeface="Questrial"/>
              <a:sym typeface="Questrial"/>
            </a:endParaRPr>
          </a:p>
          <a:p>
            <a:endParaRPr lang="en-US" sz="1000" dirty="0">
              <a:solidFill>
                <a:srgbClr val="FFFFFF"/>
              </a:solidFill>
              <a:latin typeface="Questrial"/>
              <a:ea typeface="Questrial"/>
              <a:cs typeface="Questrial"/>
              <a:sym typeface="Questrial"/>
            </a:endParaRPr>
          </a:p>
          <a:p>
            <a:pPr marL="228600" indent="-228600">
              <a:buFont typeface="+mj-lt"/>
              <a:buAutoNum type="arabicPeriod"/>
            </a:pPr>
            <a:r>
              <a:rPr lang="en-US" sz="900" dirty="0">
                <a:solidFill>
                  <a:srgbClr val="FFFFFF"/>
                </a:solidFill>
                <a:ea typeface="Questrial"/>
                <a:cs typeface="Questrial"/>
                <a:sym typeface="Questrial"/>
              </a:rPr>
              <a:t>Univ. de Puerto Rico, </a:t>
            </a:r>
            <a:r>
              <a:rPr lang="en-US" sz="900" dirty="0" err="1">
                <a:solidFill>
                  <a:srgbClr val="FFFFFF"/>
                </a:solidFill>
                <a:ea typeface="Questrial"/>
                <a:cs typeface="Questrial"/>
                <a:sym typeface="Questrial"/>
              </a:rPr>
              <a:t>Recinto</a:t>
            </a:r>
            <a:r>
              <a:rPr lang="en-US" sz="900" dirty="0">
                <a:solidFill>
                  <a:srgbClr val="FFFFFF"/>
                </a:solidFill>
                <a:ea typeface="Questrial"/>
                <a:cs typeface="Questrial"/>
                <a:sym typeface="Questrial"/>
              </a:rPr>
              <a:t> de </a:t>
            </a:r>
            <a:r>
              <a:rPr lang="en-US" sz="900" dirty="0" err="1">
                <a:solidFill>
                  <a:srgbClr val="FFFFFF"/>
                </a:solidFill>
                <a:ea typeface="Questrial"/>
                <a:cs typeface="Questrial"/>
                <a:sym typeface="Questrial"/>
              </a:rPr>
              <a:t>Ciencias</a:t>
            </a:r>
            <a:r>
              <a:rPr lang="en-US" sz="900" dirty="0">
                <a:solidFill>
                  <a:srgbClr val="FFFFFF"/>
                </a:solidFill>
                <a:ea typeface="Questrial"/>
                <a:cs typeface="Questrial"/>
                <a:sym typeface="Questrial"/>
              </a:rPr>
              <a:t> </a:t>
            </a:r>
            <a:r>
              <a:rPr lang="en-US" sz="900" dirty="0" err="1">
                <a:solidFill>
                  <a:srgbClr val="FFFFFF"/>
                </a:solidFill>
                <a:ea typeface="Questrial"/>
                <a:cs typeface="Questrial"/>
                <a:sym typeface="Questrial"/>
              </a:rPr>
              <a:t>Médicas</a:t>
            </a:r>
            <a:r>
              <a:rPr lang="en-US" sz="900" dirty="0">
                <a:solidFill>
                  <a:srgbClr val="FFFFFF"/>
                </a:solidFill>
                <a:ea typeface="Questrial"/>
                <a:cs typeface="Questrial"/>
                <a:sym typeface="Questrial"/>
              </a:rPr>
              <a:t> </a:t>
            </a:r>
          </a:p>
          <a:p>
            <a:pPr marL="228600" indent="-228600">
              <a:buFont typeface="+mj-lt"/>
              <a:buAutoNum type="arabicPeriod"/>
            </a:pPr>
            <a:r>
              <a:rPr lang="en-US" sz="900" dirty="0">
                <a:solidFill>
                  <a:srgbClr val="FFFFFF"/>
                </a:solidFill>
                <a:ea typeface="Questrial"/>
                <a:cs typeface="Questrial"/>
                <a:sym typeface="Questrial"/>
              </a:rPr>
              <a:t>Centro para el Control y </a:t>
            </a:r>
            <a:r>
              <a:rPr lang="en-US" sz="900" dirty="0" err="1">
                <a:solidFill>
                  <a:srgbClr val="FFFFFF"/>
                </a:solidFill>
                <a:ea typeface="Questrial"/>
                <a:cs typeface="Questrial"/>
                <a:sym typeface="Questrial"/>
              </a:rPr>
              <a:t>Prevención</a:t>
            </a:r>
            <a:r>
              <a:rPr lang="en-US" sz="900" dirty="0">
                <a:solidFill>
                  <a:srgbClr val="FFFFFF"/>
                </a:solidFill>
                <a:ea typeface="Questrial"/>
                <a:cs typeface="Questrial"/>
                <a:sym typeface="Questrial"/>
              </a:rPr>
              <a:t> de </a:t>
            </a:r>
            <a:r>
              <a:rPr lang="en-US" sz="900" dirty="0" err="1">
                <a:solidFill>
                  <a:srgbClr val="FFFFFF"/>
                </a:solidFill>
                <a:ea typeface="Questrial"/>
                <a:cs typeface="Questrial"/>
                <a:sym typeface="Questrial"/>
              </a:rPr>
              <a:t>Enfermedades</a:t>
            </a:r>
            <a:r>
              <a:rPr lang="en-US" sz="900" dirty="0">
                <a:solidFill>
                  <a:srgbClr val="FFFFFF"/>
                </a:solidFill>
                <a:ea typeface="Questrial"/>
                <a:cs typeface="Questrial"/>
                <a:sym typeface="Questrial"/>
              </a:rPr>
              <a:t> </a:t>
            </a:r>
            <a:r>
              <a:rPr lang="en-US" sz="900" dirty="0" err="1">
                <a:solidFill>
                  <a:srgbClr val="FFFFFF"/>
                </a:solidFill>
                <a:ea typeface="Questrial"/>
                <a:cs typeface="Questrial"/>
                <a:sym typeface="Questrial"/>
              </a:rPr>
              <a:t>Estadounidense</a:t>
            </a:r>
            <a:r>
              <a:rPr lang="en-US" sz="900" dirty="0">
                <a:solidFill>
                  <a:srgbClr val="FFFFFF"/>
                </a:solidFill>
                <a:ea typeface="Questrial"/>
                <a:cs typeface="Questrial"/>
                <a:sym typeface="Questrial"/>
              </a:rPr>
              <a:t> (US CDC) Rama del Dengue </a:t>
            </a:r>
          </a:p>
          <a:p>
            <a:pPr marL="228600" indent="-228600">
              <a:buFont typeface="+mj-lt"/>
              <a:buAutoNum type="arabicPeriod"/>
            </a:pPr>
            <a:r>
              <a:rPr lang="en-US" sz="900" dirty="0" err="1">
                <a:solidFill>
                  <a:srgbClr val="FFFFFF"/>
                </a:solidFill>
                <a:ea typeface="Questrial"/>
                <a:cs typeface="Questrial"/>
                <a:sym typeface="Questrial"/>
              </a:rPr>
              <a:t>Departamento</a:t>
            </a:r>
            <a:r>
              <a:rPr lang="en-US" sz="900" dirty="0">
                <a:solidFill>
                  <a:srgbClr val="FFFFFF"/>
                </a:solidFill>
                <a:ea typeface="Questrial"/>
                <a:cs typeface="Questrial"/>
                <a:sym typeface="Questrial"/>
              </a:rPr>
              <a:t> de </a:t>
            </a:r>
            <a:r>
              <a:rPr lang="en-US" sz="900" dirty="0" err="1">
                <a:solidFill>
                  <a:srgbClr val="FFFFFF"/>
                </a:solidFill>
                <a:ea typeface="Questrial"/>
                <a:cs typeface="Questrial"/>
                <a:sym typeface="Questrial"/>
              </a:rPr>
              <a:t>Salud</a:t>
            </a:r>
            <a:r>
              <a:rPr lang="en-US" sz="900" dirty="0">
                <a:solidFill>
                  <a:srgbClr val="FFFFFF"/>
                </a:solidFill>
                <a:ea typeface="Questrial"/>
                <a:cs typeface="Questrial"/>
                <a:sym typeface="Questrial"/>
              </a:rPr>
              <a:t> de PR</a:t>
            </a:r>
          </a:p>
        </p:txBody>
      </p:sp>
      <p:grpSp>
        <p:nvGrpSpPr>
          <p:cNvPr id="92" name="Shape 56"/>
          <p:cNvGrpSpPr/>
          <p:nvPr/>
        </p:nvGrpSpPr>
        <p:grpSpPr>
          <a:xfrm>
            <a:off x="1870" y="3037733"/>
            <a:ext cx="2889854" cy="277018"/>
            <a:chOff x="-214328" y="2972996"/>
            <a:chExt cx="2913507" cy="280917"/>
          </a:xfrm>
        </p:grpSpPr>
        <p:sp>
          <p:nvSpPr>
            <p:cNvPr id="93" name="Shape 57"/>
            <p:cNvSpPr/>
            <p:nvPr/>
          </p:nvSpPr>
          <p:spPr>
            <a:xfrm>
              <a:off x="325758" y="2979005"/>
              <a:ext cx="212083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94" name="Shape 58"/>
            <p:cNvSpPr txBox="1"/>
            <p:nvPr/>
          </p:nvSpPr>
          <p:spPr>
            <a:xfrm>
              <a:off x="582517" y="2972996"/>
              <a:ext cx="1512520" cy="276998"/>
            </a:xfrm>
            <a:prstGeom prst="rect">
              <a:avLst/>
            </a:prstGeom>
            <a:noFill/>
            <a:ln>
              <a:noFill/>
            </a:ln>
          </p:spPr>
          <p:txBody>
            <a:bodyPr lIns="91425" tIns="45700" rIns="91425" bIns="45700" anchor="t" anchorCtr="0">
              <a:noAutofit/>
            </a:bodyPr>
            <a:lstStyle/>
            <a:p>
              <a:pPr lvl="0" algn="ctr">
                <a:buClr>
                  <a:srgbClr val="000000"/>
                </a:buClr>
                <a:buSzPct val="25000"/>
              </a:pPr>
              <a:r>
                <a:rPr lang="en-US" sz="1200" b="1" dirty="0" err="1">
                  <a:latin typeface="Questrial"/>
                  <a:ea typeface="Questrial"/>
                  <a:cs typeface="Questrial"/>
                  <a:sym typeface="Questrial"/>
                </a:rPr>
                <a:t>Colaboradores</a:t>
              </a:r>
              <a:endParaRPr lang="en-US" sz="1200" b="1" dirty="0">
                <a:latin typeface="Questrial"/>
                <a:ea typeface="Questrial"/>
                <a:cs typeface="Questrial"/>
                <a:sym typeface="Questrial"/>
              </a:endParaRPr>
            </a:p>
          </p:txBody>
        </p:sp>
        <p:sp>
          <p:nvSpPr>
            <p:cNvPr id="95" name="Shape 59"/>
            <p:cNvSpPr/>
            <p:nvPr/>
          </p:nvSpPr>
          <p:spPr>
            <a:xfrm>
              <a:off x="-214328" y="2980630"/>
              <a:ext cx="542857" cy="273283"/>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Calibri"/>
                <a:ea typeface="Calibri"/>
                <a:cs typeface="Calibri"/>
                <a:sym typeface="Calibri"/>
                <a:rtl val="0"/>
              </a:endParaRPr>
            </a:p>
          </p:txBody>
        </p:sp>
        <p:sp>
          <p:nvSpPr>
            <p:cNvPr id="96" name="Shape 60"/>
            <p:cNvSpPr/>
            <p:nvPr/>
          </p:nvSpPr>
          <p:spPr>
            <a:xfrm>
              <a:off x="2415274" y="2979011"/>
              <a:ext cx="283905" cy="274778"/>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gr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9091" t="2896" b="42631"/>
          <a:stretch/>
        </p:blipFill>
        <p:spPr>
          <a:xfrm>
            <a:off x="3184004" y="5278585"/>
            <a:ext cx="2826099" cy="1271847"/>
          </a:xfrm>
          <a:prstGeom prst="rect">
            <a:avLst/>
          </a:prstGeom>
        </p:spPr>
      </p:pic>
      <p:pic>
        <p:nvPicPr>
          <p:cNvPr id="99" name="Picture 98"/>
          <p:cNvPicPr>
            <a:picLocks noChangeAspect="1"/>
          </p:cNvPicPr>
          <p:nvPr/>
        </p:nvPicPr>
        <p:blipFill rotWithShape="1">
          <a:blip r:embed="rId5">
            <a:extLst>
              <a:ext uri="{28A0092B-C50C-407E-A947-70E740481C1C}">
                <a14:useLocalDpi xmlns:a14="http://schemas.microsoft.com/office/drawing/2010/main" val="0"/>
              </a:ext>
            </a:extLst>
          </a:blip>
          <a:srcRect l="6423" t="-2" r="-2" b="-563"/>
          <a:stretch/>
        </p:blipFill>
        <p:spPr>
          <a:xfrm>
            <a:off x="3180652" y="629704"/>
            <a:ext cx="2829154" cy="1959599"/>
          </a:xfrm>
          <a:prstGeom prst="rect">
            <a:avLst/>
          </a:prstGeom>
        </p:spPr>
      </p:pic>
      <p:pic>
        <p:nvPicPr>
          <p:cNvPr id="101" name="Picture 100"/>
          <p:cNvPicPr>
            <a:picLocks noChangeAspect="1"/>
          </p:cNvPicPr>
          <p:nvPr/>
        </p:nvPicPr>
        <p:blipFill rotWithShape="1">
          <a:blip r:embed="rId6" cstate="print">
            <a:extLst>
              <a:ext uri="{28A0092B-C50C-407E-A947-70E740481C1C}">
                <a14:useLocalDpi xmlns:a14="http://schemas.microsoft.com/office/drawing/2010/main" val="0"/>
              </a:ext>
            </a:extLst>
          </a:blip>
          <a:srcRect t="9225" b="17122"/>
          <a:stretch/>
        </p:blipFill>
        <p:spPr>
          <a:xfrm>
            <a:off x="177" y="452473"/>
            <a:ext cx="2938039" cy="1438101"/>
          </a:xfrm>
          <a:prstGeom prst="rect">
            <a:avLst/>
          </a:prstGeom>
        </p:spPr>
      </p:pic>
      <p:sp>
        <p:nvSpPr>
          <p:cNvPr id="102" name="Shape 123"/>
          <p:cNvSpPr txBox="1"/>
          <p:nvPr/>
        </p:nvSpPr>
        <p:spPr>
          <a:xfrm>
            <a:off x="0" y="1593995"/>
            <a:ext cx="2930685" cy="298178"/>
          </a:xfrm>
          <a:prstGeom prst="rect">
            <a:avLst/>
          </a:prstGeom>
          <a:gradFill>
            <a:gsLst>
              <a:gs pos="0">
                <a:schemeClr val="accent1">
                  <a:lumMod val="5000"/>
                  <a:lumOff val="95000"/>
                  <a:alpha val="5000"/>
                </a:schemeClr>
              </a:gs>
              <a:gs pos="100000">
                <a:schemeClr val="tx1">
                  <a:lumMod val="65000"/>
                  <a:lumOff val="35000"/>
                </a:schemeClr>
              </a:gs>
              <a:gs pos="100000">
                <a:schemeClr val="accent1">
                  <a:lumMod val="45000"/>
                  <a:lumOff val="55000"/>
                </a:schemeClr>
              </a:gs>
              <a:gs pos="100000">
                <a:schemeClr val="accent1">
                  <a:lumMod val="30000"/>
                  <a:lumOff val="70000"/>
                </a:schemeClr>
              </a:gs>
            </a:gsLst>
            <a:lin ang="5400000" scaled="0"/>
          </a:gradFill>
          <a:ln>
            <a:noFill/>
          </a:ln>
        </p:spPr>
        <p:txBody>
          <a:bodyPr lIns="91425" tIns="91425" rIns="91425" bIns="91425" anchor="t" anchorCtr="0">
            <a:noAutofit/>
          </a:bodyPr>
          <a:lstStyle/>
          <a:p>
            <a:pPr algn="r"/>
            <a:r>
              <a:rPr lang="en-US" sz="800" dirty="0" err="1" smtClean="0">
                <a:solidFill>
                  <a:srgbClr val="FFFFFF"/>
                </a:solidFill>
                <a:latin typeface="Questrial"/>
                <a:ea typeface="Century Gothic"/>
                <a:cs typeface="Century Gothic"/>
                <a:sym typeface="Century Gothic"/>
              </a:rPr>
              <a:t>Foto</a:t>
            </a:r>
            <a:r>
              <a:rPr lang="en-US" sz="800" dirty="0" smtClean="0">
                <a:solidFill>
                  <a:srgbClr val="FFFFFF"/>
                </a:solidFill>
                <a:latin typeface="Questrial"/>
                <a:ea typeface="Century Gothic"/>
                <a:cs typeface="Century Gothic"/>
                <a:sym typeface="Century Gothic"/>
              </a:rPr>
              <a:t> </a:t>
            </a:r>
            <a:r>
              <a:rPr lang="en-US" sz="800" dirty="0" err="1" smtClean="0">
                <a:solidFill>
                  <a:srgbClr val="FFFFFF"/>
                </a:solidFill>
                <a:latin typeface="Questrial"/>
                <a:ea typeface="Century Gothic"/>
                <a:cs typeface="Century Gothic"/>
                <a:sym typeface="Century Gothic"/>
              </a:rPr>
              <a:t>por</a:t>
            </a:r>
            <a:r>
              <a:rPr lang="en-US" sz="800" dirty="0" smtClean="0">
                <a:solidFill>
                  <a:srgbClr val="FFFFFF"/>
                </a:solidFill>
                <a:latin typeface="Questrial"/>
                <a:ea typeface="Century Gothic"/>
                <a:cs typeface="Century Gothic"/>
                <a:sym typeface="Century Gothic"/>
              </a:rPr>
              <a:t>: </a:t>
            </a:r>
            <a:r>
              <a:rPr lang="en-US" sz="800" dirty="0" smtClean="0">
                <a:solidFill>
                  <a:srgbClr val="FFFFFF"/>
                </a:solidFill>
                <a:latin typeface="Questrial"/>
                <a:ea typeface="Century Gothic"/>
                <a:cs typeface="Century Gothic"/>
                <a:sym typeface="Questrial"/>
              </a:rPr>
              <a:t>Mark Yokoyama</a:t>
            </a:r>
            <a:endParaRPr lang="en-US" sz="800" dirty="0">
              <a:solidFill>
                <a:srgbClr val="FFFFFF"/>
              </a:solidFill>
              <a:latin typeface="Questrial"/>
              <a:ea typeface="Century Gothic"/>
              <a:cs typeface="Century Gothic"/>
              <a:sym typeface="Century Gothic"/>
            </a:endParaRPr>
          </a:p>
        </p:txBody>
      </p:sp>
      <p:sp>
        <p:nvSpPr>
          <p:cNvPr id="32" name="Shape 172"/>
          <p:cNvSpPr txBox="1"/>
          <p:nvPr/>
        </p:nvSpPr>
        <p:spPr>
          <a:xfrm>
            <a:off x="6334898" y="3876842"/>
            <a:ext cx="2809102" cy="2676206"/>
          </a:xfrm>
          <a:prstGeom prst="rect">
            <a:avLst/>
          </a:prstGeom>
          <a:gradFill>
            <a:gsLst>
              <a:gs pos="0">
                <a:schemeClr val="accent1">
                  <a:lumMod val="5000"/>
                  <a:lumOff val="95000"/>
                  <a:alpha val="0"/>
                </a:schemeClr>
              </a:gs>
              <a:gs pos="70000">
                <a:schemeClr val="tx1">
                  <a:lumMod val="100000"/>
                  <a:alpha val="40000"/>
                </a:schemeClr>
              </a:gs>
            </a:gsLst>
            <a:lin ang="5400000" scaled="1"/>
          </a:gradFill>
          <a:ln>
            <a:noFill/>
          </a:ln>
        </p:spPr>
        <p:txBody>
          <a:bodyPr lIns="91425" tIns="1554480" rIns="91425" bIns="91425" anchor="t" anchorCtr="0">
            <a:noAutofit/>
          </a:bodyPr>
          <a:lstStyle/>
          <a:p>
            <a:pPr algn="ctr"/>
            <a:r>
              <a:rPr lang="en-US" dirty="0" err="1">
                <a:solidFill>
                  <a:schemeClr val="bg1"/>
                </a:solidFill>
                <a:latin typeface="Questrial"/>
                <a:ea typeface="Questrial"/>
                <a:cs typeface="Questrial"/>
                <a:sym typeface="Questrial"/>
              </a:rPr>
              <a:t>Avalúo</a:t>
            </a:r>
            <a:r>
              <a:rPr lang="en-US" dirty="0">
                <a:solidFill>
                  <a:schemeClr val="bg1"/>
                </a:solidFill>
                <a:latin typeface="Questrial"/>
                <a:ea typeface="Questrial"/>
                <a:cs typeface="Questrial"/>
                <a:sym typeface="Questrial"/>
              </a:rPr>
              <a:t> </a:t>
            </a:r>
            <a:r>
              <a:rPr lang="en-US" dirty="0" err="1">
                <a:solidFill>
                  <a:schemeClr val="bg1"/>
                </a:solidFill>
                <a:latin typeface="Questrial"/>
                <a:ea typeface="Questrial"/>
                <a:cs typeface="Questrial"/>
                <a:sym typeface="Questrial"/>
              </a:rPr>
              <a:t>Geoespacial</a:t>
            </a:r>
            <a:r>
              <a:rPr lang="en-US" dirty="0">
                <a:solidFill>
                  <a:schemeClr val="bg1"/>
                </a:solidFill>
                <a:latin typeface="Questrial"/>
                <a:ea typeface="Questrial"/>
                <a:cs typeface="Questrial"/>
                <a:sym typeface="Questrial"/>
              </a:rPr>
              <a:t> de la </a:t>
            </a:r>
            <a:r>
              <a:rPr lang="en-US" dirty="0" err="1">
                <a:solidFill>
                  <a:schemeClr val="bg1"/>
                </a:solidFill>
                <a:latin typeface="Questrial"/>
                <a:ea typeface="Questrial"/>
                <a:cs typeface="Questrial"/>
                <a:sym typeface="Questrial"/>
              </a:rPr>
              <a:t>Variabilidad</a:t>
            </a:r>
            <a:r>
              <a:rPr lang="en-US" dirty="0">
                <a:solidFill>
                  <a:schemeClr val="bg1"/>
                </a:solidFill>
                <a:latin typeface="Questrial"/>
                <a:ea typeface="Questrial"/>
                <a:cs typeface="Questrial"/>
                <a:sym typeface="Questrial"/>
              </a:rPr>
              <a:t> </a:t>
            </a:r>
            <a:r>
              <a:rPr lang="en-US" dirty="0" err="1">
                <a:solidFill>
                  <a:schemeClr val="bg1"/>
                </a:solidFill>
                <a:latin typeface="Questrial"/>
                <a:ea typeface="Questrial"/>
                <a:cs typeface="Questrial"/>
                <a:sym typeface="Questrial"/>
              </a:rPr>
              <a:t>Ambiental</a:t>
            </a:r>
            <a:r>
              <a:rPr lang="en-US" dirty="0">
                <a:solidFill>
                  <a:schemeClr val="bg1"/>
                </a:solidFill>
                <a:latin typeface="Questrial"/>
                <a:ea typeface="Questrial"/>
                <a:cs typeface="Questrial"/>
                <a:sym typeface="Questrial"/>
              </a:rPr>
              <a:t> </a:t>
            </a:r>
            <a:r>
              <a:rPr lang="en-US" dirty="0" err="1">
                <a:solidFill>
                  <a:schemeClr val="bg1"/>
                </a:solidFill>
                <a:latin typeface="Questrial"/>
                <a:ea typeface="Questrial"/>
                <a:cs typeface="Questrial"/>
                <a:sym typeface="Questrial"/>
              </a:rPr>
              <a:t>en</a:t>
            </a:r>
            <a:r>
              <a:rPr lang="en-US" dirty="0">
                <a:solidFill>
                  <a:schemeClr val="bg1"/>
                </a:solidFill>
                <a:latin typeface="Questrial"/>
                <a:ea typeface="Questrial"/>
                <a:cs typeface="Questrial"/>
                <a:sym typeface="Questrial"/>
              </a:rPr>
              <a:t> Puerto Rico y </a:t>
            </a:r>
            <a:r>
              <a:rPr lang="en-US" dirty="0" err="1">
                <a:solidFill>
                  <a:schemeClr val="bg1"/>
                </a:solidFill>
                <a:latin typeface="Questrial"/>
                <a:ea typeface="Questrial"/>
                <a:cs typeface="Questrial"/>
                <a:sym typeface="Questrial"/>
              </a:rPr>
              <a:t>su</a:t>
            </a:r>
            <a:r>
              <a:rPr lang="en-US" dirty="0">
                <a:solidFill>
                  <a:schemeClr val="bg1"/>
                </a:solidFill>
                <a:latin typeface="Questrial"/>
                <a:ea typeface="Questrial"/>
                <a:cs typeface="Questrial"/>
                <a:sym typeface="Questrial"/>
              </a:rPr>
              <a:t> </a:t>
            </a:r>
            <a:r>
              <a:rPr lang="en-US" dirty="0" err="1">
                <a:solidFill>
                  <a:schemeClr val="bg1"/>
                </a:solidFill>
                <a:latin typeface="Questrial"/>
                <a:ea typeface="Questrial"/>
                <a:cs typeface="Questrial"/>
                <a:sym typeface="Questrial"/>
              </a:rPr>
              <a:t>Relación</a:t>
            </a:r>
            <a:r>
              <a:rPr lang="en-US" dirty="0">
                <a:solidFill>
                  <a:schemeClr val="bg1"/>
                </a:solidFill>
                <a:latin typeface="Questrial"/>
                <a:ea typeface="Questrial"/>
                <a:cs typeface="Questrial"/>
                <a:sym typeface="Questrial"/>
              </a:rPr>
              <a:t> con </a:t>
            </a:r>
            <a:r>
              <a:rPr lang="en-US" dirty="0" err="1">
                <a:solidFill>
                  <a:schemeClr val="bg1"/>
                </a:solidFill>
                <a:latin typeface="Questrial"/>
                <a:ea typeface="Questrial"/>
                <a:cs typeface="Questrial"/>
                <a:sym typeface="Questrial"/>
              </a:rPr>
              <a:t>Casos</a:t>
            </a:r>
            <a:r>
              <a:rPr lang="en-US" dirty="0">
                <a:solidFill>
                  <a:schemeClr val="bg1"/>
                </a:solidFill>
                <a:latin typeface="Questrial"/>
                <a:ea typeface="Questrial"/>
                <a:cs typeface="Questrial"/>
                <a:sym typeface="Questrial"/>
              </a:rPr>
              <a:t> </a:t>
            </a:r>
            <a:r>
              <a:rPr lang="en-US" dirty="0" err="1">
                <a:solidFill>
                  <a:schemeClr val="bg1"/>
                </a:solidFill>
                <a:latin typeface="Questrial"/>
                <a:ea typeface="Questrial"/>
                <a:cs typeface="Questrial"/>
                <a:sym typeface="Questrial"/>
              </a:rPr>
              <a:t>Confirmados</a:t>
            </a:r>
            <a:r>
              <a:rPr lang="en-US" dirty="0">
                <a:solidFill>
                  <a:schemeClr val="bg1"/>
                </a:solidFill>
                <a:latin typeface="Questrial"/>
                <a:ea typeface="Questrial"/>
                <a:cs typeface="Questrial"/>
                <a:sym typeface="Questrial"/>
              </a:rPr>
              <a:t> de la </a:t>
            </a:r>
            <a:r>
              <a:rPr lang="en-US" dirty="0" err="1">
                <a:solidFill>
                  <a:schemeClr val="bg1"/>
                </a:solidFill>
                <a:latin typeface="Questrial"/>
                <a:ea typeface="Questrial"/>
                <a:cs typeface="Questrial"/>
                <a:sym typeface="Questrial"/>
              </a:rPr>
              <a:t>Fiebre</a:t>
            </a:r>
            <a:r>
              <a:rPr lang="en-US" dirty="0">
                <a:solidFill>
                  <a:schemeClr val="bg1"/>
                </a:solidFill>
                <a:latin typeface="Questrial"/>
                <a:ea typeface="Questrial"/>
                <a:cs typeface="Questrial"/>
                <a:sym typeface="Questrial"/>
              </a:rPr>
              <a:t> del Dengue</a:t>
            </a:r>
          </a:p>
        </p:txBody>
      </p:sp>
      <p:sp>
        <p:nvSpPr>
          <p:cNvPr id="33" name="Shape 173"/>
          <p:cNvSpPr txBox="1"/>
          <p:nvPr/>
        </p:nvSpPr>
        <p:spPr>
          <a:xfrm>
            <a:off x="6594670" y="1077936"/>
            <a:ext cx="2301000" cy="789568"/>
          </a:xfrm>
          <a:prstGeom prst="rect">
            <a:avLst/>
          </a:prstGeom>
          <a:noFill/>
          <a:ln>
            <a:noFill/>
          </a:ln>
        </p:spPr>
        <p:txBody>
          <a:bodyPr lIns="91425" tIns="91425" rIns="91425" bIns="91425" anchor="t" anchorCtr="0">
            <a:noAutofit/>
          </a:bodyPr>
          <a:lstStyle/>
          <a:p>
            <a:pPr algn="ctr">
              <a:spcBef>
                <a:spcPts val="0"/>
              </a:spcBef>
              <a:buNone/>
            </a:pPr>
            <a:r>
              <a:rPr lang="en-US" sz="2200" b="1" dirty="0" smtClean="0">
                <a:solidFill>
                  <a:schemeClr val="lt1"/>
                </a:solidFill>
                <a:latin typeface="Questrial"/>
                <a:ea typeface="Questrial"/>
                <a:cs typeface="Questrial"/>
                <a:sym typeface="Questrial"/>
              </a:rPr>
              <a:t>Puerto Rico </a:t>
            </a:r>
            <a:r>
              <a:rPr lang="en-US" sz="2200" b="1" dirty="0" err="1" smtClean="0">
                <a:solidFill>
                  <a:schemeClr val="lt1"/>
                </a:solidFill>
                <a:latin typeface="Questrial"/>
                <a:ea typeface="Questrial"/>
                <a:cs typeface="Questrial"/>
                <a:sym typeface="Questrial"/>
              </a:rPr>
              <a:t>Salud</a:t>
            </a:r>
            <a:endParaRPr lang="en-US" sz="2200" b="1" dirty="0">
              <a:solidFill>
                <a:schemeClr val="lt1"/>
              </a:solidFill>
              <a:latin typeface="Questrial"/>
              <a:ea typeface="Questrial"/>
              <a:cs typeface="Questrial"/>
              <a:sym typeface="Questrial"/>
            </a:endParaRPr>
          </a:p>
        </p:txBody>
      </p:sp>
      <p:sp>
        <p:nvSpPr>
          <p:cNvPr id="79" name="Shape 123"/>
          <p:cNvSpPr txBox="1"/>
          <p:nvPr/>
        </p:nvSpPr>
        <p:spPr>
          <a:xfrm>
            <a:off x="3184005" y="6261151"/>
            <a:ext cx="2831925" cy="298178"/>
          </a:xfrm>
          <a:prstGeom prst="rect">
            <a:avLst/>
          </a:prstGeom>
          <a:gradFill>
            <a:gsLst>
              <a:gs pos="0">
                <a:schemeClr val="accent1">
                  <a:lumMod val="5000"/>
                  <a:lumOff val="95000"/>
                  <a:alpha val="5000"/>
                </a:schemeClr>
              </a:gs>
              <a:gs pos="100000">
                <a:schemeClr val="tx1">
                  <a:lumMod val="65000"/>
                  <a:lumOff val="35000"/>
                </a:schemeClr>
              </a:gs>
              <a:gs pos="100000">
                <a:schemeClr val="accent1">
                  <a:lumMod val="45000"/>
                  <a:lumOff val="55000"/>
                </a:schemeClr>
              </a:gs>
              <a:gs pos="100000">
                <a:schemeClr val="accent1">
                  <a:lumMod val="30000"/>
                  <a:lumOff val="70000"/>
                </a:schemeClr>
              </a:gs>
            </a:gsLst>
            <a:lin ang="5400000" scaled="0"/>
          </a:gradFill>
          <a:ln>
            <a:noFill/>
          </a:ln>
        </p:spPr>
        <p:txBody>
          <a:bodyPr lIns="91425" tIns="91425" rIns="91425" bIns="91425" anchor="t" anchorCtr="0">
            <a:noAutofit/>
          </a:bodyPr>
          <a:lstStyle/>
          <a:p>
            <a:pPr algn="r"/>
            <a:r>
              <a:rPr lang="en-US" sz="800" dirty="0" err="1">
                <a:solidFill>
                  <a:srgbClr val="FFFFFF"/>
                </a:solidFill>
                <a:latin typeface="Questrial"/>
                <a:ea typeface="Century Gothic"/>
                <a:cs typeface="Century Gothic"/>
                <a:sym typeface="Century Gothic"/>
              </a:rPr>
              <a:t>Foto</a:t>
            </a:r>
            <a:r>
              <a:rPr lang="en-US" sz="800" dirty="0">
                <a:solidFill>
                  <a:srgbClr val="FFFFFF"/>
                </a:solidFill>
                <a:latin typeface="Questrial"/>
                <a:ea typeface="Century Gothic"/>
                <a:cs typeface="Century Gothic"/>
                <a:sym typeface="Century Gothic"/>
              </a:rPr>
              <a:t> </a:t>
            </a:r>
            <a:r>
              <a:rPr lang="en-US" sz="800" dirty="0" err="1">
                <a:solidFill>
                  <a:srgbClr val="FFFFFF"/>
                </a:solidFill>
                <a:latin typeface="Questrial"/>
                <a:ea typeface="Century Gothic"/>
                <a:cs typeface="Century Gothic"/>
                <a:sym typeface="Century Gothic"/>
              </a:rPr>
              <a:t>por</a:t>
            </a:r>
            <a:r>
              <a:rPr lang="en-US" sz="800" dirty="0">
                <a:solidFill>
                  <a:srgbClr val="FFFFFF"/>
                </a:solidFill>
                <a:latin typeface="Questrial"/>
                <a:ea typeface="Century Gothic"/>
                <a:cs typeface="Century Gothic"/>
                <a:sym typeface="Century Gothic"/>
              </a:rPr>
              <a:t> : </a:t>
            </a:r>
            <a:r>
              <a:rPr lang="en-US" sz="800" dirty="0">
                <a:solidFill>
                  <a:srgbClr val="FFFFFF"/>
                </a:solidFill>
                <a:latin typeface="Questrial"/>
                <a:ea typeface="Questrial"/>
                <a:cs typeface="Questrial"/>
                <a:sym typeface="Questrial"/>
              </a:rPr>
              <a:t>Dr. Juan L. Torres-Pérez</a:t>
            </a:r>
            <a:endParaRPr lang="en-US" sz="800" dirty="0">
              <a:solidFill>
                <a:srgbClr val="FFFFFF"/>
              </a:solidFill>
              <a:latin typeface="Questrial"/>
              <a:ea typeface="Century Gothic"/>
              <a:cs typeface="Century Gothic"/>
              <a:sym typeface="Century Gothic"/>
            </a:endParaRPr>
          </a:p>
        </p:txBody>
      </p:sp>
      <p:sp>
        <p:nvSpPr>
          <p:cNvPr id="80" name="Shape 123"/>
          <p:cNvSpPr txBox="1"/>
          <p:nvPr/>
        </p:nvSpPr>
        <p:spPr>
          <a:xfrm>
            <a:off x="3188756" y="2275713"/>
            <a:ext cx="2820686" cy="298178"/>
          </a:xfrm>
          <a:prstGeom prst="rect">
            <a:avLst/>
          </a:prstGeom>
          <a:gradFill>
            <a:gsLst>
              <a:gs pos="0">
                <a:schemeClr val="accent1">
                  <a:lumMod val="5000"/>
                  <a:lumOff val="95000"/>
                  <a:alpha val="5000"/>
                </a:schemeClr>
              </a:gs>
              <a:gs pos="100000">
                <a:schemeClr val="tx1">
                  <a:lumMod val="65000"/>
                  <a:lumOff val="35000"/>
                </a:schemeClr>
              </a:gs>
              <a:gs pos="100000">
                <a:schemeClr val="accent1">
                  <a:lumMod val="45000"/>
                  <a:lumOff val="55000"/>
                </a:schemeClr>
              </a:gs>
              <a:gs pos="100000">
                <a:schemeClr val="accent1">
                  <a:lumMod val="30000"/>
                  <a:lumOff val="70000"/>
                </a:schemeClr>
              </a:gs>
            </a:gsLst>
            <a:lin ang="5400000" scaled="0"/>
          </a:gradFill>
          <a:ln>
            <a:noFill/>
          </a:ln>
        </p:spPr>
        <p:txBody>
          <a:bodyPr lIns="91425" tIns="91425" rIns="91425" bIns="91425" anchor="t" anchorCtr="0">
            <a:noAutofit/>
          </a:bodyPr>
          <a:lstStyle/>
          <a:p>
            <a:pPr algn="r"/>
            <a:r>
              <a:rPr lang="en-US" sz="800" dirty="0" err="1">
                <a:solidFill>
                  <a:srgbClr val="FFFFFF"/>
                </a:solidFill>
                <a:latin typeface="Questrial"/>
                <a:ea typeface="Century Gothic"/>
                <a:cs typeface="Century Gothic"/>
                <a:sym typeface="Century Gothic"/>
              </a:rPr>
              <a:t>Foto</a:t>
            </a:r>
            <a:r>
              <a:rPr lang="en-US" sz="800" dirty="0">
                <a:solidFill>
                  <a:srgbClr val="FFFFFF"/>
                </a:solidFill>
                <a:latin typeface="Questrial"/>
                <a:ea typeface="Century Gothic"/>
                <a:cs typeface="Century Gothic"/>
                <a:sym typeface="Century Gothic"/>
              </a:rPr>
              <a:t> </a:t>
            </a:r>
            <a:r>
              <a:rPr lang="en-US" sz="800" dirty="0" err="1">
                <a:solidFill>
                  <a:srgbClr val="FFFFFF"/>
                </a:solidFill>
                <a:latin typeface="Questrial"/>
                <a:ea typeface="Century Gothic"/>
                <a:cs typeface="Century Gothic"/>
                <a:sym typeface="Century Gothic"/>
              </a:rPr>
              <a:t>por</a:t>
            </a:r>
            <a:r>
              <a:rPr lang="en-US" sz="800" dirty="0">
                <a:solidFill>
                  <a:srgbClr val="FFFFFF"/>
                </a:solidFill>
                <a:latin typeface="Questrial"/>
                <a:ea typeface="Century Gothic"/>
                <a:cs typeface="Century Gothic"/>
                <a:sym typeface="Century Gothic"/>
              </a:rPr>
              <a:t> : </a:t>
            </a:r>
            <a:r>
              <a:rPr lang="en-US" sz="800" dirty="0" smtClean="0">
                <a:solidFill>
                  <a:srgbClr val="FFFFFF"/>
                </a:solidFill>
                <a:latin typeface="Questrial"/>
                <a:ea typeface="Century Gothic"/>
                <a:cs typeface="Century Gothic"/>
                <a:sym typeface="Questrial"/>
              </a:rPr>
              <a:t>Ron </a:t>
            </a:r>
            <a:r>
              <a:rPr lang="en-US" sz="800" dirty="0" err="1" smtClean="0">
                <a:solidFill>
                  <a:srgbClr val="FFFFFF"/>
                </a:solidFill>
                <a:latin typeface="Questrial"/>
                <a:ea typeface="Century Gothic"/>
                <a:cs typeface="Century Gothic"/>
                <a:sym typeface="Questrial"/>
              </a:rPr>
              <a:t>Reiring</a:t>
            </a:r>
            <a:endParaRPr lang="en-US" sz="800" dirty="0">
              <a:solidFill>
                <a:srgbClr val="FFFFFF"/>
              </a:solidFill>
              <a:latin typeface="Questrial"/>
              <a:ea typeface="Century Gothic"/>
              <a:cs typeface="Century Gothic"/>
              <a:sym typeface="Century Gothic"/>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 name="Shape 65"/>
          <p:cNvSpPr/>
          <p:nvPr/>
        </p:nvSpPr>
        <p:spPr>
          <a:xfrm>
            <a:off x="0" y="304798"/>
            <a:ext cx="2786749" cy="6248399"/>
          </a:xfrm>
          <a:prstGeom prst="rect">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18" name="Shape 66"/>
          <p:cNvSpPr/>
          <p:nvPr/>
        </p:nvSpPr>
        <p:spPr>
          <a:xfrm>
            <a:off x="2997553" y="304798"/>
            <a:ext cx="6146445" cy="6248401"/>
          </a:xfrm>
          <a:prstGeom prst="rect">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grpSp>
        <p:nvGrpSpPr>
          <p:cNvPr id="21" name="Shape 68"/>
          <p:cNvGrpSpPr/>
          <p:nvPr/>
        </p:nvGrpSpPr>
        <p:grpSpPr>
          <a:xfrm>
            <a:off x="-1095" y="366926"/>
            <a:ext cx="2709861" cy="280803"/>
            <a:chOff x="-219075" y="639910"/>
            <a:chExt cx="2928937" cy="280803"/>
          </a:xfrm>
        </p:grpSpPr>
        <p:sp>
          <p:nvSpPr>
            <p:cNvPr id="22" name="Shape 69"/>
            <p:cNvSpPr/>
            <p:nvPr/>
          </p:nvSpPr>
          <p:spPr>
            <a:xfrm>
              <a:off x="-219075" y="647435"/>
              <a:ext cx="542857" cy="273278"/>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23" name="Shape 70"/>
            <p:cNvSpPr/>
            <p:nvPr/>
          </p:nvSpPr>
          <p:spPr>
            <a:xfrm>
              <a:off x="2410525" y="645814"/>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24" name="Shape 71"/>
            <p:cNvSpPr/>
            <p:nvPr/>
          </p:nvSpPr>
          <p:spPr>
            <a:xfrm>
              <a:off x="2017466" y="645814"/>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25" name="Shape 72"/>
            <p:cNvSpPr/>
            <p:nvPr/>
          </p:nvSpPr>
          <p:spPr>
            <a:xfrm>
              <a:off x="671512" y="645814"/>
              <a:ext cx="138629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26" name="Shape 73"/>
            <p:cNvSpPr txBox="1"/>
            <p:nvPr/>
          </p:nvSpPr>
          <p:spPr>
            <a:xfrm>
              <a:off x="0" y="639910"/>
              <a:ext cx="2709862" cy="27699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200" b="1" i="0" u="none" strike="noStrike" cap="none" baseline="0">
                  <a:solidFill>
                    <a:srgbClr val="000000"/>
                  </a:solidFill>
                  <a:latin typeface="Questrial"/>
                  <a:ea typeface="Questrial"/>
                  <a:cs typeface="Questrial"/>
                  <a:sym typeface="Questrial"/>
                  <a:rtl val="0"/>
                </a:rPr>
                <a:t>DEVELOP</a:t>
              </a:r>
            </a:p>
          </p:txBody>
        </p:sp>
        <p:sp>
          <p:nvSpPr>
            <p:cNvPr id="27" name="Shape 74"/>
            <p:cNvSpPr/>
            <p:nvPr/>
          </p:nvSpPr>
          <p:spPr>
            <a:xfrm>
              <a:off x="278955" y="645799"/>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grpSp>
      <p:sp>
        <p:nvSpPr>
          <p:cNvPr id="28" name="Shape 75"/>
          <p:cNvSpPr/>
          <p:nvPr/>
        </p:nvSpPr>
        <p:spPr>
          <a:xfrm>
            <a:off x="0" y="641633"/>
            <a:ext cx="2786749" cy="1426124"/>
          </a:xfrm>
          <a:prstGeom prst="rect">
            <a:avLst/>
          </a:prstGeom>
          <a:solidFill>
            <a:schemeClr val="lt1"/>
          </a:solidFill>
          <a:ln>
            <a:noFill/>
          </a:ln>
        </p:spPr>
        <p:txBody>
          <a:bodyPr lIns="91425" tIns="45700" rIns="91425" bIns="45700" anchor="ctr" anchorCtr="0">
            <a:noAutofit/>
          </a:bodyPr>
          <a:lstStyle/>
          <a:p>
            <a:pPr lvl="0">
              <a:buClr>
                <a:schemeClr val="dk1"/>
              </a:buClr>
              <a:buSzPct val="25000"/>
            </a:pPr>
            <a:r>
              <a:rPr lang="es-PR" sz="900" dirty="0">
                <a:solidFill>
                  <a:schemeClr val="dk1"/>
                </a:solidFill>
                <a:latin typeface="Questrial"/>
                <a:ea typeface="Questrial"/>
                <a:cs typeface="Questrial"/>
                <a:sym typeface="Questrial"/>
              </a:rPr>
              <a:t>El Programa Nacional de Ciencias Aplicadas DEVELOP explora cuestiones ambientales  y de política pública a través de proyectos de investigación interdisciplinarios que aplican Observaciones Terrestres de NASA a preocupaciones comunitarias en todo el planeta. DEVELOP une las Ciencias Terrestres de NASA con la sociedad, creando capacitación en sus participantes y organizaciones colaboradoras para prepararlas para manejar los retos que enfrentan. </a:t>
            </a:r>
          </a:p>
        </p:txBody>
      </p:sp>
      <p:grpSp>
        <p:nvGrpSpPr>
          <p:cNvPr id="37" name="Shape 84"/>
          <p:cNvGrpSpPr/>
          <p:nvPr/>
        </p:nvGrpSpPr>
        <p:grpSpPr>
          <a:xfrm>
            <a:off x="2844802" y="3737072"/>
            <a:ext cx="6299198" cy="405683"/>
            <a:chOff x="2844802" y="3836828"/>
            <a:chExt cx="6342837" cy="405683"/>
          </a:xfrm>
        </p:grpSpPr>
        <p:sp>
          <p:nvSpPr>
            <p:cNvPr id="38" name="Shape 85"/>
            <p:cNvSpPr/>
            <p:nvPr/>
          </p:nvSpPr>
          <p:spPr>
            <a:xfrm>
              <a:off x="2844802" y="3968296"/>
              <a:ext cx="414496" cy="273278"/>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9" name="Shape 86"/>
            <p:cNvSpPr/>
            <p:nvPr/>
          </p:nvSpPr>
          <p:spPr>
            <a:xfrm>
              <a:off x="5648685" y="3966676"/>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0" name="Shape 87"/>
            <p:cNvSpPr/>
            <p:nvPr/>
          </p:nvSpPr>
          <p:spPr>
            <a:xfrm>
              <a:off x="5252089" y="3966676"/>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1" name="Shape 88"/>
            <p:cNvSpPr/>
            <p:nvPr/>
          </p:nvSpPr>
          <p:spPr>
            <a:xfrm>
              <a:off x="3621543" y="3966676"/>
              <a:ext cx="1680265"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2" name="Shape 89"/>
            <p:cNvSpPr txBox="1"/>
            <p:nvPr/>
          </p:nvSpPr>
          <p:spPr>
            <a:xfrm>
              <a:off x="3008625" y="3959669"/>
              <a:ext cx="2939140" cy="276998"/>
            </a:xfrm>
            <a:prstGeom prst="rect">
              <a:avLst/>
            </a:prstGeom>
            <a:noFill/>
            <a:ln>
              <a:noFill/>
            </a:ln>
          </p:spPr>
          <p:txBody>
            <a:bodyPr lIns="91425" tIns="45700" rIns="91425" bIns="45700" anchor="t" anchorCtr="0">
              <a:noAutofit/>
            </a:bodyPr>
            <a:lstStyle/>
            <a:p>
              <a:pPr lvl="0" algn="ctr">
                <a:buClr>
                  <a:srgbClr val="000000"/>
                </a:buClr>
                <a:buSzPct val="25000"/>
              </a:pPr>
              <a:r>
                <a:rPr lang="en-US" sz="1200" b="1" dirty="0" err="1">
                  <a:latin typeface="Questrial"/>
                  <a:ea typeface="Questrial"/>
                  <a:cs typeface="Questrial"/>
                  <a:sym typeface="Questrial"/>
                </a:rPr>
                <a:t>Preocupaciones</a:t>
              </a:r>
              <a:endParaRPr lang="en-US" sz="1200" b="1" dirty="0">
                <a:latin typeface="Questrial"/>
                <a:ea typeface="Questrial"/>
                <a:cs typeface="Questrial"/>
                <a:sym typeface="Questrial"/>
              </a:endParaRPr>
            </a:p>
          </p:txBody>
        </p:sp>
        <p:sp>
          <p:nvSpPr>
            <p:cNvPr id="43" name="Shape 90"/>
            <p:cNvSpPr/>
            <p:nvPr/>
          </p:nvSpPr>
          <p:spPr>
            <a:xfrm>
              <a:off x="3228985" y="3966660"/>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4" name="Shape 91"/>
            <p:cNvSpPr/>
            <p:nvPr/>
          </p:nvSpPr>
          <p:spPr>
            <a:xfrm>
              <a:off x="8903734" y="3967734"/>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5" name="Shape 92"/>
            <p:cNvSpPr/>
            <p:nvPr/>
          </p:nvSpPr>
          <p:spPr>
            <a:xfrm>
              <a:off x="8510671" y="3967736"/>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6" name="Shape 93"/>
            <p:cNvSpPr/>
            <p:nvPr/>
          </p:nvSpPr>
          <p:spPr>
            <a:xfrm>
              <a:off x="6532812" y="3967734"/>
              <a:ext cx="202404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7" name="Shape 94"/>
            <p:cNvSpPr txBox="1"/>
            <p:nvPr/>
          </p:nvSpPr>
          <p:spPr>
            <a:xfrm>
              <a:off x="6250893" y="3963649"/>
              <a:ext cx="2709862" cy="276998"/>
            </a:xfrm>
            <a:prstGeom prst="rect">
              <a:avLst/>
            </a:prstGeom>
            <a:noFill/>
            <a:ln>
              <a:noFill/>
            </a:ln>
          </p:spPr>
          <p:txBody>
            <a:bodyPr lIns="91425" tIns="45700" rIns="91425" bIns="45700" anchor="t" anchorCtr="0">
              <a:noAutofit/>
            </a:bodyPr>
            <a:lstStyle/>
            <a:p>
              <a:pPr lvl="0" algn="ctr">
                <a:buClr>
                  <a:srgbClr val="000000"/>
                </a:buClr>
                <a:buSzPct val="25000"/>
              </a:pPr>
              <a:r>
                <a:rPr lang="en-US" sz="1200" b="1" dirty="0" err="1">
                  <a:latin typeface="Questrial"/>
                  <a:ea typeface="Questrial"/>
                  <a:cs typeface="Questrial"/>
                  <a:sym typeface="Questrial"/>
                </a:rPr>
                <a:t>Apoyo</a:t>
              </a:r>
              <a:r>
                <a:rPr lang="en-US" sz="1200" b="1" dirty="0">
                  <a:latin typeface="Questrial"/>
                  <a:ea typeface="Questrial"/>
                  <a:cs typeface="Questrial"/>
                  <a:sym typeface="Questrial"/>
                </a:rPr>
                <a:t> a </a:t>
              </a:r>
              <a:r>
                <a:rPr lang="en-US" sz="1200" b="1" dirty="0" err="1">
                  <a:latin typeface="Questrial"/>
                  <a:ea typeface="Questrial"/>
                  <a:cs typeface="Questrial"/>
                  <a:sym typeface="Questrial"/>
                </a:rPr>
                <a:t>Decisiones</a:t>
              </a:r>
              <a:endParaRPr lang="en-US" sz="1200" b="1" dirty="0">
                <a:latin typeface="Questrial"/>
                <a:ea typeface="Questrial"/>
                <a:cs typeface="Questrial"/>
                <a:sym typeface="Questrial"/>
              </a:endParaRPr>
            </a:p>
          </p:txBody>
        </p:sp>
        <p:sp>
          <p:nvSpPr>
            <p:cNvPr id="48" name="Shape 95"/>
            <p:cNvSpPr/>
            <p:nvPr/>
          </p:nvSpPr>
          <p:spPr>
            <a:xfrm>
              <a:off x="6146930" y="3967720"/>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1" name="Shape 98"/>
            <p:cNvSpPr/>
            <p:nvPr/>
          </p:nvSpPr>
          <p:spPr>
            <a:xfrm>
              <a:off x="5886854" y="3966723"/>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2" name="Shape 99"/>
            <p:cNvSpPr/>
            <p:nvPr/>
          </p:nvSpPr>
          <p:spPr>
            <a:xfrm>
              <a:off x="2950367" y="3836828"/>
              <a:ext cx="6237272" cy="45719"/>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grpSp>
      <p:grpSp>
        <p:nvGrpSpPr>
          <p:cNvPr id="53" name="Shape 100"/>
          <p:cNvGrpSpPr/>
          <p:nvPr/>
        </p:nvGrpSpPr>
        <p:grpSpPr>
          <a:xfrm>
            <a:off x="755" y="2056280"/>
            <a:ext cx="2692329" cy="288010"/>
            <a:chOff x="-214328" y="2551799"/>
            <a:chExt cx="2913507" cy="288010"/>
          </a:xfrm>
        </p:grpSpPr>
        <p:sp>
          <p:nvSpPr>
            <p:cNvPr id="54" name="Shape 101"/>
            <p:cNvSpPr/>
            <p:nvPr/>
          </p:nvSpPr>
          <p:spPr>
            <a:xfrm>
              <a:off x="268098" y="2564908"/>
              <a:ext cx="195630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5" name="Shape 102"/>
            <p:cNvSpPr txBox="1"/>
            <p:nvPr/>
          </p:nvSpPr>
          <p:spPr>
            <a:xfrm>
              <a:off x="-115101" y="2551799"/>
              <a:ext cx="2725817" cy="276998"/>
            </a:xfrm>
            <a:prstGeom prst="rect">
              <a:avLst/>
            </a:prstGeom>
            <a:noFill/>
            <a:ln>
              <a:noFill/>
            </a:ln>
          </p:spPr>
          <p:txBody>
            <a:bodyPr lIns="91425" tIns="45700" rIns="91425" bIns="45700" anchor="t" anchorCtr="0">
              <a:noAutofit/>
            </a:bodyPr>
            <a:lstStyle/>
            <a:p>
              <a:pPr lvl="0" algn="ctr">
                <a:buClr>
                  <a:srgbClr val="000000"/>
                </a:buClr>
                <a:buSzPct val="25000"/>
              </a:pPr>
              <a:r>
                <a:rPr lang="en-US" sz="1200" b="1" dirty="0" err="1">
                  <a:latin typeface="Questrial"/>
                  <a:ea typeface="Questrial"/>
                  <a:cs typeface="Questrial"/>
                  <a:sym typeface="Questrial"/>
                </a:rPr>
                <a:t>Área</a:t>
              </a:r>
              <a:r>
                <a:rPr lang="en-US" sz="1200" b="1" dirty="0">
                  <a:latin typeface="Questrial"/>
                  <a:ea typeface="Questrial"/>
                  <a:cs typeface="Questrial"/>
                  <a:sym typeface="Questrial"/>
                </a:rPr>
                <a:t> de </a:t>
              </a:r>
              <a:r>
                <a:rPr lang="en-US" sz="1200" b="1" dirty="0" err="1">
                  <a:latin typeface="Questrial"/>
                  <a:ea typeface="Questrial"/>
                  <a:cs typeface="Questrial"/>
                  <a:sym typeface="Questrial"/>
                </a:rPr>
                <a:t>Estudio</a:t>
              </a:r>
              <a:endParaRPr lang="en-US" sz="1200" b="1" dirty="0">
                <a:latin typeface="Questrial"/>
                <a:ea typeface="Questrial"/>
                <a:cs typeface="Questrial"/>
                <a:sym typeface="Questrial"/>
              </a:endParaRPr>
            </a:p>
          </p:txBody>
        </p:sp>
        <p:sp>
          <p:nvSpPr>
            <p:cNvPr id="56" name="Shape 103"/>
            <p:cNvSpPr/>
            <p:nvPr/>
          </p:nvSpPr>
          <p:spPr>
            <a:xfrm>
              <a:off x="-214328" y="2566531"/>
              <a:ext cx="271427" cy="273278"/>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7" name="Shape 104"/>
            <p:cNvSpPr/>
            <p:nvPr/>
          </p:nvSpPr>
          <p:spPr>
            <a:xfrm>
              <a:off x="2415274" y="2564908"/>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8" name="Shape 105"/>
            <p:cNvSpPr/>
            <p:nvPr/>
          </p:nvSpPr>
          <p:spPr>
            <a:xfrm>
              <a:off x="2160803" y="2564909"/>
              <a:ext cx="292276"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9" name="Shape 106"/>
            <p:cNvSpPr/>
            <p:nvPr/>
          </p:nvSpPr>
          <p:spPr>
            <a:xfrm>
              <a:off x="26563" y="2557255"/>
              <a:ext cx="24961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grpSp>
      <p:grpSp>
        <p:nvGrpSpPr>
          <p:cNvPr id="60" name="Shape 100"/>
          <p:cNvGrpSpPr/>
          <p:nvPr/>
        </p:nvGrpSpPr>
        <p:grpSpPr>
          <a:xfrm>
            <a:off x="-1057" y="3311144"/>
            <a:ext cx="2692329" cy="287886"/>
            <a:chOff x="-214328" y="2551799"/>
            <a:chExt cx="2913507" cy="287886"/>
          </a:xfrm>
        </p:grpSpPr>
        <p:sp>
          <p:nvSpPr>
            <p:cNvPr id="61" name="Shape 101"/>
            <p:cNvSpPr/>
            <p:nvPr/>
          </p:nvSpPr>
          <p:spPr>
            <a:xfrm>
              <a:off x="268098" y="2564908"/>
              <a:ext cx="195630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62" name="Shape 102"/>
            <p:cNvSpPr txBox="1"/>
            <p:nvPr/>
          </p:nvSpPr>
          <p:spPr>
            <a:xfrm>
              <a:off x="-115101" y="2551799"/>
              <a:ext cx="2725817" cy="276998"/>
            </a:xfrm>
            <a:prstGeom prst="rect">
              <a:avLst/>
            </a:prstGeom>
            <a:noFill/>
            <a:ln>
              <a:noFill/>
            </a:ln>
          </p:spPr>
          <p:txBody>
            <a:bodyPr lIns="91425" tIns="45700" rIns="91425" bIns="45700" anchor="t" anchorCtr="0">
              <a:noAutofit/>
            </a:bodyPr>
            <a:lstStyle/>
            <a:p>
              <a:pPr lvl="0" algn="ctr">
                <a:buClr>
                  <a:srgbClr val="000000"/>
                </a:buClr>
                <a:buSzPct val="25000"/>
              </a:pPr>
              <a:r>
                <a:rPr lang="en-US" sz="1200" b="1" dirty="0" err="1">
                  <a:latin typeface="Questrial"/>
                  <a:ea typeface="Questrial"/>
                  <a:cs typeface="Questrial"/>
                  <a:sym typeface="Questrial"/>
                </a:rPr>
                <a:t>Objetivo</a:t>
              </a:r>
              <a:endParaRPr lang="en-US" sz="1200" b="1" dirty="0">
                <a:latin typeface="Questrial"/>
                <a:ea typeface="Questrial"/>
                <a:cs typeface="Questrial"/>
                <a:sym typeface="Questrial"/>
              </a:endParaRPr>
            </a:p>
          </p:txBody>
        </p:sp>
        <p:sp>
          <p:nvSpPr>
            <p:cNvPr id="63" name="Shape 103"/>
            <p:cNvSpPr/>
            <p:nvPr/>
          </p:nvSpPr>
          <p:spPr>
            <a:xfrm>
              <a:off x="-214328" y="2558218"/>
              <a:ext cx="271427" cy="273278"/>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4" name="Shape 104"/>
            <p:cNvSpPr/>
            <p:nvPr/>
          </p:nvSpPr>
          <p:spPr>
            <a:xfrm>
              <a:off x="2415274" y="2564908"/>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65" name="Shape 105"/>
            <p:cNvSpPr/>
            <p:nvPr/>
          </p:nvSpPr>
          <p:spPr>
            <a:xfrm>
              <a:off x="2160803" y="2564909"/>
              <a:ext cx="292276"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66" name="Shape 106"/>
            <p:cNvSpPr/>
            <p:nvPr/>
          </p:nvSpPr>
          <p:spPr>
            <a:xfrm>
              <a:off x="26563" y="2557255"/>
              <a:ext cx="24961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grpSp>
      <p:sp>
        <p:nvSpPr>
          <p:cNvPr id="180" name="Shape 180"/>
          <p:cNvSpPr txBox="1"/>
          <p:nvPr/>
        </p:nvSpPr>
        <p:spPr>
          <a:xfrm>
            <a:off x="3059700" y="4153253"/>
            <a:ext cx="2858307" cy="2440497"/>
          </a:xfrm>
          <a:prstGeom prst="rect">
            <a:avLst/>
          </a:prstGeom>
          <a:noFill/>
          <a:ln>
            <a:noFill/>
          </a:ln>
        </p:spPr>
        <p:txBody>
          <a:bodyPr lIns="91425" tIns="45700" rIns="91425" bIns="45700" anchor="t" anchorCtr="0">
            <a:noAutofit/>
          </a:bodyPr>
          <a:lstStyle/>
          <a:p>
            <a:pPr>
              <a:buClr>
                <a:srgbClr val="000000"/>
              </a:buClr>
            </a:pPr>
            <a:r>
              <a:rPr lang="es-PR" sz="1000" dirty="0">
                <a:solidFill>
                  <a:schemeClr val="lt1"/>
                </a:solidFill>
                <a:latin typeface="Questrial"/>
                <a:ea typeface="Questrial"/>
                <a:cs typeface="Questrial"/>
                <a:sym typeface="Questrial"/>
              </a:rPr>
              <a:t>La fiebre del Dengue es una enfermedad debilitante y potencialmente </a:t>
            </a:r>
            <a:r>
              <a:rPr lang="es-PR" sz="1000" dirty="0" smtClean="0">
                <a:solidFill>
                  <a:schemeClr val="lt1"/>
                </a:solidFill>
                <a:latin typeface="Questrial"/>
                <a:ea typeface="Questrial"/>
                <a:cs typeface="Questrial"/>
                <a:sym typeface="Questrial"/>
              </a:rPr>
              <a:t>letal. Es </a:t>
            </a:r>
            <a:r>
              <a:rPr lang="es-PR" sz="1000" dirty="0">
                <a:solidFill>
                  <a:schemeClr val="lt1"/>
                </a:solidFill>
                <a:latin typeface="Questrial"/>
                <a:ea typeface="Questrial"/>
                <a:cs typeface="Questrial"/>
                <a:sym typeface="Questrial"/>
              </a:rPr>
              <a:t>transmitida por mosquitos y endémica de regiones tropicales. Los Centros para el Control y Prevención de Enfermedades </a:t>
            </a:r>
            <a:r>
              <a:rPr lang="es-PR" sz="1000" dirty="0" smtClean="0">
                <a:solidFill>
                  <a:schemeClr val="lt1"/>
                </a:solidFill>
                <a:latin typeface="Questrial"/>
                <a:ea typeface="Questrial"/>
                <a:cs typeface="Questrial"/>
                <a:sym typeface="Questrial"/>
              </a:rPr>
              <a:t>estiman </a:t>
            </a:r>
            <a:r>
              <a:rPr lang="es-PR" sz="1000" dirty="0">
                <a:solidFill>
                  <a:schemeClr val="lt1"/>
                </a:solidFill>
                <a:latin typeface="Questrial"/>
                <a:ea typeface="Questrial"/>
                <a:cs typeface="Questrial"/>
                <a:sym typeface="Questrial"/>
              </a:rPr>
              <a:t>que sobre 400 millones de personas son infectadas globalmente cada año. Esta enfermedad ha sido particularmente devastadora en Puerto Rico debido a varias epidemias recientes. Los síntomas aparecen luego de 3-7 días de la picada de un mosquito infectado e incluyen fiebre, escalofríos, erupciones, vómito y dolor muscular. Adicionalmente, la fiebre del Dengue puede progresar a etapas más avanzadas </a:t>
            </a:r>
            <a:r>
              <a:rPr lang="es-PR" sz="1000" dirty="0" smtClean="0">
                <a:solidFill>
                  <a:schemeClr val="lt1"/>
                </a:solidFill>
                <a:latin typeface="Questrial"/>
                <a:ea typeface="Questrial"/>
                <a:cs typeface="Questrial"/>
                <a:sym typeface="Questrial"/>
              </a:rPr>
              <a:t>en </a:t>
            </a:r>
            <a:r>
              <a:rPr lang="es-PR" sz="1000" dirty="0">
                <a:solidFill>
                  <a:schemeClr val="lt1"/>
                </a:solidFill>
                <a:latin typeface="Questrial"/>
                <a:ea typeface="Questrial"/>
                <a:cs typeface="Questrial"/>
                <a:sym typeface="Questrial"/>
              </a:rPr>
              <a:t>personas con un sistema inmune débil. </a:t>
            </a:r>
          </a:p>
        </p:txBody>
      </p:sp>
      <p:sp>
        <p:nvSpPr>
          <p:cNvPr id="181" name="Shape 181"/>
          <p:cNvSpPr txBox="1"/>
          <p:nvPr/>
        </p:nvSpPr>
        <p:spPr>
          <a:xfrm>
            <a:off x="6188460" y="4173503"/>
            <a:ext cx="2947217" cy="2440485"/>
          </a:xfrm>
          <a:prstGeom prst="rect">
            <a:avLst/>
          </a:prstGeom>
          <a:noFill/>
          <a:ln>
            <a:noFill/>
          </a:ln>
        </p:spPr>
        <p:txBody>
          <a:bodyPr lIns="91425" tIns="45700" rIns="91425" bIns="45700" anchor="t" anchorCtr="0">
            <a:noAutofit/>
          </a:bodyPr>
          <a:lstStyle/>
          <a:p>
            <a:pPr lvl="0">
              <a:buClr>
                <a:schemeClr val="lt1"/>
              </a:buClr>
              <a:buSzPct val="25000"/>
            </a:pPr>
            <a:r>
              <a:rPr lang="es-PR" sz="1000" dirty="0">
                <a:solidFill>
                  <a:schemeClr val="lt1"/>
                </a:solidFill>
                <a:latin typeface="Questrial"/>
                <a:ea typeface="Questrial"/>
                <a:cs typeface="Questrial"/>
                <a:sym typeface="Questrial"/>
              </a:rPr>
              <a:t>Para explorar cómo condiciones ambientales afectan la dispersión del virus del Dengue en Puerto Rico, se usó un Modelo de Entropía Máxima para producir mapas de avalúo de riesgo de Dengue mensuales que se pueden usar para predecir dónde las personas están en mayor riesgo de contraer la enfermedad. En adición, el modelo provee información acerca de cuáles variables ambientales, como por ejemplo, lluvia, temperatura y humedad, contribuyen mayormente a los brotes. Los métodos aquí usados serán beneficiosos para agencias de salud locales y organizaciones colaboradoras para mitigar los impactos de las epidemias de la fiebre del Dengue en Puerto Rico.</a:t>
            </a:r>
          </a:p>
        </p:txBody>
      </p:sp>
      <p:sp>
        <p:nvSpPr>
          <p:cNvPr id="182" name="Shape 182"/>
          <p:cNvSpPr txBox="1"/>
          <p:nvPr/>
        </p:nvSpPr>
        <p:spPr>
          <a:xfrm>
            <a:off x="3263" y="2226445"/>
            <a:ext cx="2723999" cy="95456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700" b="0" i="0" u="none" strike="noStrike" cap="none" baseline="0" dirty="0">
              <a:solidFill>
                <a:schemeClr val="dk1"/>
              </a:solidFill>
              <a:latin typeface="Questrial"/>
              <a:ea typeface="Questrial"/>
              <a:cs typeface="Questrial"/>
              <a:sym typeface="Questrial"/>
              <a:rtl val="0"/>
            </a:endParaRPr>
          </a:p>
          <a:p>
            <a:pPr lvl="0">
              <a:buClr>
                <a:schemeClr val="dk1"/>
              </a:buClr>
              <a:buSzPct val="25000"/>
            </a:pPr>
            <a:r>
              <a:rPr lang="es-ES" sz="1000" dirty="0">
                <a:solidFill>
                  <a:schemeClr val="bg1"/>
                </a:solidFill>
                <a:latin typeface="Questrial"/>
              </a:rPr>
              <a:t>Los </a:t>
            </a:r>
            <a:r>
              <a:rPr lang="es-ES" sz="1000" dirty="0" err="1">
                <a:solidFill>
                  <a:schemeClr val="bg1"/>
                </a:solidFill>
                <a:latin typeface="Questrial"/>
              </a:rPr>
              <a:t>análises</a:t>
            </a:r>
            <a:r>
              <a:rPr lang="es-ES" sz="1000" dirty="0">
                <a:solidFill>
                  <a:schemeClr val="bg1"/>
                </a:solidFill>
                <a:latin typeface="Questrial"/>
              </a:rPr>
              <a:t> se llevaron a cabo dentro de los límites políticos del Estado Libre Asociado de Puerto Rico. Puerto Rico es una isla pequeña, densamente poblada con un área total de 9,104 km</a:t>
            </a:r>
            <a:r>
              <a:rPr lang="es-ES" sz="1000" baseline="30000" dirty="0">
                <a:solidFill>
                  <a:schemeClr val="bg1"/>
                </a:solidFill>
                <a:latin typeface="Questrial"/>
              </a:rPr>
              <a:t>2</a:t>
            </a:r>
            <a:r>
              <a:rPr lang="es-ES" sz="1000" dirty="0">
                <a:solidFill>
                  <a:schemeClr val="bg1"/>
                </a:solidFill>
                <a:latin typeface="Questrial"/>
              </a:rPr>
              <a:t> y una población de sobre 3.5 millones de habitantes. </a:t>
            </a:r>
            <a:endParaRPr lang="es-ES" sz="1000" dirty="0">
              <a:solidFill>
                <a:schemeClr val="bg1"/>
              </a:solidFill>
              <a:latin typeface="Questrial"/>
              <a:ea typeface="Questrial"/>
              <a:cs typeface="Questrial"/>
              <a:sym typeface="Questrial"/>
            </a:endParaRPr>
          </a:p>
        </p:txBody>
      </p:sp>
      <p:sp>
        <p:nvSpPr>
          <p:cNvPr id="183" name="Shape 183"/>
          <p:cNvSpPr txBox="1"/>
          <p:nvPr/>
        </p:nvSpPr>
        <p:spPr>
          <a:xfrm>
            <a:off x="3009862" y="252793"/>
            <a:ext cx="6134127" cy="461699"/>
          </a:xfrm>
          <a:prstGeom prst="rect">
            <a:avLst/>
          </a:prstGeom>
          <a:noFill/>
          <a:ln>
            <a:noFill/>
          </a:ln>
        </p:spPr>
        <p:txBody>
          <a:bodyPr lIns="91425" tIns="45700" rIns="91425" bIns="45700" anchor="t" anchorCtr="0">
            <a:noAutofit/>
          </a:bodyPr>
          <a:lstStyle/>
          <a:p>
            <a:pPr lvl="0" algn="ctr">
              <a:buClr>
                <a:schemeClr val="lt1"/>
              </a:buClr>
              <a:buSzPct val="25000"/>
            </a:pPr>
            <a:r>
              <a:rPr lang="en-US" sz="900" b="0" i="1" u="none" strike="noStrike" cap="none" baseline="0" dirty="0">
                <a:solidFill>
                  <a:schemeClr val="lt1"/>
                </a:solidFill>
                <a:latin typeface="Questrial"/>
                <a:ea typeface="Questrial"/>
                <a:cs typeface="Questrial"/>
                <a:sym typeface="Questrial"/>
                <a:rtl val="0"/>
              </a:rPr>
              <a:t>1. </a:t>
            </a:r>
            <a:r>
              <a:rPr lang="es-PR" sz="900" i="1" dirty="0">
                <a:solidFill>
                  <a:schemeClr val="lt1"/>
                </a:solidFill>
                <a:latin typeface="Questrial"/>
                <a:ea typeface="Questrial"/>
                <a:cs typeface="Questrial"/>
                <a:sym typeface="Questrial"/>
              </a:rPr>
              <a:t>Casos de </a:t>
            </a:r>
            <a:r>
              <a:rPr lang="es-PR" sz="900" i="1" dirty="0" smtClean="0">
                <a:solidFill>
                  <a:schemeClr val="lt1"/>
                </a:solidFill>
                <a:latin typeface="Questrial"/>
                <a:ea typeface="Questrial"/>
                <a:cs typeface="Questrial"/>
                <a:sym typeface="Questrial"/>
              </a:rPr>
              <a:t>fiebre del Dengue confirmados </a:t>
            </a:r>
            <a:r>
              <a:rPr lang="en-US" sz="900" i="1" dirty="0" err="1">
                <a:solidFill>
                  <a:schemeClr val="lt1"/>
                </a:solidFill>
                <a:latin typeface="Questrial"/>
                <a:ea typeface="Questrial"/>
                <a:cs typeface="Questrial"/>
                <a:sym typeface="Questrial"/>
              </a:rPr>
              <a:t>e</a:t>
            </a:r>
            <a:r>
              <a:rPr lang="en-US" sz="900" i="1" dirty="0" err="1" smtClean="0">
                <a:solidFill>
                  <a:schemeClr val="lt1"/>
                </a:solidFill>
                <a:latin typeface="Questrial"/>
                <a:ea typeface="Questrial"/>
                <a:cs typeface="Questrial"/>
                <a:sym typeface="Questrial"/>
              </a:rPr>
              <a:t>n</a:t>
            </a:r>
            <a:r>
              <a:rPr lang="en-US" sz="900" i="1" dirty="0" smtClean="0">
                <a:solidFill>
                  <a:schemeClr val="lt1"/>
                </a:solidFill>
                <a:latin typeface="Questrial"/>
                <a:ea typeface="Questrial"/>
                <a:cs typeface="Questrial"/>
                <a:sym typeface="Questrial"/>
              </a:rPr>
              <a:t> Puerto Rico para Agosto 2010     </a:t>
            </a:r>
            <a:r>
              <a:rPr lang="en-US" sz="900" b="0" i="1" u="none" strike="noStrike" cap="none" baseline="0" dirty="0" smtClean="0">
                <a:solidFill>
                  <a:schemeClr val="lt1"/>
                </a:solidFill>
                <a:latin typeface="Questrial"/>
                <a:ea typeface="Questrial"/>
                <a:cs typeface="Questrial"/>
                <a:sym typeface="Questrial"/>
                <a:rtl val="0"/>
              </a:rPr>
              <a:t>2</a:t>
            </a:r>
            <a:r>
              <a:rPr lang="en-US" sz="900" b="0" i="1" u="none" strike="noStrike" cap="none" baseline="0" dirty="0">
                <a:solidFill>
                  <a:schemeClr val="lt1"/>
                </a:solidFill>
                <a:latin typeface="Questrial"/>
                <a:ea typeface="Questrial"/>
                <a:cs typeface="Questrial"/>
                <a:sym typeface="Questrial"/>
                <a:rtl val="0"/>
              </a:rPr>
              <a:t>. </a:t>
            </a:r>
            <a:r>
              <a:rPr lang="es-PR" sz="900" i="1" dirty="0">
                <a:solidFill>
                  <a:schemeClr val="lt1"/>
                </a:solidFill>
                <a:latin typeface="Questrial"/>
                <a:ea typeface="Questrial"/>
                <a:cs typeface="Questrial"/>
                <a:sym typeface="Questrial"/>
              </a:rPr>
              <a:t>Mapa de avalúo de riesgo de Fiebre del Dengue para Agosto 2010 (Colores más cálidos representan mayor riesgo) </a:t>
            </a:r>
            <a:r>
              <a:rPr lang="es-PR" sz="900" i="1" dirty="0" smtClean="0">
                <a:solidFill>
                  <a:schemeClr val="lt1"/>
                </a:solidFill>
                <a:latin typeface="Questrial"/>
                <a:ea typeface="Questrial"/>
                <a:cs typeface="Questrial"/>
                <a:sym typeface="Questrial"/>
              </a:rPr>
              <a:t>    </a:t>
            </a:r>
            <a:r>
              <a:rPr lang="en-US" sz="900" b="0" i="1" u="none" strike="noStrike" cap="none" baseline="0" dirty="0" smtClean="0">
                <a:solidFill>
                  <a:schemeClr val="lt1"/>
                </a:solidFill>
                <a:latin typeface="Questrial"/>
                <a:ea typeface="Questrial"/>
                <a:cs typeface="Questrial"/>
                <a:sym typeface="Questrial"/>
                <a:rtl val="0"/>
              </a:rPr>
              <a:t>3</a:t>
            </a:r>
            <a:r>
              <a:rPr lang="en-US" sz="900" b="0" i="1" u="none" strike="noStrike" cap="none" baseline="0" dirty="0">
                <a:solidFill>
                  <a:schemeClr val="lt1"/>
                </a:solidFill>
                <a:latin typeface="Questrial"/>
                <a:ea typeface="Questrial"/>
                <a:cs typeface="Questrial"/>
                <a:sym typeface="Questrial"/>
                <a:rtl val="0"/>
              </a:rPr>
              <a:t>. </a:t>
            </a:r>
            <a:r>
              <a:rPr lang="es-PR" sz="900" i="1" dirty="0">
                <a:solidFill>
                  <a:schemeClr val="lt1"/>
                </a:solidFill>
                <a:latin typeface="Questrial"/>
                <a:ea typeface="Questrial"/>
                <a:cs typeface="Questrial"/>
                <a:sym typeface="Questrial"/>
              </a:rPr>
              <a:t>Acercamiento del Área Metropolitana de San Juan</a:t>
            </a:r>
          </a:p>
        </p:txBody>
      </p:sp>
      <p:sp>
        <p:nvSpPr>
          <p:cNvPr id="19" name="Shape 182"/>
          <p:cNvSpPr txBox="1"/>
          <p:nvPr/>
        </p:nvSpPr>
        <p:spPr>
          <a:xfrm>
            <a:off x="2537" y="3566503"/>
            <a:ext cx="2723999" cy="1356800"/>
          </a:xfrm>
          <a:prstGeom prst="rect">
            <a:avLst/>
          </a:prstGeom>
          <a:noFill/>
          <a:ln>
            <a:noFill/>
          </a:ln>
        </p:spPr>
        <p:txBody>
          <a:bodyPr lIns="91425" tIns="45700" rIns="91425" bIns="45700" anchor="t" anchorCtr="0">
            <a:noAutofit/>
          </a:bodyPr>
          <a:lstStyle/>
          <a:p>
            <a:pPr lvl="0">
              <a:buClr>
                <a:srgbClr val="000000"/>
              </a:buClr>
            </a:pPr>
            <a:r>
              <a:rPr lang="es-ES" sz="1000" dirty="0">
                <a:solidFill>
                  <a:schemeClr val="lt1"/>
                </a:solidFill>
                <a:latin typeface="Questrial"/>
                <a:ea typeface="Questrial"/>
                <a:cs typeface="Questrial"/>
                <a:sym typeface="Questrial"/>
              </a:rPr>
              <a:t>El objetivo de este proyecto fue entender mejor cómo las condiciones climáticas y ambientales contribuyen a las epidemias de la fiebre del Dengue en Puerto Rico. </a:t>
            </a:r>
            <a:endParaRPr lang="es-ES" sz="1000" dirty="0">
              <a:solidFill>
                <a:schemeClr val="dk1"/>
              </a:solidFill>
              <a:latin typeface="Questrial"/>
              <a:ea typeface="Questrial"/>
              <a:cs typeface="Questrial"/>
              <a:sym typeface="Questrial"/>
            </a:endParaRPr>
          </a:p>
          <a:p>
            <a:pPr marL="0" marR="0" lvl="0" indent="0" algn="just" rtl="0">
              <a:lnSpc>
                <a:spcPct val="100000"/>
              </a:lnSpc>
              <a:spcBef>
                <a:spcPts val="0"/>
              </a:spcBef>
              <a:spcAft>
                <a:spcPts val="0"/>
              </a:spcAft>
              <a:buClr>
                <a:srgbClr val="000000"/>
              </a:buClr>
              <a:buFont typeface="Arial"/>
              <a:buNone/>
            </a:pPr>
            <a:endParaRPr sz="1000" b="0" i="0" u="none" strike="noStrike" cap="none" baseline="0" dirty="0">
              <a:solidFill>
                <a:schemeClr val="dk1"/>
              </a:solidFill>
              <a:latin typeface="Questrial"/>
              <a:ea typeface="Questrial"/>
              <a:cs typeface="Questrial"/>
              <a:sym typeface="Questrial"/>
              <a:rtl val="0"/>
            </a:endParaRPr>
          </a:p>
        </p:txBody>
      </p:sp>
      <p:pic>
        <p:nvPicPr>
          <p:cNvPr id="68" name="Shape 167"/>
          <p:cNvPicPr preferRelativeResize="0"/>
          <p:nvPr/>
        </p:nvPicPr>
        <p:blipFill rotWithShape="1">
          <a:blip r:embed="rId3">
            <a:alphaModFix/>
          </a:blip>
          <a:srcRect/>
          <a:stretch/>
        </p:blipFill>
        <p:spPr>
          <a:xfrm>
            <a:off x="707194" y="4583780"/>
            <a:ext cx="1121699" cy="586500"/>
          </a:xfrm>
          <a:prstGeom prst="rect">
            <a:avLst/>
          </a:prstGeom>
          <a:noFill/>
          <a:ln>
            <a:noFill/>
          </a:ln>
        </p:spPr>
      </p:pic>
      <p:pic>
        <p:nvPicPr>
          <p:cNvPr id="69" name="Picture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76" y="5180514"/>
            <a:ext cx="1576990" cy="1344383"/>
          </a:xfrm>
          <a:prstGeom prst="rect">
            <a:avLst/>
          </a:prstGeom>
        </p:spPr>
      </p:pic>
      <p:sp>
        <p:nvSpPr>
          <p:cNvPr id="70" name="TextBox 69"/>
          <p:cNvSpPr txBox="1"/>
          <p:nvPr/>
        </p:nvSpPr>
        <p:spPr>
          <a:xfrm>
            <a:off x="83672" y="6186010"/>
            <a:ext cx="1531124" cy="276999"/>
          </a:xfrm>
          <a:prstGeom prst="rect">
            <a:avLst/>
          </a:prstGeom>
          <a:noFill/>
        </p:spPr>
        <p:txBody>
          <a:bodyPr wrap="square" rtlCol="0">
            <a:spAutoFit/>
          </a:bodyPr>
          <a:lstStyle/>
          <a:p>
            <a:r>
              <a:rPr lang="en-US" sz="1200" dirty="0" smtClean="0">
                <a:solidFill>
                  <a:schemeClr val="bg1"/>
                </a:solidFill>
                <a:latin typeface="Questrial"/>
              </a:rPr>
              <a:t>TRMM-PR</a:t>
            </a:r>
            <a:endParaRPr lang="en-US" sz="1200" dirty="0">
              <a:solidFill>
                <a:schemeClr val="bg1"/>
              </a:solidFill>
              <a:latin typeface="Questrial"/>
            </a:endParaRPr>
          </a:p>
        </p:txBody>
      </p:sp>
      <p:sp>
        <p:nvSpPr>
          <p:cNvPr id="71" name="TextBox 70"/>
          <p:cNvSpPr txBox="1"/>
          <p:nvPr/>
        </p:nvSpPr>
        <p:spPr>
          <a:xfrm>
            <a:off x="643744" y="5166538"/>
            <a:ext cx="1098378" cy="276999"/>
          </a:xfrm>
          <a:prstGeom prst="rect">
            <a:avLst/>
          </a:prstGeom>
          <a:noFill/>
        </p:spPr>
        <p:txBody>
          <a:bodyPr wrap="none" rtlCol="0">
            <a:spAutoFit/>
          </a:bodyPr>
          <a:lstStyle/>
          <a:p>
            <a:r>
              <a:rPr lang="en-US" sz="1200" dirty="0" smtClean="0">
                <a:solidFill>
                  <a:schemeClr val="bg1"/>
                </a:solidFill>
                <a:latin typeface="Questrial"/>
              </a:rPr>
              <a:t>Aqua-MODIS</a:t>
            </a:r>
            <a:endParaRPr lang="en-US" sz="1200" dirty="0">
              <a:solidFill>
                <a:schemeClr val="bg1"/>
              </a:solidFill>
              <a:latin typeface="Questrial"/>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025" y="5195014"/>
            <a:ext cx="1123107" cy="845449"/>
          </a:xfrm>
          <a:prstGeom prst="rect">
            <a:avLst/>
          </a:prstGeom>
        </p:spPr>
      </p:pic>
      <p:sp>
        <p:nvSpPr>
          <p:cNvPr id="73" name="TextBox 72"/>
          <p:cNvSpPr txBox="1"/>
          <p:nvPr/>
        </p:nvSpPr>
        <p:spPr>
          <a:xfrm>
            <a:off x="1546483" y="6007460"/>
            <a:ext cx="1806511" cy="276999"/>
          </a:xfrm>
          <a:prstGeom prst="rect">
            <a:avLst/>
          </a:prstGeom>
          <a:noFill/>
        </p:spPr>
        <p:txBody>
          <a:bodyPr wrap="square" rtlCol="0">
            <a:spAutoFit/>
          </a:bodyPr>
          <a:lstStyle/>
          <a:p>
            <a:r>
              <a:rPr lang="en-US" sz="1200" dirty="0" smtClean="0">
                <a:solidFill>
                  <a:schemeClr val="bg1"/>
                </a:solidFill>
                <a:latin typeface="Questrial"/>
              </a:rPr>
              <a:t>Terra-MODIS</a:t>
            </a:r>
            <a:endParaRPr lang="en-US" sz="1200" dirty="0">
              <a:solidFill>
                <a:schemeClr val="bg1"/>
              </a:solidFill>
              <a:latin typeface="Questrial"/>
            </a:endParaRPr>
          </a:p>
        </p:txBody>
      </p:sp>
      <p:grpSp>
        <p:nvGrpSpPr>
          <p:cNvPr id="74" name="Shape 100"/>
          <p:cNvGrpSpPr/>
          <p:nvPr/>
        </p:nvGrpSpPr>
        <p:grpSpPr>
          <a:xfrm>
            <a:off x="1637" y="4255318"/>
            <a:ext cx="2692329" cy="281467"/>
            <a:chOff x="-214328" y="2558218"/>
            <a:chExt cx="2913507" cy="281467"/>
          </a:xfrm>
        </p:grpSpPr>
        <p:sp>
          <p:nvSpPr>
            <p:cNvPr id="75" name="Shape 101"/>
            <p:cNvSpPr/>
            <p:nvPr/>
          </p:nvSpPr>
          <p:spPr>
            <a:xfrm>
              <a:off x="36063" y="2564908"/>
              <a:ext cx="2414101"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77" name="Shape 103"/>
            <p:cNvSpPr/>
            <p:nvPr/>
          </p:nvSpPr>
          <p:spPr>
            <a:xfrm>
              <a:off x="-214328" y="2558218"/>
              <a:ext cx="271427" cy="273278"/>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8" name="Shape 104"/>
            <p:cNvSpPr/>
            <p:nvPr/>
          </p:nvSpPr>
          <p:spPr>
            <a:xfrm>
              <a:off x="2415274" y="2564908"/>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grpSp>
      <p:sp>
        <p:nvSpPr>
          <p:cNvPr id="67" name="Shape 48"/>
          <p:cNvSpPr txBox="1"/>
          <p:nvPr/>
        </p:nvSpPr>
        <p:spPr>
          <a:xfrm>
            <a:off x="38854" y="4253832"/>
            <a:ext cx="2688408" cy="27313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200" b="1" i="0" u="none" strike="noStrike" cap="none" baseline="0" dirty="0" err="1" smtClean="0">
                <a:solidFill>
                  <a:srgbClr val="000000"/>
                </a:solidFill>
                <a:latin typeface="Questrial"/>
                <a:ea typeface="Questrial"/>
                <a:cs typeface="Questrial"/>
                <a:sym typeface="Questrial"/>
                <a:rtl val="0"/>
              </a:rPr>
              <a:t>Observaciones</a:t>
            </a:r>
            <a:r>
              <a:rPr lang="en-US" sz="1200" b="1" i="0" u="none" strike="noStrike" cap="none" dirty="0" smtClean="0">
                <a:solidFill>
                  <a:srgbClr val="000000"/>
                </a:solidFill>
                <a:latin typeface="Questrial"/>
                <a:ea typeface="Questrial"/>
                <a:cs typeface="Questrial"/>
                <a:sym typeface="Questrial"/>
                <a:rtl val="0"/>
              </a:rPr>
              <a:t> </a:t>
            </a:r>
            <a:r>
              <a:rPr lang="en-US" sz="1200" b="1" i="0" u="none" strike="noStrike" cap="none" dirty="0" err="1" smtClean="0">
                <a:solidFill>
                  <a:srgbClr val="000000"/>
                </a:solidFill>
                <a:latin typeface="Questrial"/>
                <a:ea typeface="Questrial"/>
                <a:cs typeface="Questrial"/>
                <a:sym typeface="Questrial"/>
                <a:rtl val="0"/>
              </a:rPr>
              <a:t>Terestres</a:t>
            </a:r>
            <a:endParaRPr lang="en-US" sz="1200" b="1" i="0" u="none" strike="noStrike" cap="none" baseline="0" dirty="0">
              <a:solidFill>
                <a:srgbClr val="000000"/>
              </a:solidFill>
              <a:latin typeface="Questrial"/>
              <a:ea typeface="Questrial"/>
              <a:cs typeface="Questrial"/>
              <a:sym typeface="Questrial"/>
              <a:rtl val="0"/>
            </a:endParaRP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134" t="32917" r="19724" b="27777"/>
          <a:stretch/>
        </p:blipFill>
        <p:spPr>
          <a:xfrm>
            <a:off x="3003827" y="730320"/>
            <a:ext cx="4072382" cy="1582858"/>
          </a:xfrm>
          <a:prstGeom prst="rect">
            <a:avLst/>
          </a:prstGeom>
          <a:ln w="28575">
            <a:solidFill>
              <a:schemeClr val="bg1">
                <a:lumMod val="95000"/>
              </a:schemeClr>
            </a:solidFill>
          </a:ln>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2134" t="27500" r="20245" b="34722"/>
          <a:stretch/>
        </p:blipFill>
        <p:spPr>
          <a:xfrm>
            <a:off x="2999954" y="2305698"/>
            <a:ext cx="4078122" cy="1533706"/>
          </a:xfrm>
          <a:prstGeom prst="rect">
            <a:avLst/>
          </a:prstGeom>
          <a:ln w="28575">
            <a:solidFill>
              <a:schemeClr val="bg1"/>
            </a:solidFill>
          </a:ln>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48253" t="23091" r="34267" b="42901"/>
          <a:stretch/>
        </p:blipFill>
        <p:spPr>
          <a:xfrm>
            <a:off x="7078132" y="731518"/>
            <a:ext cx="2065865" cy="3105695"/>
          </a:xfrm>
          <a:prstGeom prst="rect">
            <a:avLst/>
          </a:prstGeom>
          <a:ln w="28575">
            <a:solidFill>
              <a:schemeClr val="bg1"/>
            </a:solidFill>
          </a:ln>
        </p:spPr>
      </p:pic>
      <p:sp>
        <p:nvSpPr>
          <p:cNvPr id="188" name="Shape 188"/>
          <p:cNvSpPr txBox="1"/>
          <p:nvPr/>
        </p:nvSpPr>
        <p:spPr>
          <a:xfrm>
            <a:off x="8835078" y="821717"/>
            <a:ext cx="300599" cy="261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000" b="1" i="1" u="none" strike="noStrike" cap="none" baseline="0" dirty="0">
                <a:solidFill>
                  <a:schemeClr val="lt1"/>
                </a:solidFill>
                <a:latin typeface="Questrial"/>
                <a:ea typeface="Questrial"/>
                <a:cs typeface="Questrial"/>
                <a:sym typeface="Questrial"/>
                <a:rtl val="0"/>
              </a:rPr>
              <a:t>3</a:t>
            </a:r>
          </a:p>
        </p:txBody>
      </p:sp>
      <p:sp>
        <p:nvSpPr>
          <p:cNvPr id="191" name="Shape 191"/>
          <p:cNvSpPr txBox="1"/>
          <p:nvPr/>
        </p:nvSpPr>
        <p:spPr>
          <a:xfrm>
            <a:off x="6704881" y="844334"/>
            <a:ext cx="300599" cy="261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000" b="1" i="1" dirty="0">
                <a:solidFill>
                  <a:schemeClr val="lt1"/>
                </a:solidFill>
                <a:latin typeface="Questrial"/>
                <a:ea typeface="Questrial"/>
                <a:cs typeface="Questrial"/>
                <a:sym typeface="Questrial"/>
              </a:rPr>
              <a:t>1</a:t>
            </a:r>
          </a:p>
        </p:txBody>
      </p:sp>
      <p:sp>
        <p:nvSpPr>
          <p:cNvPr id="187" name="Shape 187"/>
          <p:cNvSpPr txBox="1"/>
          <p:nvPr/>
        </p:nvSpPr>
        <p:spPr>
          <a:xfrm>
            <a:off x="6750892" y="2404507"/>
            <a:ext cx="300599" cy="261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000" b="1" i="1" u="none" strike="noStrike" cap="none" baseline="0" dirty="0">
                <a:solidFill>
                  <a:schemeClr val="lt1"/>
                </a:solidFill>
                <a:latin typeface="Questrial"/>
                <a:ea typeface="Questrial"/>
                <a:cs typeface="Questrial"/>
                <a:sym typeface="Questrial"/>
                <a:rtl val="0"/>
              </a:rPr>
              <a:t>2</a:t>
            </a:r>
          </a:p>
        </p:txBody>
      </p:sp>
      <p:cxnSp>
        <p:nvCxnSpPr>
          <p:cNvPr id="3" name="Straight Arrow Connector 2"/>
          <p:cNvCxnSpPr/>
          <p:nvPr/>
        </p:nvCxnSpPr>
        <p:spPr>
          <a:xfrm flipV="1">
            <a:off x="6381908" y="2757436"/>
            <a:ext cx="669583" cy="2"/>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1440</TotalTime>
  <Words>631</Words>
  <Application>Microsoft Office PowerPoint</Application>
  <PresentationFormat>On-screen Show (4:3)</PresentationFormat>
  <Paragraphs>51</Paragraphs>
  <Slides>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Century Gothic</vt:lpstr>
      <vt:lpstr>Questrial</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Kislik, Emily (ARC-SGE)[SCIENCE SYSTEMS AND APPLICATIONS, INC]</dc:creator>
  <cp:lastModifiedBy>Kislik, Emily A. (ARC-SGE)[SCIENCE SYSTEMS AND APPLICATIONS, INC]</cp:lastModifiedBy>
  <cp:revision>96</cp:revision>
  <cp:lastPrinted>2015-11-18T16:13:38Z</cp:lastPrinted>
  <dcterms:modified xsi:type="dcterms:W3CDTF">2015-11-18T16:21:32Z</dcterms:modified>
</cp:coreProperties>
</file>