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handoutMasterIdLst>
    <p:handoutMasterId r:id="rId9"/>
  </p:handoutMasterIdLst>
  <p:sldIdLst>
    <p:sldId id="259" r:id="rId3"/>
    <p:sldId id="260" r:id="rId4"/>
    <p:sldId id="263" r:id="rId5"/>
    <p:sldId id="261" r:id="rId6"/>
    <p:sldId id="264" r:id="rId7"/>
    <p:sldId id="265"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72B"/>
    <a:srgbClr val="236F99"/>
    <a:srgbClr val="BA3A50"/>
    <a:srgbClr val="9DB23F"/>
    <a:srgbClr val="4DAEB3"/>
    <a:srgbClr val="5372B3"/>
    <a:srgbClr val="C13E2D"/>
    <a:srgbClr val="67A478"/>
    <a:srgbClr val="42AE02"/>
    <a:srgbClr val="075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73" d="100"/>
          <a:sy n="73" d="100"/>
        </p:scale>
        <p:origin x="344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1/24/2025</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6" name="TextBox 15">
            <a:extLst>
              <a:ext uri="{FF2B5EF4-FFF2-40B4-BE49-F238E27FC236}">
                <a16:creationId xmlns:a16="http://schemas.microsoft.com/office/drawing/2014/main" id="{5AD9C728-2748-078B-D67A-4EBAC3E74C41}"/>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New York Urban Development</a:t>
            </a:r>
          </a:p>
        </p:txBody>
      </p:sp>
      <p:pic>
        <p:nvPicPr>
          <p:cNvPr id="17" name="Picture 16">
            <a:extLst>
              <a:ext uri="{FF2B5EF4-FFF2-40B4-BE49-F238E27FC236}">
                <a16:creationId xmlns:a16="http://schemas.microsoft.com/office/drawing/2014/main" id="{89D99D12-84EC-3D70-7B1E-88E8620F1C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9" name="TextBox 18">
            <a:extLst>
              <a:ext uri="{FF2B5EF4-FFF2-40B4-BE49-F238E27FC236}">
                <a16:creationId xmlns:a16="http://schemas.microsoft.com/office/drawing/2014/main" id="{7F64E4EE-AE7D-680A-C7E0-85BD362E5093}"/>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236F99"/>
                </a:solidFill>
                <a:latin typeface="Century Gothic" panose="020B0502020202020204" pitchFamily="34" charset="0"/>
              </a:rPr>
              <a:t>Evaluating Agricultural Conservation Easement Impact Using Earth Observations to Examine Avoided Soil Carbon Loss to Development</a:t>
            </a:r>
          </a:p>
        </p:txBody>
      </p:sp>
      <p:sp>
        <p:nvSpPr>
          <p:cNvPr id="22" name="TextBox 21">
            <a:extLst>
              <a:ext uri="{FF2B5EF4-FFF2-40B4-BE49-F238E27FC236}">
                <a16:creationId xmlns:a16="http://schemas.microsoft.com/office/drawing/2014/main" id="{78C3647C-0991-42FC-B295-4B27F59C6DEF}"/>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23" name="Group 22">
            <a:extLst>
              <a:ext uri="{FF2B5EF4-FFF2-40B4-BE49-F238E27FC236}">
                <a16:creationId xmlns:a16="http://schemas.microsoft.com/office/drawing/2014/main" id="{0396955F-3757-AFA0-EAE4-C8B764216D90}"/>
              </a:ext>
            </a:extLst>
          </p:cNvPr>
          <p:cNvGrpSpPr/>
          <p:nvPr userDrawn="1"/>
        </p:nvGrpSpPr>
        <p:grpSpPr>
          <a:xfrm>
            <a:off x="4731008" y="2834465"/>
            <a:ext cx="2683851" cy="2996208"/>
            <a:chOff x="-3423401" y="3674850"/>
            <a:chExt cx="2683851" cy="2996208"/>
          </a:xfrm>
        </p:grpSpPr>
        <p:pic>
          <p:nvPicPr>
            <p:cNvPr id="24" name="Picture 2" descr="A map of the state of new york&#10;&#10;Description automatically generated">
              <a:extLst>
                <a:ext uri="{FF2B5EF4-FFF2-40B4-BE49-F238E27FC236}">
                  <a16:creationId xmlns:a16="http://schemas.microsoft.com/office/drawing/2014/main" id="{455934FD-F3B3-BBBC-759F-85EB4F2335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C5773D9-8BD5-2810-CB1C-E8E16EC0B329}"/>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26" name="Picture 25">
              <a:extLst>
                <a:ext uri="{FF2B5EF4-FFF2-40B4-BE49-F238E27FC236}">
                  <a16:creationId xmlns:a16="http://schemas.microsoft.com/office/drawing/2014/main" id="{5A49F211-6AE2-3F2A-4B7A-F7FAB27B38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27" name="TextBox 26">
              <a:extLst>
                <a:ext uri="{FF2B5EF4-FFF2-40B4-BE49-F238E27FC236}">
                  <a16:creationId xmlns:a16="http://schemas.microsoft.com/office/drawing/2014/main" id="{7ECD56E1-A27C-C54C-730A-8533C38BF71F}"/>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BE960133-AB6D-7932-55DF-F376B63B8330}"/>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1C847E-20E8-8415-99F0-491751E304AD}"/>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42510-2DA1-ED9F-DEF4-CDA9AB1905AA}"/>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F53C7E-7865-8556-F125-64E60F06FB26}"/>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02AD23-F0DC-4BCF-C9EB-4DFFAC6418E5}"/>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BBD36FC3-71AB-93FA-A913-5B483BA4E15E}"/>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34" name="TextBox 33">
            <a:extLst>
              <a:ext uri="{FF2B5EF4-FFF2-40B4-BE49-F238E27FC236}">
                <a16:creationId xmlns:a16="http://schemas.microsoft.com/office/drawing/2014/main" id="{EB75B69E-46E4-EE4B-70B0-080EAC047B02}"/>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36" name="Group 35">
            <a:extLst>
              <a:ext uri="{FF2B5EF4-FFF2-40B4-BE49-F238E27FC236}">
                <a16:creationId xmlns:a16="http://schemas.microsoft.com/office/drawing/2014/main" id="{EFAF1BCA-81B5-FA2B-08FC-D9565B6D5288}"/>
              </a:ext>
            </a:extLst>
          </p:cNvPr>
          <p:cNvGrpSpPr/>
          <p:nvPr userDrawn="1"/>
        </p:nvGrpSpPr>
        <p:grpSpPr>
          <a:xfrm>
            <a:off x="4092951" y="6471767"/>
            <a:ext cx="2940577" cy="2373905"/>
            <a:chOff x="8824400" y="5888226"/>
            <a:chExt cx="2940577" cy="2373905"/>
          </a:xfrm>
        </p:grpSpPr>
        <p:sp>
          <p:nvSpPr>
            <p:cNvPr id="38" name="TextBox 37">
              <a:extLst>
                <a:ext uri="{FF2B5EF4-FFF2-40B4-BE49-F238E27FC236}">
                  <a16:creationId xmlns:a16="http://schemas.microsoft.com/office/drawing/2014/main" id="{43A276BB-8FCE-3BA5-895E-E1586459BDC4}"/>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9" name="TextBox 38">
              <a:extLst>
                <a:ext uri="{FF2B5EF4-FFF2-40B4-BE49-F238E27FC236}">
                  <a16:creationId xmlns:a16="http://schemas.microsoft.com/office/drawing/2014/main" id="{A6B6579A-CA20-7786-685E-003E50C41C88}"/>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40" name="TextBox 39">
              <a:extLst>
                <a:ext uri="{FF2B5EF4-FFF2-40B4-BE49-F238E27FC236}">
                  <a16:creationId xmlns:a16="http://schemas.microsoft.com/office/drawing/2014/main" id="{B4BDE4D1-D3CE-26C9-1D72-51B2CA5B9D70}"/>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41" name="Picture 40">
              <a:extLst>
                <a:ext uri="{FF2B5EF4-FFF2-40B4-BE49-F238E27FC236}">
                  <a16:creationId xmlns:a16="http://schemas.microsoft.com/office/drawing/2014/main" id="{0FEC7023-C84B-15A4-D801-D2C8E14DD8E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42" name="TextBox 41">
              <a:extLst>
                <a:ext uri="{FF2B5EF4-FFF2-40B4-BE49-F238E27FC236}">
                  <a16:creationId xmlns:a16="http://schemas.microsoft.com/office/drawing/2014/main" id="{9FD1F651-E53A-DB91-7DAD-1028A5F0DF23}"/>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3" name="Picture 42">
              <a:extLst>
                <a:ext uri="{FF2B5EF4-FFF2-40B4-BE49-F238E27FC236}">
                  <a16:creationId xmlns:a16="http://schemas.microsoft.com/office/drawing/2014/main" id="{834F6A0F-8E0B-20D5-E9C4-8A90598C22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4" name="Rectangle 43">
              <a:extLst>
                <a:ext uri="{FF2B5EF4-FFF2-40B4-BE49-F238E27FC236}">
                  <a16:creationId xmlns:a16="http://schemas.microsoft.com/office/drawing/2014/main" id="{7797A58F-FF6F-95C9-0542-309B6C0D6E41}"/>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1B22DC-97CE-7D20-2094-D977D2FAA4AB}"/>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8" name="TextBox 47">
              <a:extLst>
                <a:ext uri="{FF2B5EF4-FFF2-40B4-BE49-F238E27FC236}">
                  <a16:creationId xmlns:a16="http://schemas.microsoft.com/office/drawing/2014/main" id="{85BD4DB1-79E4-7269-49D7-98C971348CFD}"/>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49" name="Picture 48">
            <a:extLst>
              <a:ext uri="{FF2B5EF4-FFF2-40B4-BE49-F238E27FC236}">
                <a16:creationId xmlns:a16="http://schemas.microsoft.com/office/drawing/2014/main" id="{AC84CFA6-9809-E7C1-A341-2059278BC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50" name="TextBox 49">
            <a:extLst>
              <a:ext uri="{FF2B5EF4-FFF2-40B4-BE49-F238E27FC236}">
                <a16:creationId xmlns:a16="http://schemas.microsoft.com/office/drawing/2014/main" id="{DF104473-E8CC-5A77-501B-6A5EAB825EC6}"/>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51" name="TextBox 50">
            <a:extLst>
              <a:ext uri="{FF2B5EF4-FFF2-40B4-BE49-F238E27FC236}">
                <a16:creationId xmlns:a16="http://schemas.microsoft.com/office/drawing/2014/main" id="{2D3E3CA1-2687-7747-1D8B-17D3CC766ED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52" name="TextBox 51">
            <a:extLst>
              <a:ext uri="{FF2B5EF4-FFF2-40B4-BE49-F238E27FC236}">
                <a16:creationId xmlns:a16="http://schemas.microsoft.com/office/drawing/2014/main" id="{433B4E4A-148C-F34C-0A44-5EE58646B9B7}"/>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53" name="Group 52">
            <a:extLst>
              <a:ext uri="{FF2B5EF4-FFF2-40B4-BE49-F238E27FC236}">
                <a16:creationId xmlns:a16="http://schemas.microsoft.com/office/drawing/2014/main" id="{BE4F7DE5-8D7D-388B-19EB-ECC482952303}"/>
              </a:ext>
            </a:extLst>
          </p:cNvPr>
          <p:cNvGrpSpPr/>
          <p:nvPr userDrawn="1"/>
        </p:nvGrpSpPr>
        <p:grpSpPr>
          <a:xfrm>
            <a:off x="3351369" y="6586772"/>
            <a:ext cx="335161" cy="779175"/>
            <a:chOff x="4829097" y="6704169"/>
            <a:chExt cx="335161" cy="779175"/>
          </a:xfrm>
        </p:grpSpPr>
        <p:pic>
          <p:nvPicPr>
            <p:cNvPr id="54" name="Picture 10" descr="A map of a state with red and yellow colors&#10;&#10;Description automatically generated">
              <a:extLst>
                <a:ext uri="{FF2B5EF4-FFF2-40B4-BE49-F238E27FC236}">
                  <a16:creationId xmlns:a16="http://schemas.microsoft.com/office/drawing/2014/main" id="{2834BAC4-E4E5-2B7A-6CB1-30541D969BC0}"/>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5" name="TextBox 54">
              <a:extLst>
                <a:ext uri="{FF2B5EF4-FFF2-40B4-BE49-F238E27FC236}">
                  <a16:creationId xmlns:a16="http://schemas.microsoft.com/office/drawing/2014/main" id="{E9292E67-8E5E-A058-44A4-9A5D7E7413BB}"/>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6" name="TextBox 55">
            <a:extLst>
              <a:ext uri="{FF2B5EF4-FFF2-40B4-BE49-F238E27FC236}">
                <a16:creationId xmlns:a16="http://schemas.microsoft.com/office/drawing/2014/main" id="{3944DEEE-BA0E-9FA6-51C2-BE40A979E5FF}"/>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TextBox 3">
            <a:extLst>
              <a:ext uri="{FF2B5EF4-FFF2-40B4-BE49-F238E27FC236}">
                <a16:creationId xmlns:a16="http://schemas.microsoft.com/office/drawing/2014/main" id="{9147E151-245B-1FEC-DCF0-49061E94D5C7}"/>
              </a:ext>
            </a:extLst>
          </p:cNvPr>
          <p:cNvSpPr txBox="1"/>
          <p:nvPr userDrawn="1"/>
        </p:nvSpPr>
        <p:spPr>
          <a:xfrm>
            <a:off x="5111309" y="1191048"/>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7" name="TextBox 26">
            <a:extLst>
              <a:ext uri="{FF2B5EF4-FFF2-40B4-BE49-F238E27FC236}">
                <a16:creationId xmlns:a16="http://schemas.microsoft.com/office/drawing/2014/main" id="{16CCBAE3-D1B4-401C-C640-D3A1F2BC488E}"/>
              </a:ext>
            </a:extLst>
          </p:cNvPr>
          <p:cNvSpPr txBox="1"/>
          <p:nvPr userDrawn="1"/>
        </p:nvSpPr>
        <p:spPr>
          <a:xfrm>
            <a:off x="304829" y="405882"/>
            <a:ext cx="3389983" cy="644318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a:t>
            </a:r>
            <a:endParaRPr lang="en-US" sz="1200" b="0" i="0" u="none" strike="noStrike" baseline="0" dirty="0">
              <a:solidFill>
                <a:srgbClr val="236F99"/>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Total farmland in the United States continues to decline, and agricultural lands near urban areas are especially vulnerable. </a:t>
            </a:r>
          </a:p>
        </p:txBody>
      </p:sp>
      <p:sp>
        <p:nvSpPr>
          <p:cNvPr id="35" name="TextBox 34">
            <a:extLst>
              <a:ext uri="{FF2B5EF4-FFF2-40B4-BE49-F238E27FC236}">
                <a16:creationId xmlns:a16="http://schemas.microsoft.com/office/drawing/2014/main" id="{ABE5D5CD-1257-3744-0234-EC3EFC679E00}"/>
              </a:ext>
            </a:extLst>
          </p:cNvPr>
          <p:cNvSpPr txBox="1"/>
          <p:nvPr userDrawn="1"/>
        </p:nvSpPr>
        <p:spPr>
          <a:xfrm>
            <a:off x="3801043" y="419837"/>
            <a:ext cx="3612447" cy="2688277"/>
          </a:xfrm>
          <a:prstGeom prst="rect">
            <a:avLst/>
          </a:prstGeom>
          <a:blipFill>
            <a:blip r:embed="rId17"/>
            <a:stretch>
              <a:fillRect/>
            </a:stretch>
          </a:blipFill>
          <a:ln w="25400">
            <a:noFill/>
          </a:ln>
        </p:spPr>
        <p:txBody>
          <a:bodyPr wrap="square" rtlCol="0">
            <a:noAutofit/>
          </a:bodyPr>
          <a:lstStyle/>
          <a:p>
            <a:endParaRPr lang="en-US" sz="1400" b="1"/>
          </a:p>
        </p:txBody>
      </p:sp>
      <p:sp>
        <p:nvSpPr>
          <p:cNvPr id="41" name="TextBox 40">
            <a:extLst>
              <a:ext uri="{FF2B5EF4-FFF2-40B4-BE49-F238E27FC236}">
                <a16:creationId xmlns:a16="http://schemas.microsoft.com/office/drawing/2014/main" id="{9D7EFCAC-7C80-A250-61FE-BC7900078747}"/>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2" name="Text Placeholder 16">
            <a:extLst>
              <a:ext uri="{FF2B5EF4-FFF2-40B4-BE49-F238E27FC236}">
                <a16:creationId xmlns:a16="http://schemas.microsoft.com/office/drawing/2014/main" id="{F5181A1F-2A24-384C-2B38-2BCA1508A31D}"/>
              </a:ext>
            </a:extLst>
          </p:cNvPr>
          <p:cNvSpPr txBox="1">
            <a:spLocks/>
          </p:cNvSpPr>
          <p:nvPr userDrawn="1"/>
        </p:nvSpPr>
        <p:spPr>
          <a:xfrm>
            <a:off x="342900" y="7027660"/>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1000" b="1" dirty="0">
              <a:solidFill>
                <a:srgbClr val="236F99"/>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endParaRPr lang="en-US" sz="1200" b="1" dirty="0">
              <a:solidFill>
                <a:schemeClr val="tx1">
                  <a:lumMod val="75000"/>
                </a:schemeClr>
              </a:solidFill>
              <a:latin typeface="Garamond" panose="02020404030301010803" pitchFamily="18" charset="0"/>
            </a:endParaRP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43" name="TextBox 42">
            <a:extLst>
              <a:ext uri="{FF2B5EF4-FFF2-40B4-BE49-F238E27FC236}">
                <a16:creationId xmlns:a16="http://schemas.microsoft.com/office/drawing/2014/main" id="{B66F8A81-FD39-4DB9-5C62-E83A214BF76C}"/>
              </a:ext>
            </a:extLst>
          </p:cNvPr>
          <p:cNvSpPr txBox="1"/>
          <p:nvPr userDrawn="1"/>
        </p:nvSpPr>
        <p:spPr>
          <a:xfrm>
            <a:off x="4097527" y="7027660"/>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05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4" name="TextBox 43">
            <a:extLst>
              <a:ext uri="{FF2B5EF4-FFF2-40B4-BE49-F238E27FC236}">
                <a16:creationId xmlns:a16="http://schemas.microsoft.com/office/drawing/2014/main" id="{5C09FA0C-D160-1180-4020-81918D949852}"/>
              </a:ext>
            </a:extLst>
          </p:cNvPr>
          <p:cNvSpPr txBox="1"/>
          <p:nvPr userDrawn="1"/>
        </p:nvSpPr>
        <p:spPr>
          <a:xfrm>
            <a:off x="3743333" y="3685061"/>
            <a:ext cx="3724238" cy="2688277"/>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 (cont.)</a:t>
            </a:r>
            <a:endParaRPr lang="en-US" sz="1200" b="0" i="0" u="none" strike="noStrike" baseline="0" dirty="0">
              <a:solidFill>
                <a:srgbClr val="236F99"/>
              </a:solidFill>
              <a:latin typeface="Century Gothic"/>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a:t>
            </a:r>
          </a:p>
        </p:txBody>
      </p:sp>
      <p:sp>
        <p:nvSpPr>
          <p:cNvPr id="2" name="TextBox 1">
            <a:extLst>
              <a:ext uri="{FF2B5EF4-FFF2-40B4-BE49-F238E27FC236}">
                <a16:creationId xmlns:a16="http://schemas.microsoft.com/office/drawing/2014/main" id="{2FE34F03-0373-08B7-185B-9DA2601BC462}"/>
              </a:ext>
            </a:extLst>
          </p:cNvPr>
          <p:cNvSpPr txBox="1"/>
          <p:nvPr userDrawn="1"/>
        </p:nvSpPr>
        <p:spPr>
          <a:xfrm>
            <a:off x="4790291" y="38399"/>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D2672B"/>
                </a:solidFill>
                <a:latin typeface="Century Gothic" panose="020B0502020202020204" pitchFamily="34" charset="0"/>
              </a:rPr>
              <a:t>Project Short Title (Location)</a:t>
            </a:r>
          </a:p>
          <a:p>
            <a:pPr marL="0"/>
            <a:r>
              <a:rPr lang="en-US" sz="1600" b="1" dirty="0">
                <a:solidFill>
                  <a:srgbClr val="D2672B"/>
                </a:solidFill>
                <a:latin typeface="Century Gothic" panose="020B0502020202020204" pitchFamily="34" charset="0"/>
              </a:rPr>
              <a:t>Agriculture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D2672B"/>
                </a:solidFill>
                <a:latin typeface="Century Gothic" panose="020B0502020202020204" pitchFamily="34" charset="0"/>
              </a:rPr>
              <a:t>Project Full Title</a:t>
            </a:r>
            <a:endParaRPr lang="en-US" sz="1600" dirty="0">
              <a:solidFill>
                <a:srgbClr val="D2672B"/>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9" name="Rectangle 8">
            <a:extLst>
              <a:ext uri="{FF2B5EF4-FFF2-40B4-BE49-F238E27FC236}">
                <a16:creationId xmlns:a16="http://schemas.microsoft.com/office/drawing/2014/main" id="{E1F312BA-A439-2E48-11F4-DA8F1C9A0551}"/>
              </a:ext>
            </a:extLst>
          </p:cNvPr>
          <p:cNvSpPr/>
          <p:nvPr userDrawn="1"/>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94784"/>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Agriculture</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(1 line long)</a:t>
            </a:r>
          </a:p>
        </p:txBody>
      </p:sp>
      <p:pic>
        <p:nvPicPr>
          <p:cNvPr id="5" name="Picture 4" descr="Diagram&#10;&#10;Description automatically generated">
            <a:extLst>
              <a:ext uri="{FF2B5EF4-FFF2-40B4-BE49-F238E27FC236}">
                <a16:creationId xmlns:a16="http://schemas.microsoft.com/office/drawing/2014/main" id="{84F5C5A8-332F-E807-8F73-0E6BBE7162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Urban Development</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1B1FF5BA-6C5D-4747-A96E-8EFEF1AA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Purpose</a:t>
            </a:r>
            <a:endParaRPr lang="en-US" sz="120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7651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04801" y="6905709"/>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Team Members</a:t>
            </a:r>
            <a:endParaRPr lang="en-US" sz="1000" b="1" dirty="0">
              <a:solidFill>
                <a:srgbClr val="D2672B"/>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6912244"/>
            <a:ext cx="368371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Partners</a:t>
            </a:r>
            <a:endParaRPr lang="en-US" sz="1050" b="0" i="0" u="none" strike="noStrike" baseline="0" dirty="0">
              <a:solidFill>
                <a:srgbClr val="D2672B"/>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6" name="TextBox 25">
            <a:extLst>
              <a:ext uri="{FF2B5EF4-FFF2-40B4-BE49-F238E27FC236}">
                <a16:creationId xmlns:a16="http://schemas.microsoft.com/office/drawing/2014/main" id="{8F127935-D690-C7A0-389A-CC71E4870147}"/>
              </a:ext>
            </a:extLst>
          </p:cNvPr>
          <p:cNvSpPr txBox="1"/>
          <p:nvPr userDrawn="1"/>
        </p:nvSpPr>
        <p:spPr>
          <a:xfrm>
            <a:off x="3761737" y="3422760"/>
            <a:ext cx="3590108"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Tree>
    <p:extLst>
      <p:ext uri="{BB962C8B-B14F-4D97-AF65-F5344CB8AC3E}">
        <p14:creationId xmlns:p14="http://schemas.microsoft.com/office/powerpoint/2010/main" val="2180361108"/>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5284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34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9" r:id="rId3"/>
    <p:sldLayoutId id="2147483685" r:id="rId4"/>
    <p:sldLayoutId id="2147483687" r:id="rId5"/>
    <p:sldLayoutId id="2147483690" r:id="rId6"/>
    <p:sldLayoutId id="2147483692" r:id="rId7"/>
    <p:sldLayoutId id="2147483693"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6549B-3C89-7F05-3E97-0C549036E800}"/>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D449B914-5605-E005-1F5C-D569DFEB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F1C0AC8-B402-1097-06B2-AFB8A232069C}"/>
              </a:ext>
            </a:extLst>
          </p:cNvPr>
          <p:cNvSpPr txBox="1"/>
          <p:nvPr/>
        </p:nvSpPr>
        <p:spPr>
          <a:xfrm>
            <a:off x="885379" y="1917240"/>
            <a:ext cx="2918498" cy="528172"/>
          </a:xfrm>
          <a:prstGeom prst="rect">
            <a:avLst/>
          </a:prstGeom>
          <a:noFill/>
          <a:ln>
            <a:noFill/>
          </a:ln>
        </p:spPr>
        <p:txBody>
          <a:bodyPr wrap="square" rtlCol="0">
            <a:noAutofit/>
          </a:bodyPr>
          <a:lstStyle/>
          <a:p>
            <a:pPr marL="0"/>
            <a:r>
              <a:rPr lang="en-US" sz="1600" b="1" dirty="0">
                <a:solidFill>
                  <a:srgbClr val="D2672B"/>
                </a:solidFill>
                <a:latin typeface="Century Gothic" panose="020B0502020202020204" pitchFamily="34" charset="0"/>
              </a:rPr>
              <a:t>Project Short Title (Location)</a:t>
            </a:r>
          </a:p>
          <a:p>
            <a:pPr marL="0"/>
            <a:r>
              <a:rPr lang="en-US" sz="1600" b="1" dirty="0">
                <a:solidFill>
                  <a:srgbClr val="D2672B"/>
                </a:solidFill>
                <a:latin typeface="Century Gothic" panose="020B0502020202020204" pitchFamily="34" charset="0"/>
              </a:rPr>
              <a:t>Agriculture</a:t>
            </a:r>
          </a:p>
        </p:txBody>
      </p:sp>
      <p:pic>
        <p:nvPicPr>
          <p:cNvPr id="5" name="Picture 4">
            <a:extLst>
              <a:ext uri="{FF2B5EF4-FFF2-40B4-BE49-F238E27FC236}">
                <a16:creationId xmlns:a16="http://schemas.microsoft.com/office/drawing/2014/main" id="{293870DA-ADCF-3F04-A365-6B982EC73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Box 5">
            <a:extLst>
              <a:ext uri="{FF2B5EF4-FFF2-40B4-BE49-F238E27FC236}">
                <a16:creationId xmlns:a16="http://schemas.microsoft.com/office/drawing/2014/main" id="{CAC4B095-996D-490F-F6B1-4487C095B7D2}"/>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5A4D4E53-D3F5-4857-EAE7-AA341B379D98}"/>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8" name="TextBox 7">
            <a:extLst>
              <a:ext uri="{FF2B5EF4-FFF2-40B4-BE49-F238E27FC236}">
                <a16:creationId xmlns:a16="http://schemas.microsoft.com/office/drawing/2014/main" id="{F25CEF40-2A7C-0CE6-F2D6-DCEEA1AEE453}"/>
              </a:ext>
            </a:extLst>
          </p:cNvPr>
          <p:cNvSpPr txBox="1"/>
          <p:nvPr/>
        </p:nvSpPr>
        <p:spPr>
          <a:xfrm>
            <a:off x="389482" y="2570403"/>
            <a:ext cx="3462292" cy="1140660"/>
          </a:xfrm>
          <a:prstGeom prst="rect">
            <a:avLst/>
          </a:prstGeom>
          <a:noFill/>
          <a:ln>
            <a:noFill/>
          </a:ln>
        </p:spPr>
        <p:txBody>
          <a:bodyPr wrap="square" rtlCol="0">
            <a:noAutofit/>
          </a:bodyPr>
          <a:lstStyle/>
          <a:p>
            <a:pPr marL="0"/>
            <a:r>
              <a:rPr lang="en-US" sz="1600" dirty="0">
                <a:solidFill>
                  <a:srgbClr val="D2672B"/>
                </a:solidFill>
                <a:latin typeface="Century Gothic" panose="020B0502020202020204" pitchFamily="34" charset="0"/>
              </a:rPr>
              <a:t>Project Full Title</a:t>
            </a:r>
            <a:endParaRPr lang="en-US" sz="1600" dirty="0">
              <a:solidFill>
                <a:srgbClr val="D2672B"/>
              </a:solidFill>
            </a:endParaRPr>
          </a:p>
        </p:txBody>
      </p:sp>
      <p:sp>
        <p:nvSpPr>
          <p:cNvPr id="9" name="Rectangle 8">
            <a:extLst>
              <a:ext uri="{FF2B5EF4-FFF2-40B4-BE49-F238E27FC236}">
                <a16:creationId xmlns:a16="http://schemas.microsoft.com/office/drawing/2014/main" id="{E3D738FD-051B-22B4-FF6A-C24587DEF761}"/>
              </a:ext>
            </a:extLst>
          </p:cNvPr>
          <p:cNvSpPr/>
          <p:nvPr/>
        </p:nvSpPr>
        <p:spPr>
          <a:xfrm>
            <a:off x="4154892" y="2357899"/>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3086CA-E99B-EC0E-90C4-7B3D8216854C}"/>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1" name="TextBox 10">
            <a:extLst>
              <a:ext uri="{FF2B5EF4-FFF2-40B4-BE49-F238E27FC236}">
                <a16:creationId xmlns:a16="http://schemas.microsoft.com/office/drawing/2014/main" id="{43AFA7AD-E122-FD9F-1A44-152DBE7863CE}"/>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2" name="Rectangle 11">
            <a:extLst>
              <a:ext uri="{FF2B5EF4-FFF2-40B4-BE49-F238E27FC236}">
                <a16:creationId xmlns:a16="http://schemas.microsoft.com/office/drawing/2014/main" id="{9ED63CC2-1467-7461-8FE6-CB5D3E6823B4}"/>
              </a:ext>
            </a:extLst>
          </p:cNvPr>
          <p:cNvSpPr/>
          <p:nvPr/>
        </p:nvSpPr>
        <p:spPr>
          <a:xfrm>
            <a:off x="4154892" y="5096221"/>
            <a:ext cx="3236508" cy="262968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30D14F-7DE3-2093-407E-2F5B23F62D3A}"/>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4" name="TextBox 13">
            <a:extLst>
              <a:ext uri="{FF2B5EF4-FFF2-40B4-BE49-F238E27FC236}">
                <a16:creationId xmlns:a16="http://schemas.microsoft.com/office/drawing/2014/main" id="{FE938B75-272E-1F88-BE24-A3499E63B165}"/>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5" name="TextBox 14">
            <a:extLst>
              <a:ext uri="{FF2B5EF4-FFF2-40B4-BE49-F238E27FC236}">
                <a16:creationId xmlns:a16="http://schemas.microsoft.com/office/drawing/2014/main" id="{D27445B5-B0EC-5776-B90E-15C5DE87FCE2}"/>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6" name="TextBox 15">
            <a:extLst>
              <a:ext uri="{FF2B5EF4-FFF2-40B4-BE49-F238E27FC236}">
                <a16:creationId xmlns:a16="http://schemas.microsoft.com/office/drawing/2014/main" id="{96DC18D2-C9AC-1D34-9C02-373B60DE3B05}"/>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7" name="TextBox 16">
            <a:extLst>
              <a:ext uri="{FF2B5EF4-FFF2-40B4-BE49-F238E27FC236}">
                <a16:creationId xmlns:a16="http://schemas.microsoft.com/office/drawing/2014/main" id="{013A18AE-93E6-831A-1854-354C7F8FAB1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18" name="TextBox 17">
            <a:extLst>
              <a:ext uri="{FF2B5EF4-FFF2-40B4-BE49-F238E27FC236}">
                <a16:creationId xmlns:a16="http://schemas.microsoft.com/office/drawing/2014/main" id="{41DAB42D-0FEB-835B-B398-395CD07850BC}"/>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19" name="TextBox 18">
            <a:extLst>
              <a:ext uri="{FF2B5EF4-FFF2-40B4-BE49-F238E27FC236}">
                <a16:creationId xmlns:a16="http://schemas.microsoft.com/office/drawing/2014/main" id="{EA4B2AE2-D302-660E-3AAC-B14479E57A2A}"/>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1DC86DD-D310-C17D-13CD-5FC68C2951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1" name="Picture 20" descr="Diagram&#10;&#10;Description automatically generated">
            <a:extLst>
              <a:ext uri="{FF2B5EF4-FFF2-40B4-BE49-F238E27FC236}">
                <a16:creationId xmlns:a16="http://schemas.microsoft.com/office/drawing/2014/main" id="{DBF50937-6CB2-BC84-34E7-7A1174DB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22" name="Rectangle 21">
            <a:extLst>
              <a:ext uri="{FF2B5EF4-FFF2-40B4-BE49-F238E27FC236}">
                <a16:creationId xmlns:a16="http://schemas.microsoft.com/office/drawing/2014/main" id="{903EE562-DE81-7036-627F-ACE3852FF9D4}"/>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8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A8A19-BF91-5682-F1E9-DB7EA8AE65E0}"/>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8C68ECF-1220-267A-ECB5-BB8B74309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AAAEFD1-194E-3ED9-2DE3-05364227ACE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E92F7C3C-F428-39F4-2165-8FE7DB43477C}"/>
              </a:ext>
            </a:extLst>
          </p:cNvPr>
          <p:cNvSpPr/>
          <p:nvPr/>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E827E-5A75-71F9-13B5-05996B61620A}"/>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FE7E5EA1-DFD4-976B-AF6F-A16790CD8CA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61CE24B0-8D08-D5D8-4293-6583068FF457}"/>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23DE16FD-1006-EA32-6987-A6FAE8007A94}"/>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466D311B-D862-8685-8296-25FC28271675}"/>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1" name="TextBox 10">
            <a:extLst>
              <a:ext uri="{FF2B5EF4-FFF2-40B4-BE49-F238E27FC236}">
                <a16:creationId xmlns:a16="http://schemas.microsoft.com/office/drawing/2014/main" id="{BFE2E9BD-64F6-8615-325A-7B237A903A7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CDC40B69-4353-0C10-8C0B-690A3BE4732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8E3BE9A4-EADB-C677-724F-63215F0904C4}"/>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F28C5C4A-9159-2397-F5A2-978196455C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15" name="TextBox 14">
            <a:extLst>
              <a:ext uri="{FF2B5EF4-FFF2-40B4-BE49-F238E27FC236}">
                <a16:creationId xmlns:a16="http://schemas.microsoft.com/office/drawing/2014/main" id="{76585FC7-108B-CB9C-FF43-A2F6073C9917}"/>
              </a:ext>
            </a:extLst>
          </p:cNvPr>
          <p:cNvSpPr txBox="1"/>
          <p:nvPr/>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Agriculture</a:t>
            </a:r>
          </a:p>
        </p:txBody>
      </p:sp>
      <p:sp>
        <p:nvSpPr>
          <p:cNvPr id="16" name="TextBox 15">
            <a:extLst>
              <a:ext uri="{FF2B5EF4-FFF2-40B4-BE49-F238E27FC236}">
                <a16:creationId xmlns:a16="http://schemas.microsoft.com/office/drawing/2014/main" id="{A2115B1D-EB7D-C348-85B0-00D78668FE9E}"/>
              </a:ext>
            </a:extLst>
          </p:cNvPr>
          <p:cNvSpPr txBox="1"/>
          <p:nvPr/>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(1 line long)</a:t>
            </a:r>
          </a:p>
        </p:txBody>
      </p:sp>
      <p:pic>
        <p:nvPicPr>
          <p:cNvPr id="17" name="Picture 16" descr="Diagram&#10;&#10;Description automatically generated">
            <a:extLst>
              <a:ext uri="{FF2B5EF4-FFF2-40B4-BE49-F238E27FC236}">
                <a16:creationId xmlns:a16="http://schemas.microsoft.com/office/drawing/2014/main" id="{0083EC27-8BE9-F7DB-CE62-0B83E664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FAEE0A2D-1B09-5CC5-3014-104F7AE92E3B}"/>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EE128-9D49-83E9-CDCA-A33BBA01E794}"/>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AD03CB1A-3E52-7AD5-EBA1-370C52A47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4F2CA789-5F8A-1C34-6688-4E732D744E2E}"/>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5D950D5D-04B7-4858-6831-0D0CFC015538}"/>
              </a:ext>
            </a:extLst>
          </p:cNvPr>
          <p:cNvSpPr/>
          <p:nvPr/>
        </p:nvSpPr>
        <p:spPr>
          <a:xfrm>
            <a:off x="3997414" y="3078715"/>
            <a:ext cx="3393986" cy="251037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BD5B9-66C2-8B90-71DF-90E628B715DD}"/>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20DEEBCE-D149-8797-0ECC-96C36561523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90503CB5-E44F-F71B-1DFB-C65EFCD892B8}"/>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803AD3AF-6B0A-E7AC-BF48-1B707AF5779D}"/>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D321C145-8D03-0300-B317-78F0E58546FD}"/>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1" name="TextBox 10">
            <a:extLst>
              <a:ext uri="{FF2B5EF4-FFF2-40B4-BE49-F238E27FC236}">
                <a16:creationId xmlns:a16="http://schemas.microsoft.com/office/drawing/2014/main" id="{7A073469-8D42-F3A6-3A32-4F7701CE5544}"/>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1D01214F-DB40-3C97-BC57-12BAC0AA657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61809D55-6C46-AB92-8672-F5D4C40B7E78}"/>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9DD6AC6F-1B3C-31A6-EB0F-9B5A46129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2013615"/>
            <a:ext cx="707093" cy="707093"/>
          </a:xfrm>
          <a:prstGeom prst="rect">
            <a:avLst/>
          </a:prstGeom>
        </p:spPr>
      </p:pic>
      <p:sp>
        <p:nvSpPr>
          <p:cNvPr id="15" name="TextBox 14">
            <a:extLst>
              <a:ext uri="{FF2B5EF4-FFF2-40B4-BE49-F238E27FC236}">
                <a16:creationId xmlns:a16="http://schemas.microsoft.com/office/drawing/2014/main" id="{4D89841A-65A7-6F53-6258-648899EB2304}"/>
              </a:ext>
            </a:extLst>
          </p:cNvPr>
          <p:cNvSpPr txBox="1"/>
          <p:nvPr/>
        </p:nvSpPr>
        <p:spPr>
          <a:xfrm>
            <a:off x="1110034" y="1933886"/>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Short Title Agriculture</a:t>
            </a:r>
          </a:p>
        </p:txBody>
      </p:sp>
      <p:sp>
        <p:nvSpPr>
          <p:cNvPr id="16" name="TextBox 15">
            <a:extLst>
              <a:ext uri="{FF2B5EF4-FFF2-40B4-BE49-F238E27FC236}">
                <a16:creationId xmlns:a16="http://schemas.microsoft.com/office/drawing/2014/main" id="{2B5ECD7B-66F4-CC75-23F8-21CFC370E12B}"/>
              </a:ext>
            </a:extLst>
          </p:cNvPr>
          <p:cNvSpPr txBox="1"/>
          <p:nvPr/>
        </p:nvSpPr>
        <p:spPr>
          <a:xfrm>
            <a:off x="1110034" y="2197076"/>
            <a:ext cx="6281366" cy="490920"/>
          </a:xfrm>
          <a:prstGeom prst="rect">
            <a:avLst/>
          </a:prstGeom>
          <a:noFill/>
        </p:spPr>
        <p:txBody>
          <a:bodyPr wrap="square">
            <a:noAutofit/>
          </a:bodyPr>
          <a:lstStyle/>
          <a:p>
            <a:pPr marL="0" marR="0" lvl="0" indent="0" algn="l" defTabSz="777240" rtl="0" eaLnBrk="1" fontAlgn="auto" latinLnBrk="0" hangingPunct="1">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(2 lines long)</a:t>
            </a:r>
          </a:p>
          <a:p>
            <a:pPr defTabSz="777240">
              <a:defRPr/>
            </a:pPr>
            <a:r>
              <a:rPr kumimoji="0" lang="en-US" sz="1400" b="0"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95B0E911-BAED-D6FA-FDCE-0B18CE33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74E508D7-35F8-2040-1818-9FEC7E3E1232}"/>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6A798-6B5F-0985-DAD6-F6ADC693C0CD}"/>
              </a:ext>
            </a:extLst>
          </p:cNvPr>
          <p:cNvSpPr txBox="1"/>
          <p:nvPr/>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3" name="TextBox 2">
            <a:extLst>
              <a:ext uri="{FF2B5EF4-FFF2-40B4-BE49-F238E27FC236}">
                <a16:creationId xmlns:a16="http://schemas.microsoft.com/office/drawing/2014/main" id="{96362554-70DF-3047-EB44-85759D73E5B2}"/>
              </a:ext>
            </a:extLst>
          </p:cNvPr>
          <p:cNvSpPr txBox="1"/>
          <p:nvPr/>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4" name="Rectangle 3">
            <a:extLst>
              <a:ext uri="{FF2B5EF4-FFF2-40B4-BE49-F238E27FC236}">
                <a16:creationId xmlns:a16="http://schemas.microsoft.com/office/drawing/2014/main" id="{D6891BF4-D2D4-1C1E-05E1-AF63C8A418CC}"/>
              </a:ext>
            </a:extLst>
          </p:cNvPr>
          <p:cNvSpPr/>
          <p:nvPr/>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0F02A332-6E9D-6331-CDFE-31D90BFEE75C}"/>
              </a:ext>
            </a:extLst>
          </p:cNvPr>
          <p:cNvSpPr txBox="1"/>
          <p:nvPr/>
        </p:nvSpPr>
        <p:spPr>
          <a:xfrm>
            <a:off x="304800" y="276113"/>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Purpose</a:t>
            </a:r>
            <a:endParaRPr lang="en-US" sz="120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grpSp>
        <p:nvGrpSpPr>
          <p:cNvPr id="6" name="Group 5">
            <a:extLst>
              <a:ext uri="{FF2B5EF4-FFF2-40B4-BE49-F238E27FC236}">
                <a16:creationId xmlns:a16="http://schemas.microsoft.com/office/drawing/2014/main" id="{A26D09DE-DAA8-1CB5-3117-50EFE1540892}"/>
              </a:ext>
            </a:extLst>
          </p:cNvPr>
          <p:cNvGrpSpPr/>
          <p:nvPr/>
        </p:nvGrpSpPr>
        <p:grpSpPr>
          <a:xfrm>
            <a:off x="6401562" y="8329066"/>
            <a:ext cx="1173008" cy="1156790"/>
            <a:chOff x="4007617" y="8079884"/>
            <a:chExt cx="1173008" cy="1156790"/>
          </a:xfrm>
        </p:grpSpPr>
        <p:pic>
          <p:nvPicPr>
            <p:cNvPr id="7" name="Picture 6" descr="QR Code for the NASA Applied Science Website&#10;&#10;https://appliedsciences.nasa.gov/nasadevelop">
              <a:extLst>
                <a:ext uri="{FF2B5EF4-FFF2-40B4-BE49-F238E27FC236}">
                  <a16:creationId xmlns:a16="http://schemas.microsoft.com/office/drawing/2014/main" id="{D5F6F9C3-3D46-9B26-A50B-32F3578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8" name="TextBox 7">
              <a:extLst>
                <a:ext uri="{FF2B5EF4-FFF2-40B4-BE49-F238E27FC236}">
                  <a16:creationId xmlns:a16="http://schemas.microsoft.com/office/drawing/2014/main" id="{FB5E92E2-449C-C9A8-BEF6-29AAEC7B97E2}"/>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9" name="Rectangle 8">
            <a:extLst>
              <a:ext uri="{FF2B5EF4-FFF2-40B4-BE49-F238E27FC236}">
                <a16:creationId xmlns:a16="http://schemas.microsoft.com/office/drawing/2014/main" id="{6872BF1F-E534-329D-0691-AA9E64BD21CF}"/>
              </a:ext>
            </a:extLst>
          </p:cNvPr>
          <p:cNvSpPr/>
          <p:nvPr/>
        </p:nvSpPr>
        <p:spPr>
          <a:xfrm>
            <a:off x="3745781" y="265242"/>
            <a:ext cx="3721815" cy="2765155"/>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4E59E-837E-960E-86C9-3E107007B8AC}"/>
              </a:ext>
            </a:extLst>
          </p:cNvPr>
          <p:cNvSpPr txBox="1"/>
          <p:nvPr/>
        </p:nvSpPr>
        <p:spPr>
          <a:xfrm>
            <a:off x="3804433" y="3241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46F1290-F6E4-6D56-6D98-D6EEA11E395F}"/>
              </a:ext>
            </a:extLst>
          </p:cNvPr>
          <p:cNvSpPr txBox="1"/>
          <p:nvPr/>
        </p:nvSpPr>
        <p:spPr>
          <a:xfrm>
            <a:off x="3886200" y="564056"/>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2" name="Text Placeholder 16">
            <a:extLst>
              <a:ext uri="{FF2B5EF4-FFF2-40B4-BE49-F238E27FC236}">
                <a16:creationId xmlns:a16="http://schemas.microsoft.com/office/drawing/2014/main" id="{BBAF29C3-E857-5470-3A31-EFA07858CC8B}"/>
              </a:ext>
            </a:extLst>
          </p:cNvPr>
          <p:cNvSpPr txBox="1">
            <a:spLocks/>
          </p:cNvSpPr>
          <p:nvPr/>
        </p:nvSpPr>
        <p:spPr>
          <a:xfrm>
            <a:off x="304801" y="6789950"/>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Team Members</a:t>
            </a:r>
            <a:endParaRPr lang="en-US" sz="1000" b="1" dirty="0">
              <a:solidFill>
                <a:srgbClr val="D2672B"/>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3" name="TextBox 12">
            <a:extLst>
              <a:ext uri="{FF2B5EF4-FFF2-40B4-BE49-F238E27FC236}">
                <a16:creationId xmlns:a16="http://schemas.microsoft.com/office/drawing/2014/main" id="{99F6C1CB-05A8-14D5-33AA-CAB21B57D1A2}"/>
              </a:ext>
            </a:extLst>
          </p:cNvPr>
          <p:cNvSpPr txBox="1"/>
          <p:nvPr/>
        </p:nvSpPr>
        <p:spPr>
          <a:xfrm>
            <a:off x="3745782" y="6796485"/>
            <a:ext cx="3721816"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Partners</a:t>
            </a:r>
            <a:endParaRPr lang="en-US" sz="1050" b="0" i="0" u="none" strike="noStrike" baseline="0" dirty="0">
              <a:solidFill>
                <a:srgbClr val="D2672B"/>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14" name="Group 13">
            <a:extLst>
              <a:ext uri="{FF2B5EF4-FFF2-40B4-BE49-F238E27FC236}">
                <a16:creationId xmlns:a16="http://schemas.microsoft.com/office/drawing/2014/main" id="{1D0BF7A5-E25B-6F44-9CC4-0954164C1822}"/>
              </a:ext>
            </a:extLst>
          </p:cNvPr>
          <p:cNvGrpSpPr/>
          <p:nvPr/>
        </p:nvGrpSpPr>
        <p:grpSpPr>
          <a:xfrm>
            <a:off x="197830" y="8342935"/>
            <a:ext cx="1086960" cy="1086960"/>
            <a:chOff x="-7071360" y="11654120"/>
            <a:chExt cx="3202416" cy="3202416"/>
          </a:xfrm>
        </p:grpSpPr>
        <p:sp>
          <p:nvSpPr>
            <p:cNvPr id="15" name="Oval 14">
              <a:extLst>
                <a:ext uri="{FF2B5EF4-FFF2-40B4-BE49-F238E27FC236}">
                  <a16:creationId xmlns:a16="http://schemas.microsoft.com/office/drawing/2014/main" id="{BE3193EB-1102-82EA-3B47-D8F0A5351D5E}"/>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sign, device, meter&#10;&#10;Description automatically generated">
              <a:extLst>
                <a:ext uri="{FF2B5EF4-FFF2-40B4-BE49-F238E27FC236}">
                  <a16:creationId xmlns:a16="http://schemas.microsoft.com/office/drawing/2014/main" id="{0BF2FF96-2C82-DB41-C99C-B69902EC2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17" name="TextBox 16">
            <a:extLst>
              <a:ext uri="{FF2B5EF4-FFF2-40B4-BE49-F238E27FC236}">
                <a16:creationId xmlns:a16="http://schemas.microsoft.com/office/drawing/2014/main" id="{21982325-A552-F04B-A65F-E38F0F2F79FE}"/>
              </a:ext>
            </a:extLst>
          </p:cNvPr>
          <p:cNvSpPr txBox="1"/>
          <p:nvPr/>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xtBox 17">
            <a:extLst>
              <a:ext uri="{FF2B5EF4-FFF2-40B4-BE49-F238E27FC236}">
                <a16:creationId xmlns:a16="http://schemas.microsoft.com/office/drawing/2014/main" id="{4FC58EA2-7F33-9E94-0B86-A51DFBFB0BF8}"/>
              </a:ext>
            </a:extLst>
          </p:cNvPr>
          <p:cNvSpPr txBox="1"/>
          <p:nvPr/>
        </p:nvSpPr>
        <p:spPr>
          <a:xfrm>
            <a:off x="3761736" y="3307001"/>
            <a:ext cx="3721815"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2672B"/>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D2672B"/>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9" name="Rectangle 18">
            <a:extLst>
              <a:ext uri="{FF2B5EF4-FFF2-40B4-BE49-F238E27FC236}">
                <a16:creationId xmlns:a16="http://schemas.microsoft.com/office/drawing/2014/main" id="{468DC5A6-3329-A46C-B2D1-5E6501771441}"/>
              </a:ext>
            </a:extLst>
          </p:cNvPr>
          <p:cNvSpPr/>
          <p:nvPr/>
        </p:nvSpPr>
        <p:spPr>
          <a:xfrm>
            <a:off x="304799" y="265242"/>
            <a:ext cx="7162799" cy="7964715"/>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81FDD-94A2-B3D4-525E-0FC3DAD19E27}"/>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9DBB-D8E0-7BE7-62EB-304F807A5F0C}"/>
              </a:ext>
            </a:extLst>
          </p:cNvPr>
          <p:cNvSpPr/>
          <p:nvPr/>
        </p:nvSpPr>
        <p:spPr>
          <a:xfrm>
            <a:off x="304799" y="381000"/>
            <a:ext cx="7162799" cy="784895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020198"/>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6703</TotalTime>
  <Words>967</Words>
  <Application>Microsoft Office PowerPoint</Application>
  <PresentationFormat>Custom</PresentationFormat>
  <Paragraphs>135</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Garamond</vt:lpstr>
      <vt:lpstr>Helvetica</vt:lpstr>
      <vt:lpstr>EXAMPLES (Locked)</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34</cp:revision>
  <dcterms:created xsi:type="dcterms:W3CDTF">2022-01-28T14:48:32Z</dcterms:created>
  <dcterms:modified xsi:type="dcterms:W3CDTF">2025-01-24T17:23:41Z</dcterms:modified>
</cp:coreProperties>
</file>