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895999"/>
    <a:srgbClr val="266E98"/>
    <a:srgbClr val="56ADB2"/>
    <a:srgbClr val="D0652A"/>
    <a:srgbClr val="9B3D3B"/>
    <a:srgbClr val="751811"/>
    <a:srgbClr val="964135"/>
    <a:srgbClr val="7DB761"/>
    <a:srgbClr val="929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7CC4D2-5564-F32D-7B56-6435CE2D53ED}" v="18" dt="2021-01-28T22:03:38.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7" d="100"/>
          <a:sy n="17" d="100"/>
        </p:scale>
        <p:origin x="-2256" y="-160"/>
      </p:cViewPr>
      <p:guideLst>
        <p:guide orient="horz" pos="20736"/>
        <p:guide pos="7440"/>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Ramberg" userId="S::nicole.ramberg@ssaihq.com::8bea0ed3-6ffd-45f5-964f-03d92dae60bc" providerId="AD" clId="Web-{AC7CC4D2-5564-F32D-7B56-6435CE2D53ED}"/>
    <pc:docChg chg="">
      <pc:chgData name="Nicole Ramberg" userId="S::nicole.ramberg@ssaihq.com::8bea0ed3-6ffd-45f5-964f-03d92dae60bc" providerId="AD" clId="Web-{AC7CC4D2-5564-F32D-7B56-6435CE2D53ED}" dt="2021-01-28T22:03:38.096" v="17"/>
      <pc:docMkLst>
        <pc:docMk/>
      </pc:docMkLst>
      <pc:sldChg chg="modCm">
        <pc:chgData name="Nicole Ramberg" userId="S::nicole.ramberg@ssaihq.com::8bea0ed3-6ffd-45f5-964f-03d92dae60bc" providerId="AD" clId="Web-{AC7CC4D2-5564-F32D-7B56-6435CE2D53ED}" dt="2021-01-28T22:02:19.719" v="5"/>
        <pc:sldMkLst>
          <pc:docMk/>
          <pc:sldMk cId="1532886728" sldId="259"/>
        </pc:sldMkLst>
      </pc:sldChg>
      <pc:sldChg chg="modCm">
        <pc:chgData name="Nicole Ramberg" userId="S::nicole.ramberg@ssaihq.com::8bea0ed3-6ffd-45f5-964f-03d92dae60bc" providerId="AD" clId="Web-{AC7CC4D2-5564-F32D-7B56-6435CE2D53ED}" dt="2021-01-28T22:02:56.611" v="11"/>
        <pc:sldMkLst>
          <pc:docMk/>
          <pc:sldMk cId="3629063796" sldId="260"/>
        </pc:sldMkLst>
      </pc:sldChg>
      <pc:sldChg chg="modCm">
        <pc:chgData name="Nicole Ramberg" userId="S::nicole.ramberg@ssaihq.com::8bea0ed3-6ffd-45f5-964f-03d92dae60bc" providerId="AD" clId="Web-{AC7CC4D2-5564-F32D-7B56-6435CE2D53ED}" dt="2021-01-28T22:03:38.096"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 </a:t>
            </a:r>
            <a:r>
              <a:rPr lang="en-US" dirty="0" smtClean="0">
                <a:solidFill>
                  <a:srgbClr val="9DB13E"/>
                </a:solidFill>
              </a:rPr>
              <a:t>|</a:t>
            </a:r>
            <a:r>
              <a:rPr lang="en-US" spc="100" baseline="0" dirty="0" smtClean="0">
                <a:solidFill>
                  <a:srgbClr val="9DB13E"/>
                </a:solidFill>
              </a:rPr>
              <a:t>Fall</a:t>
            </a:r>
            <a:r>
              <a:rPr lang="en-US" dirty="0" smtClean="0">
                <a:solidFill>
                  <a:srgbClr val="9DB13E"/>
                </a:solidFill>
              </a:rPr>
              <a:t> </a:t>
            </a:r>
            <a:r>
              <a:rPr lang="en-US" dirty="0">
                <a:solidFill>
                  <a:srgbClr val="9DB13E"/>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9DB13E"/>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9DB13E"/>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8168" y="889765"/>
            <a:ext cx="2468880" cy="246888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0787" y="34725356"/>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4" Type="http://schemas.openxmlformats.org/officeDocument/2006/relationships/image" Target="../media/image5.jpe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061" y="30812230"/>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9DB13E"/>
              </a:solidFill>
            </a:endParaRPr>
          </a:p>
        </p:txBody>
      </p:sp>
      <p:sp>
        <p:nvSpPr>
          <p:cNvPr id="1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36753" y="310341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4994" y="30812230"/>
            <a:ext cx="2103120" cy="2103120"/>
          </a:xfrm>
          <a:prstGeom prst="rect">
            <a:avLst/>
          </a:prstGeom>
        </p:spPr>
      </p:pic>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2927" y="30812230"/>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0859" y="30812230"/>
            <a:ext cx="2103120" cy="2103120"/>
          </a:xfrm>
          <a:prstGeom prst="rect">
            <a:avLst/>
          </a:prstGeom>
        </p:spPr>
      </p:pic>
      <p:sp>
        <p:nvSpPr>
          <p:cNvPr id="37" name="Text Placeholder 16">
            <a:extLst>
              <a:ext uri="{FF2B5EF4-FFF2-40B4-BE49-F238E27FC236}">
                <a16:creationId xmlns:a16="http://schemas.microsoft.com/office/drawing/2014/main" xmlns="" id="{022322CC-70F0-3A4A-9AF8-E9511B8085C4}"/>
              </a:ext>
            </a:extLst>
          </p:cNvPr>
          <p:cNvSpPr txBox="1">
            <a:spLocks/>
          </p:cNvSpPr>
          <p:nvPr/>
        </p:nvSpPr>
        <p:spPr>
          <a:xfrm>
            <a:off x="840343" y="10089209"/>
            <a:ext cx="11430001" cy="460493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9DB13E"/>
              </a:solidFill>
            </a:endParaRPr>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60493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467752"/>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9755014"/>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54"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55" name="Picture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4994" y="30812230"/>
            <a:ext cx="2103120" cy="2103120"/>
          </a:xfrm>
          <a:prstGeom prst="rect">
            <a:avLst/>
          </a:prstGeom>
        </p:spPr>
      </p:pic>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2927" y="30812230"/>
            <a:ext cx="2103120" cy="2103120"/>
          </a:xfrm>
          <a:prstGeom prst="rect">
            <a:avLst/>
          </a:prstGeom>
        </p:spPr>
      </p:pic>
      <p:pic>
        <p:nvPicPr>
          <p:cNvPr id="57" name="Picture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061" y="30812230"/>
            <a:ext cx="2103120" cy="2103120"/>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0859" y="30812230"/>
            <a:ext cx="2103120" cy="2103120"/>
          </a:xfrm>
          <a:prstGeom prst="rect">
            <a:avLst/>
          </a:prstGeom>
        </p:spPr>
      </p:pic>
      <p:sp>
        <p:nvSpPr>
          <p:cNvPr id="39" name="Text Placeholder 16"/>
          <p:cNvSpPr txBox="1">
            <a:spLocks/>
          </p:cNvSpPr>
          <p:nvPr/>
        </p:nvSpPr>
        <p:spPr>
          <a:xfrm>
            <a:off x="12710483" y="24098911"/>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9DB13E"/>
              </a:solidFill>
            </a:endParaRPr>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7822276"/>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560998"/>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7822276"/>
            <a:ext cx="3849131"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0794" y="30812230"/>
            <a:ext cx="2103120" cy="2103120"/>
          </a:xfrm>
          <a:prstGeom prst="rect">
            <a:avLst/>
          </a:prstGeom>
        </p:spPr>
      </p:pic>
      <p:pic>
        <p:nvPicPr>
          <p:cNvPr id="52" name="Picture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8727" y="30812230"/>
            <a:ext cx="2103120" cy="2103120"/>
          </a:xfrm>
          <a:prstGeom prst="rect">
            <a:avLst/>
          </a:prstGeom>
        </p:spPr>
      </p:pic>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2861" y="30812230"/>
            <a:ext cx="2103120" cy="2103120"/>
          </a:xfrm>
          <a:prstGeom prst="rect">
            <a:avLst/>
          </a:prstGeom>
        </p:spPr>
      </p:pic>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26659" y="30812230"/>
            <a:ext cx="2103120" cy="2103120"/>
          </a:xfrm>
          <a:prstGeom prst="rect">
            <a:avLst/>
          </a:prstGeom>
        </p:spPr>
      </p:pic>
      <p:sp>
        <p:nvSpPr>
          <p:cNvPr id="33" name="Text Placeholder 16"/>
          <p:cNvSpPr txBox="1">
            <a:spLocks/>
          </p:cNvSpPr>
          <p:nvPr/>
        </p:nvSpPr>
        <p:spPr>
          <a:xfrm>
            <a:off x="878674" y="26971770"/>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xmlns="" id="{022322CC-70F0-3A4A-9AF8-E9511B8085C4}"/>
              </a:ext>
            </a:extLst>
          </p:cNvPr>
          <p:cNvSpPr txBox="1">
            <a:spLocks/>
          </p:cNvSpPr>
          <p:nvPr/>
        </p:nvSpPr>
        <p:spPr>
          <a:xfrm>
            <a:off x="802760" y="8560610"/>
            <a:ext cx="11430001" cy="460493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5"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9DB13E"/>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07D12D-13EE-4315-BABF-7279EBCF60BB}">
  <ds:schemaRef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21e6a8e8-1dff-48a6-ab9b-8d556c6946c0"/>
    <ds:schemaRef ds:uri="http://www.w3.org/XML/1998/namespace"/>
  </ds:schemaRefs>
</ds:datastoreItem>
</file>

<file path=customXml/itemProps2.xml><?xml version="1.0" encoding="utf-8"?>
<ds:datastoreItem xmlns:ds="http://schemas.openxmlformats.org/officeDocument/2006/customXml" ds:itemID="{4FD4A482-DED4-49D2-9E2D-47C936C3AABF}">
  <ds:schemaRefs>
    <ds:schemaRef ds:uri="http://schemas.microsoft.com/sharepoint/v3/contenttype/forms"/>
  </ds:schemaRefs>
</ds:datastoreItem>
</file>

<file path=customXml/itemProps3.xml><?xml version="1.0" encoding="utf-8"?>
<ds:datastoreItem xmlns:ds="http://schemas.openxmlformats.org/officeDocument/2006/customXml" ds:itemID="{9595DB3E-3389-4ED5-B1BB-B70BDDFB3E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25146</TotalTime>
  <Words>1463</Words>
  <Application>Microsoft Macintosh PowerPoint</Application>
  <PresentationFormat>Custom</PresentationFormat>
  <Paragraphs>133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191</cp:revision>
  <dcterms:created xsi:type="dcterms:W3CDTF">2019-02-05T16:32:03Z</dcterms:created>
  <dcterms:modified xsi:type="dcterms:W3CDTF">2021-09-13T18:55:16Z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