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9" r:id="rId5"/>
    <p:sldId id="260" r:id="rId6"/>
    <p:sldId id="261" r:id="rId7"/>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pos="7440" userDrawn="1">
          <p15:clr>
            <a:srgbClr val="A4A3A4"/>
          </p15:clr>
        </p15:guide>
        <p15:guide id="2" orient="horz" pos="20736" userDrawn="1">
          <p15:clr>
            <a:srgbClr val="A4A3A4"/>
          </p15:clr>
        </p15:guide>
        <p15:guide id="3" pos="8184" userDrawn="1">
          <p15:clr>
            <a:srgbClr val="A4A3A4"/>
          </p15:clr>
        </p15:guide>
        <p15:guide id="4" pos="150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25"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DB13E"/>
    <a:srgbClr val="895999"/>
    <a:srgbClr val="266E98"/>
    <a:srgbClr val="56ADB2"/>
    <a:srgbClr val="D0652A"/>
    <a:srgbClr val="9B3D3B"/>
    <a:srgbClr val="751811"/>
    <a:srgbClr val="964135"/>
    <a:srgbClr val="7DB761"/>
    <a:srgbClr val="9299A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7CC4D2-5564-F32D-7B56-6435CE2D53ED}" v="18" dt="2021-01-28T22:03:38.0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81" autoAdjust="0"/>
    <p:restoredTop sz="94660"/>
  </p:normalViewPr>
  <p:slideViewPr>
    <p:cSldViewPr snapToGrid="0">
      <p:cViewPr varScale="1">
        <p:scale>
          <a:sx n="17" d="100"/>
          <a:sy n="17" d="100"/>
        </p:scale>
        <p:origin x="-2256" y="-160"/>
      </p:cViewPr>
      <p:guideLst>
        <p:guide orient="horz" pos="20736"/>
        <p:guide pos="7440"/>
        <p:guide pos="8184"/>
        <p:guide pos="1507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4" Type="http://schemas.microsoft.com/office/2016/11/relationships/changesInfo" Target="changesInfos/changesInfo1.xml"/><Relationship Id="rId15" Type="http://schemas.microsoft.com/office/2015/10/relationships/revisionInfo" Target="revisionInfo.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printerSettings" Target="printerSettings/printerSettings1.bin"/><Relationship Id="rId9" Type="http://schemas.openxmlformats.org/officeDocument/2006/relationships/commentAuthors" Target="commentAuthors.xml"/><Relationship Id="rId1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e Ramberg" userId="S::nicole.ramberg@ssaihq.com::8bea0ed3-6ffd-45f5-964f-03d92dae60bc" providerId="AD" clId="Web-{AC7CC4D2-5564-F32D-7B56-6435CE2D53ED}"/>
    <pc:docChg chg="">
      <pc:chgData name="Nicole Ramberg" userId="S::nicole.ramberg@ssaihq.com::8bea0ed3-6ffd-45f5-964f-03d92dae60bc" providerId="AD" clId="Web-{AC7CC4D2-5564-F32D-7B56-6435CE2D53ED}" dt="2021-01-28T22:03:38.096" v="17"/>
      <pc:docMkLst>
        <pc:docMk/>
      </pc:docMkLst>
      <pc:sldChg chg="modCm">
        <pc:chgData name="Nicole Ramberg" userId="S::nicole.ramberg@ssaihq.com::8bea0ed3-6ffd-45f5-964f-03d92dae60bc" providerId="AD" clId="Web-{AC7CC4D2-5564-F32D-7B56-6435CE2D53ED}" dt="2021-01-28T22:02:19.719" v="5"/>
        <pc:sldMkLst>
          <pc:docMk/>
          <pc:sldMk cId="1532886728" sldId="259"/>
        </pc:sldMkLst>
      </pc:sldChg>
      <pc:sldChg chg="modCm">
        <pc:chgData name="Nicole Ramberg" userId="S::nicole.ramberg@ssaihq.com::8bea0ed3-6ffd-45f5-964f-03d92dae60bc" providerId="AD" clId="Web-{AC7CC4D2-5564-F32D-7B56-6435CE2D53ED}" dt="2021-01-28T22:02:56.611" v="11"/>
        <pc:sldMkLst>
          <pc:docMk/>
          <pc:sldMk cId="3629063796" sldId="260"/>
        </pc:sldMkLst>
      </pc:sldChg>
      <pc:sldChg chg="modCm">
        <pc:chgData name="Nicole Ramberg" userId="S::nicole.ramberg@ssaihq.com::8bea0ed3-6ffd-45f5-964f-03d92dae60bc" providerId="AD" clId="Web-{AC7CC4D2-5564-F32D-7B56-6435CE2D53ED}" dt="2021-01-28T22:03:38.096" v="17"/>
        <pc:sldMkLst>
          <pc:docMk/>
          <pc:sldMk cId="913355640" sldId="261"/>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11-11T13:36:46.311" idx="10">
    <p:pos x="11229" y="831"/>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40:24.128" idx="11">
    <p:pos x="15850" y="5290"/>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41:30.191" idx="12">
    <p:pos x="2890" y="2794"/>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41:55.215" idx="13">
    <p:pos x="3226" y="5650"/>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42:21.470" idx="14">
    <p:pos x="4186" y="14026"/>
    <p:text>
Here's where you can find pictures of the satellites:
</p:text>
    <p:extLst>
      <p:ext uri="{C676402C-5697-4E1C-873F-D02D1690AC5C}">
        <p15:threadingInfo xmlns:p15="http://schemas.microsoft.com/office/powerpoint/2012/main" timeZoneBias="300"/>
      </p:ext>
    </p:extLst>
  </p:cm>
  <p:cm authorId="1" dt="2020-11-11T13:43:17.338" idx="15">
    <p:pos x="4186" y="14122"/>
    <p:text>http://www.devpedia.developexchange.com/dp/index.php?title=List_of_Satellite_Pictures</p:text>
    <p:extLst>
      <p:ext uri="{C676402C-5697-4E1C-873F-D02D1690AC5C}">
        <p15:threadingInfo xmlns:p15="http://schemas.microsoft.com/office/powerpoint/2012/main" timeZoneBias="300">
          <p15:parentCm authorId="1" idx="14"/>
        </p15:threadingInfo>
      </p:ext>
    </p:extLst>
  </p:cm>
  <p:cm authorId="1" dt="2020-11-11T13:44:10.158" idx="16">
    <p:pos x="3586" y="16546"/>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44:33.805" idx="17">
    <p:pos x="3586" y="16642"/>
    <p:text>https://support.office.com/en-us/article/Crop-a-picture-to-fit-in-a-shape-1CE8CF89-6A19-4EE4-82CA-4F8E81469590</p:text>
    <p:extLst>
      <p:ext uri="{C676402C-5697-4E1C-873F-D02D1690AC5C}">
        <p15:threadingInfo xmlns:p15="http://schemas.microsoft.com/office/powerpoint/2012/main" timeZoneBias="300">
          <p15:parentCm authorId="1" idx="16"/>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11-02T11:09:03.589" idx="2">
    <p:pos x="10868" y="715"/>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02T11:09:52.661" idx="3">
    <p:pos x="15914" y="4703"/>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02T11:10:56.485" idx="4">
    <p:pos x="2405" y="2587"/>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02T11:12:06.365" idx="5">
    <p:pos x="10110" y="2561"/>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02T11:12:42.829" idx="6">
    <p:pos x="11541" y="5628"/>
    <p:text>
Here's where you can find pictures of the satellites:
</p:text>
    <p:extLst>
      <p:ext uri="{C676402C-5697-4E1C-873F-D02D1690AC5C}">
        <p15:threadingInfo xmlns:p15="http://schemas.microsoft.com/office/powerpoint/2012/main" timeZoneBias="300"/>
      </p:ext>
    </p:extLst>
  </p:cm>
  <p:cm authorId="1" dt="2020-11-02T11:14:09.791" idx="7">
    <p:pos x="11541" y="5724"/>
    <p:text>http://www.devpedia.developexchange.com/dp/index.php?title=List_of_Satellite_Pictures</p:text>
    <p:extLst>
      <p:ext uri="{C676402C-5697-4E1C-873F-D02D1690AC5C}">
        <p15:threadingInfo xmlns:p15="http://schemas.microsoft.com/office/powerpoint/2012/main" timeZoneBias="300">
          <p15:parentCm authorId="1" idx="6"/>
        </p15:threadingInfo>
      </p:ext>
    </p:extLst>
  </p:cm>
  <p:cm authorId="1" dt="2020-11-02T11:14:35.187" idx="8">
    <p:pos x="3663" y="18790"/>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02T11:15:20.807" idx="9">
    <p:pos x="3663" y="18886"/>
    <p:text>https://support.office.com/en-us/article/Crop-a-picture-to-fit-in-a-shape-1CE8CF89-6A19-4EE4-82CA-4F8E81469590</p:text>
    <p:extLst>
      <p:ext uri="{C676402C-5697-4E1C-873F-D02D1690AC5C}">
        <p15:threadingInfo xmlns:p15="http://schemas.microsoft.com/office/powerpoint/2012/main" timeZoneBias="300">
          <p15:parentCm authorId="1" idx="8"/>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11-11T13:51:13.179" idx="18">
    <p:pos x="10666" y="634"/>
    <p:text>
Project long title should be between 50 to 60pt font, taking up a max of 3 lines. Only shrink the text size if title cannot fit in provided text box.
</p:text>
    <p:extLst>
      <p:ext uri="{C676402C-5697-4E1C-873F-D02D1690AC5C}">
        <p15:threadingInfo xmlns:p15="http://schemas.microsoft.com/office/powerpoint/2012/main" timeZoneBias="300"/>
      </p:ext>
    </p:extLst>
  </p:cm>
  <p:cm authorId="1" dt="2020-11-11T13:51:37.187" idx="19">
    <p:pos x="15658" y="4426"/>
    <p:text>
Short title should be in 100pt font. Only shrink the text size if short title cannot fit in provided text box.
</p:text>
    <p:extLst>
      <p:ext uri="{C676402C-5697-4E1C-873F-D02D1690AC5C}">
        <p15:threadingInfo xmlns:p15="http://schemas.microsoft.com/office/powerpoint/2012/main" timeZoneBias="300"/>
      </p:ext>
    </p:extLst>
  </p:cm>
  <p:cm authorId="1" dt="2020-11-11T13:51:59.316" idx="20">
    <p:pos x="2602" y="2506"/>
    <p:text>
Body text should be at least 24pt font. Captions and any other text should be at least 16pt font. Image and legend text should be the correct size, regardless of whether it is editable. Feel free to rename, move, and resize sections as needed.
</p:text>
    <p:extLst>
      <p:ext uri="{C676402C-5697-4E1C-873F-D02D1690AC5C}">
        <p15:threadingInfo xmlns:p15="http://schemas.microsoft.com/office/powerpoint/2012/main" timeZoneBias="300"/>
      </p:ext>
    </p:extLst>
  </p:cm>
  <p:cm authorId="1" dt="2020-11-11T13:52:43.260" idx="21">
    <p:pos x="2698" y="4858"/>
    <p:text>The standard DEVELOP bullet style is "standard solid round bullet" in your application area color.
</p:text>
    <p:extLst>
      <p:ext uri="{C676402C-5697-4E1C-873F-D02D1690AC5C}">
        <p15:threadingInfo xmlns:p15="http://schemas.microsoft.com/office/powerpoint/2012/main" timeZoneBias="300"/>
      </p:ext>
    </p:extLst>
  </p:cm>
  <p:cm authorId="1" dt="2020-11-11T13:53:26.491" idx="22">
    <p:pos x="11434" y="7978"/>
    <p:text>
Here's where you can find pictures of the satellites:
</p:text>
    <p:extLst>
      <p:ext uri="{C676402C-5697-4E1C-873F-D02D1690AC5C}">
        <p15:threadingInfo xmlns:p15="http://schemas.microsoft.com/office/powerpoint/2012/main" timeZoneBias="300"/>
      </p:ext>
    </p:extLst>
  </p:cm>
  <p:cm authorId="1" dt="2020-11-11T13:53:59.472" idx="23">
    <p:pos x="11434" y="8074"/>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20-11-11T13:55:45.025" idx="24">
    <p:pos x="12826" y="18298"/>
    <p:text>
List Project Leads first and include their title below their name. Headshots should include professional business attire. Images should be cropped to a circle shape at a 1.8” x 1.8” dimension and centered in aperture shape. Instruction on how to do this can be found here:
</p:text>
    <p:extLst>
      <p:ext uri="{C676402C-5697-4E1C-873F-D02D1690AC5C}">
        <p15:threadingInfo xmlns:p15="http://schemas.microsoft.com/office/powerpoint/2012/main" timeZoneBias="300"/>
      </p:ext>
    </p:extLst>
  </p:cm>
  <p:cm authorId="1" dt="2020-11-11T13:56:13.863" idx="25">
    <p:pos x="12826" y="18394"/>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 Agriculture &amp; Food Security">
    <p:spTree>
      <p:nvGrpSpPr>
        <p:cNvPr id="1" name=""/>
        <p:cNvGrpSpPr/>
        <p:nvPr/>
      </p:nvGrpSpPr>
      <p:grpSpPr>
        <a:xfrm>
          <a:off x="0" y="0"/>
          <a:ext cx="0" cy="0"/>
          <a:chOff x="0" y="0"/>
          <a:chExt cx="0" cy="0"/>
        </a:xfrm>
      </p:grpSpPr>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9DB13E"/>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sp>
        <p:nvSpPr>
          <p:cNvPr id="12" name="Text Placeholder 11"/>
          <p:cNvSpPr txBox="1">
            <a:spLocks/>
          </p:cNvSpPr>
          <p:nvPr userDrawn="1"/>
        </p:nvSpPr>
        <p:spPr>
          <a:xfrm>
            <a:off x="22114041" y="34709587"/>
            <a:ext cx="4523874"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DB13E"/>
                </a:solidFill>
              </a:rPr>
              <a:t> </a:t>
            </a:r>
            <a:r>
              <a:rPr lang="en-US" dirty="0" smtClean="0">
                <a:solidFill>
                  <a:srgbClr val="9DB13E"/>
                </a:solidFill>
              </a:rPr>
              <a:t>|</a:t>
            </a:r>
            <a:r>
              <a:rPr lang="en-US" spc="100" baseline="0" dirty="0" smtClean="0">
                <a:solidFill>
                  <a:srgbClr val="9DB13E"/>
                </a:solidFill>
              </a:rPr>
              <a:t>Fall</a:t>
            </a:r>
            <a:r>
              <a:rPr lang="en-US" dirty="0" smtClean="0">
                <a:solidFill>
                  <a:srgbClr val="9DB13E"/>
                </a:solidFill>
              </a:rPr>
              <a:t> </a:t>
            </a:r>
            <a:r>
              <a:rPr lang="en-US" dirty="0">
                <a:solidFill>
                  <a:srgbClr val="9DB13E"/>
                </a:solidFill>
              </a:rPr>
              <a:t>2021</a:t>
            </a:r>
          </a:p>
        </p:txBody>
      </p:sp>
      <p:cxnSp>
        <p:nvCxnSpPr>
          <p:cNvPr id="14" name="Straight Connector 13"/>
          <p:cNvCxnSpPr/>
          <p:nvPr userDrawn="1"/>
        </p:nvCxnSpPr>
        <p:spPr>
          <a:xfrm>
            <a:off x="1032387" y="35751321"/>
            <a:ext cx="25367226" cy="0"/>
          </a:xfrm>
          <a:prstGeom prst="line">
            <a:avLst/>
          </a:prstGeom>
          <a:ln w="190500" cap="rnd">
            <a:solidFill>
              <a:srgbClr val="9DB13E"/>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1032387" y="3924300"/>
            <a:ext cx="25367226" cy="0"/>
          </a:xfrm>
          <a:prstGeom prst="line">
            <a:avLst/>
          </a:prstGeom>
          <a:ln w="190500" cap="rnd">
            <a:solidFill>
              <a:srgbClr val="9DB13E"/>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08168" y="889765"/>
            <a:ext cx="2468880" cy="2468880"/>
          </a:xfrm>
          <a:prstGeom prst="rect">
            <a:avLst/>
          </a:prstGeom>
        </p:spPr>
      </p:pic>
      <p:pic>
        <p:nvPicPr>
          <p:cNvPr id="9" name="Picture 8"/>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0787" y="34725356"/>
            <a:ext cx="4465657" cy="694944"/>
          </a:xfrm>
          <a:prstGeom prst="rect">
            <a:avLst/>
          </a:prstGeom>
        </p:spPr>
      </p:pic>
    </p:spTree>
    <p:extLst>
      <p:ext uri="{BB962C8B-B14F-4D97-AF65-F5344CB8AC3E}">
        <p14:creationId xmlns:p14="http://schemas.microsoft.com/office/powerpoint/2010/main" val="802720434"/>
      </p:ext>
    </p:extLst>
  </p:cSld>
  <p:clrMapOvr>
    <a:masterClrMapping/>
  </p:clrMapOvr>
  <p:extLst mod="1">
    <p:ext uri="{DCECCB84-F9BA-43D5-87BE-67443E8EF086}">
      <p15:sldGuideLst xmlns:p15="http://schemas.microsoft.com/office/powerpoint/2012/main" xmlns="">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p15:clr>
            <a:srgbClr val="FBAE40"/>
          </p15:clr>
        </p15:guide>
        <p15:guide id="6" orient="horz" pos="22296">
          <p15:clr>
            <a:srgbClr val="FBAE40"/>
          </p15:clr>
        </p15:guide>
        <p15:guide id="7" orient="horz" pos="21792">
          <p15:clr>
            <a:srgbClr val="FBAE40"/>
          </p15:clr>
        </p15:guide>
        <p15:guide id="8" pos="15624">
          <p15:clr>
            <a:srgbClr val="FBAE40"/>
          </p15:clr>
        </p15:guide>
        <p15:guide id="9" orient="horz" pos="21336">
          <p15:clr>
            <a:srgbClr val="FBAE40"/>
          </p15:clr>
        </p15:guide>
        <p15:guide id="10" pos="15360">
          <p15:clr>
            <a:srgbClr val="FBAE40"/>
          </p15:clr>
        </p15:guide>
        <p15:guide id="11" orient="horz" pos="2928">
          <p15:clr>
            <a:srgbClr val="FBAE40"/>
          </p15:clr>
        </p15:guide>
        <p15:guide id="12" pos="8928">
          <p15:clr>
            <a:srgbClr val="FBAE40"/>
          </p15:clr>
        </p15:guide>
        <p15:guide id="13" pos="9216">
          <p15:clr>
            <a:srgbClr val="FBAE40"/>
          </p15:clr>
        </p15:guide>
        <p15:guide id="14" orient="horz" pos="1920">
          <p15:clr>
            <a:srgbClr val="FBAE40"/>
          </p15:clr>
        </p15:guide>
        <p15:guide id="15" orient="horz" pos="1536">
          <p15:clr>
            <a:srgbClr val="FBAE40"/>
          </p15:clr>
        </p15:guide>
        <p15:guide id="16" orient="horz" pos="936" userDrawn="1">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9/13/21</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pport.office.com/en-us/article/Crop-a-picture-to-fit-in-a-shape-1CE8CF89-6A19-4EE4-82CA-4F8E81469590" TargetMode="External"/><Relationship Id="rId4" Type="http://schemas.openxmlformats.org/officeDocument/2006/relationships/image" Target="../media/image5.jpeg"/><Relationship Id="rId5" Type="http://schemas.openxmlformats.org/officeDocument/2006/relationships/comments" Target="../comments/comment1.xml"/><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 name="Picture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061" y="30812230"/>
            <a:ext cx="2103120" cy="2103120"/>
          </a:xfrm>
          <a:prstGeom prst="rect">
            <a:avLst/>
          </a:prstGeom>
        </p:spPr>
      </p:pic>
      <p:sp>
        <p:nvSpPr>
          <p:cNvPr id="13" name="Text Placeholder 16"/>
          <p:cNvSpPr txBox="1">
            <a:spLocks/>
          </p:cNvSpPr>
          <p:nvPr/>
        </p:nvSpPr>
        <p:spPr>
          <a:xfrm>
            <a:off x="928002" y="5408069"/>
            <a:ext cx="11407715"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Keep this blank for now.</a:t>
            </a:r>
          </a:p>
          <a:p>
            <a:pPr algn="just"/>
            <a:r>
              <a:rPr lang="en-US" dirty="0">
                <a:solidFill>
                  <a:schemeClr val="tx1">
                    <a:lumMod val="75000"/>
                    <a:lumOff val="25000"/>
                  </a:schemeClr>
                </a:solidFill>
                <a:latin typeface="Garamond" panose="02020404030301010803" pitchFamily="18" charset="0"/>
              </a:rPr>
              <a:t>Body text should be at least 24 point font.</a:t>
            </a:r>
          </a:p>
          <a:p>
            <a:pPr algn="just"/>
            <a:r>
              <a:rPr lang="en-US" dirty="0">
                <a:solidFill>
                  <a:schemeClr val="tx1">
                    <a:lumMod val="75000"/>
                    <a:lumOff val="25000"/>
                  </a:schemeClr>
                </a:solidFill>
                <a:latin typeface="Garamond" panose="02020404030301010803" pitchFamily="18" charset="0"/>
              </a:rPr>
              <a:t>Captions and any other text should be at least 16 point font. Image and legend text should be the correct size, regardless of whether it is editable.</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15" name="TextBox 14"/>
          <p:cNvSpPr txBox="1"/>
          <p:nvPr/>
        </p:nvSpPr>
        <p:spPr>
          <a:xfrm>
            <a:off x="928002" y="4516339"/>
            <a:ext cx="1151634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Abstract</a:t>
            </a:r>
          </a:p>
        </p:txBody>
      </p:sp>
      <p:sp>
        <p:nvSpPr>
          <p:cNvPr id="16" name="TextBox 15"/>
          <p:cNvSpPr txBox="1"/>
          <p:nvPr/>
        </p:nvSpPr>
        <p:spPr>
          <a:xfrm>
            <a:off x="844614" y="9224166"/>
            <a:ext cx="8568969"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Objectives</a:t>
            </a:r>
          </a:p>
        </p:txBody>
      </p:sp>
      <p:sp>
        <p:nvSpPr>
          <p:cNvPr id="10" name="Text Placeholder 16"/>
          <p:cNvSpPr txBox="1">
            <a:spLocks/>
          </p:cNvSpPr>
          <p:nvPr/>
        </p:nvSpPr>
        <p:spPr>
          <a:xfrm>
            <a:off x="931962" y="17620681"/>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16 point font stated above).</a:t>
            </a:r>
          </a:p>
          <a:p>
            <a:r>
              <a:rPr lang="en-US" dirty="0">
                <a:solidFill>
                  <a:schemeClr val="tx1">
                    <a:lumMod val="75000"/>
                    <a:lumOff val="25000"/>
                  </a:schemeClr>
                </a:solidFill>
                <a:latin typeface="Garamond" panose="02020404030301010803" pitchFamily="18" charset="0"/>
              </a:rPr>
              <a:t>Don’t paste images of flowcharts—all images should be editable.</a:t>
            </a:r>
          </a:p>
          <a:p>
            <a:r>
              <a:rPr lang="en-US" dirty="0">
                <a:solidFill>
                  <a:schemeClr val="tx1">
                    <a:lumMod val="75000"/>
                    <a:lumOff val="25000"/>
                  </a:schemeClr>
                </a:solidFill>
                <a:latin typeface="Garamond" panose="02020404030301010803" pitchFamily="18" charset="0"/>
              </a:rPr>
              <a:t>Feel free to delete this text box as appropriate to your workflow.</a:t>
            </a:r>
          </a:p>
        </p:txBody>
      </p:sp>
      <p:sp>
        <p:nvSpPr>
          <p:cNvPr id="17" name="TextBox 16"/>
          <p:cNvSpPr txBox="1"/>
          <p:nvPr/>
        </p:nvSpPr>
        <p:spPr>
          <a:xfrm>
            <a:off x="931962" y="16801277"/>
            <a:ext cx="11407715"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p:cNvSpPr txBox="1">
            <a:spLocks/>
          </p:cNvSpPr>
          <p:nvPr/>
        </p:nvSpPr>
        <p:spPr>
          <a:xfrm>
            <a:off x="14605026" y="5359447"/>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8" name="TextBox 17"/>
          <p:cNvSpPr txBox="1"/>
          <p:nvPr/>
        </p:nvSpPr>
        <p:spPr>
          <a:xfrm>
            <a:off x="14605026" y="448491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Study Area</a:t>
            </a:r>
          </a:p>
        </p:txBody>
      </p:sp>
      <p:sp>
        <p:nvSpPr>
          <p:cNvPr id="12" name="Text Placeholder 16"/>
          <p:cNvSpPr txBox="1">
            <a:spLocks/>
          </p:cNvSpPr>
          <p:nvPr/>
        </p:nvSpPr>
        <p:spPr>
          <a:xfrm>
            <a:off x="857622" y="23482742"/>
            <a:ext cx="13024287"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Earth observation icons can be found on </a:t>
            </a:r>
            <a:r>
              <a:rPr lang="en-US" dirty="0" err="1">
                <a:solidFill>
                  <a:schemeClr val="tx1">
                    <a:lumMod val="75000"/>
                  </a:schemeClr>
                </a:solidFill>
                <a:latin typeface="Garamond" panose="02020404030301010803" pitchFamily="18" charset="0"/>
              </a:rPr>
              <a:t>DEVELOPedia</a:t>
            </a:r>
            <a:r>
              <a:rPr lang="en-US" dirty="0">
                <a:solidFill>
                  <a:schemeClr val="tx1">
                    <a:lumMod val="75000"/>
                  </a:schemeClr>
                </a:solidFill>
                <a:latin typeface="Garamond" panose="02020404030301010803" pitchFamily="18" charset="0"/>
              </a:rPr>
              <a:t>.</a:t>
            </a:r>
          </a:p>
          <a:p>
            <a:r>
              <a:rPr lang="en-US" dirty="0">
                <a:solidFill>
                  <a:schemeClr val="tx1">
                    <a:lumMod val="75000"/>
                  </a:schemeClr>
                </a:solidFill>
                <a:latin typeface="Garamond" panose="02020404030301010803" pitchFamily="18" charset="0"/>
              </a:rPr>
              <a:t>Keep any text editable</a:t>
            </a:r>
            <a:r>
              <a:rPr lang="en-US" dirty="0">
                <a:latin typeface="Garamond" panose="02020404030301010803" pitchFamily="18" charset="0"/>
              </a:rPr>
              <a:t>.</a:t>
            </a:r>
          </a:p>
        </p:txBody>
      </p:sp>
      <p:sp>
        <p:nvSpPr>
          <p:cNvPr id="19" name="TextBox 18"/>
          <p:cNvSpPr txBox="1"/>
          <p:nvPr/>
        </p:nvSpPr>
        <p:spPr>
          <a:xfrm>
            <a:off x="840343" y="22581105"/>
            <a:ext cx="9835317"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Earth Observations</a:t>
            </a:r>
          </a:p>
        </p:txBody>
      </p:sp>
      <p:sp>
        <p:nvSpPr>
          <p:cNvPr id="8" name="Text Placeholder 16"/>
          <p:cNvSpPr txBox="1">
            <a:spLocks/>
          </p:cNvSpPr>
          <p:nvPr/>
        </p:nvSpPr>
        <p:spPr>
          <a:xfrm>
            <a:off x="14618828" y="131123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images.</a:t>
            </a:r>
          </a:p>
          <a:p>
            <a:r>
              <a:rPr lang="en-US" b="1" dirty="0">
                <a:solidFill>
                  <a:schemeClr val="tx1">
                    <a:lumMod val="75000"/>
                    <a:lumOff val="25000"/>
                  </a:schemeClr>
                </a:solidFill>
                <a:latin typeface="Garamond" panose="02020404030301010803" pitchFamily="18" charset="0"/>
              </a:rPr>
              <a:t>For ALL images – make sure all text is legible and add legends separately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it has some sort of flow, that it makes sense.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20" name="TextBox 19"/>
          <p:cNvSpPr txBox="1"/>
          <p:nvPr/>
        </p:nvSpPr>
        <p:spPr>
          <a:xfrm>
            <a:off x="14587709" y="12230402"/>
            <a:ext cx="9628011"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Results</a:t>
            </a:r>
          </a:p>
        </p:txBody>
      </p:sp>
      <p:sp>
        <p:nvSpPr>
          <p:cNvPr id="9" name="Text Placeholder 16"/>
          <p:cNvSpPr txBox="1">
            <a:spLocks/>
          </p:cNvSpPr>
          <p:nvPr/>
        </p:nvSpPr>
        <p:spPr>
          <a:xfrm>
            <a:off x="14577164" y="20560164"/>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21" name="TextBox 20"/>
          <p:cNvSpPr txBox="1"/>
          <p:nvPr/>
        </p:nvSpPr>
        <p:spPr>
          <a:xfrm>
            <a:off x="14577164" y="19652975"/>
            <a:ext cx="822960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Conclusions</a:t>
            </a:r>
          </a:p>
        </p:txBody>
      </p:sp>
      <p:sp>
        <p:nvSpPr>
          <p:cNvPr id="7" name="Text Placeholder 16"/>
          <p:cNvSpPr txBox="1">
            <a:spLocks/>
          </p:cNvSpPr>
          <p:nvPr/>
        </p:nvSpPr>
        <p:spPr>
          <a:xfrm>
            <a:off x="14648791" y="25203841"/>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schemeClr>
                </a:solidFill>
                <a:latin typeface="Garamond" panose="02020404030301010803" pitchFamily="18" charset="0"/>
              </a:rPr>
              <a:t>Include anyone who has helped you with the project.</a:t>
            </a:r>
          </a:p>
          <a:p>
            <a:r>
              <a:rPr lang="en-US" dirty="0">
                <a:solidFill>
                  <a:schemeClr val="tx1">
                    <a:lumMod val="75000"/>
                  </a:schemeClr>
                </a:solidFill>
                <a:latin typeface="Garamond" panose="02020404030301010803" pitchFamily="18" charset="0"/>
              </a:rPr>
              <a:t>If this is a continuation project, credit the previous team members and contributors.</a:t>
            </a:r>
          </a:p>
          <a:p>
            <a:r>
              <a:rPr lang="en-US" dirty="0">
                <a:solidFill>
                  <a:schemeClr val="tx1">
                    <a:lumMod val="75000"/>
                  </a:schemeClr>
                </a:solidFill>
                <a:latin typeface="Garamond" panose="02020404030301010803" pitchFamily="18" charset="0"/>
              </a:rPr>
              <a:t>If you are including affiliations, use DEVELOP as the affiliation for a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 or former </a:t>
            </a:r>
            <a:r>
              <a:rPr lang="en-US" dirty="0" err="1">
                <a:solidFill>
                  <a:schemeClr val="tx1">
                    <a:lumMod val="75000"/>
                  </a:schemeClr>
                </a:solidFill>
                <a:latin typeface="Garamond" panose="02020404030301010803" pitchFamily="18" charset="0"/>
              </a:rPr>
              <a:t>DEVELOPer</a:t>
            </a:r>
            <a:r>
              <a:rPr lang="en-US" dirty="0">
                <a:solidFill>
                  <a:schemeClr val="tx1">
                    <a:lumMod val="75000"/>
                  </a:schemeClr>
                </a:solidFill>
                <a:latin typeface="Garamond" panose="02020404030301010803" pitchFamily="18" charset="0"/>
              </a:rPr>
              <a:t>—not their school or former school</a:t>
            </a:r>
            <a:r>
              <a:rPr lang="en-US" dirty="0">
                <a:latin typeface="Garamond" panose="02020404030301010803" pitchFamily="18" charset="0"/>
              </a:rPr>
              <a:t>.</a:t>
            </a:r>
            <a:endParaRPr lang="en-US" sz="2800" dirty="0">
              <a:solidFill>
                <a:schemeClr val="tx1">
                  <a:lumMod val="75000"/>
                </a:schemeClr>
              </a:solidFill>
              <a:latin typeface="Garamond" panose="02020404030301010803" pitchFamily="18" charset="0"/>
            </a:endParaRPr>
          </a:p>
          <a:p>
            <a:endParaRPr lang="en-US" dirty="0"/>
          </a:p>
        </p:txBody>
      </p:sp>
      <p:sp>
        <p:nvSpPr>
          <p:cNvPr id="22" name="TextBox 21"/>
          <p:cNvSpPr txBox="1"/>
          <p:nvPr/>
        </p:nvSpPr>
        <p:spPr>
          <a:xfrm>
            <a:off x="14630400" y="24296651"/>
            <a:ext cx="7278066"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Acknowledgements</a:t>
            </a:r>
          </a:p>
        </p:txBody>
      </p:sp>
      <p:sp>
        <p:nvSpPr>
          <p:cNvPr id="6" name="Text Placeholder 16"/>
          <p:cNvSpPr txBox="1">
            <a:spLocks/>
          </p:cNvSpPr>
          <p:nvPr/>
        </p:nvSpPr>
        <p:spPr>
          <a:xfrm>
            <a:off x="14681086" y="31917682"/>
            <a:ext cx="9671794" cy="259844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a:p>
            <a:r>
              <a:rPr lang="en-US" dirty="0">
                <a:solidFill>
                  <a:schemeClr val="tx1">
                    <a:lumMod val="75000"/>
                    <a:lumOff val="25000"/>
                  </a:schemeClr>
                </a:solidFill>
                <a:latin typeface="Garamond" panose="02020404030301010803" pitchFamily="18" charset="0"/>
              </a:rPr>
              <a:t>Some logos are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and text should be added separately (not as an image).</a:t>
            </a:r>
          </a:p>
        </p:txBody>
      </p:sp>
      <p:sp>
        <p:nvSpPr>
          <p:cNvPr id="23" name="TextBox 22"/>
          <p:cNvSpPr txBox="1"/>
          <p:nvPr/>
        </p:nvSpPr>
        <p:spPr>
          <a:xfrm>
            <a:off x="14662669" y="31102137"/>
            <a:ext cx="7288030"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Project Partners</a:t>
            </a:r>
          </a:p>
        </p:txBody>
      </p:sp>
      <p:sp>
        <p:nvSpPr>
          <p:cNvPr id="24" name="TextBox 23"/>
          <p:cNvSpPr txBox="1"/>
          <p:nvPr/>
        </p:nvSpPr>
        <p:spPr>
          <a:xfrm>
            <a:off x="936787" y="26554256"/>
            <a:ext cx="4542503" cy="769441"/>
          </a:xfrm>
          <a:prstGeom prst="rect">
            <a:avLst/>
          </a:prstGeom>
          <a:noFill/>
        </p:spPr>
        <p:txBody>
          <a:bodyPr wrap="square" rtlCol="0">
            <a:spAutoFit/>
          </a:bodyPr>
          <a:lstStyle/>
          <a:p>
            <a:r>
              <a:rPr lang="en-US" sz="4400" b="1" dirty="0">
                <a:solidFill>
                  <a:srgbClr val="9DB13E"/>
                </a:solidFill>
                <a:latin typeface="Century Gothic" panose="020B0502020202020204" pitchFamily="34" charset="0"/>
              </a:rPr>
              <a:t>Team Members</a:t>
            </a:r>
          </a:p>
        </p:txBody>
      </p:sp>
      <p:sp>
        <p:nvSpPr>
          <p:cNvPr id="25" name="Text Placeholder 16"/>
          <p:cNvSpPr txBox="1">
            <a:spLocks/>
          </p:cNvSpPr>
          <p:nvPr/>
        </p:nvSpPr>
        <p:spPr>
          <a:xfrm>
            <a:off x="935899" y="27415189"/>
            <a:ext cx="9174477" cy="316834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List Team Leads first and include their title below their name. </a:t>
            </a:r>
          </a:p>
          <a:p>
            <a:r>
              <a:rPr lang="en-US" dirty="0">
                <a:solidFill>
                  <a:schemeClr val="tx1">
                    <a:lumMod val="75000"/>
                    <a:lumOff val="25000"/>
                  </a:schemeClr>
                </a:solidFill>
                <a:latin typeface="Garamond" panose="02020404030301010803" pitchFamily="18" charset="0"/>
              </a:rPr>
              <a:t>Headshots should include professional business attire.</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3"/>
              </a:rPr>
              <a:t>here</a:t>
            </a:r>
            <a:r>
              <a:rPr lang="en-US" dirty="0">
                <a:solidFill>
                  <a:schemeClr val="tx1">
                    <a:lumMod val="75000"/>
                    <a:lumOff val="25000"/>
                  </a:schemeClr>
                </a:solidFill>
                <a:latin typeface="Garamond" panose="02020404030301010803" pitchFamily="18" charset="0"/>
              </a:rPr>
              <a:t>.</a:t>
            </a:r>
          </a:p>
        </p:txBody>
      </p:sp>
      <p:sp>
        <p:nvSpPr>
          <p:cNvPr id="5" name="Text Placeholder 4"/>
          <p:cNvSpPr>
            <a:spLocks noGrp="1"/>
          </p:cNvSpPr>
          <p:nvPr>
            <p:ph type="body" sz="quarter" idx="11"/>
          </p:nvPr>
        </p:nvSpPr>
        <p:spPr/>
        <p:txBody>
          <a:bodyPr/>
          <a:lstStyle/>
          <a:p>
            <a:endParaRPr lang="en-US" dirty="0">
              <a:solidFill>
                <a:srgbClr val="9DB13E"/>
              </a:solidFill>
            </a:endParaRPr>
          </a:p>
        </p:txBody>
      </p:sp>
      <p:sp>
        <p:nvSpPr>
          <p:cNvPr id="1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DB13E"/>
                </a:solidFill>
              </a:rPr>
              <a:t>Node Location </a:t>
            </a:r>
          </a:p>
        </p:txBody>
      </p:sp>
      <p:sp>
        <p:nvSpPr>
          <p:cNvPr id="98" name="Text Placeholder 16"/>
          <p:cNvSpPr txBox="1">
            <a:spLocks/>
          </p:cNvSpPr>
          <p:nvPr/>
        </p:nvSpPr>
        <p:spPr>
          <a:xfrm>
            <a:off x="629031" y="33095628"/>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schemeClr>
                </a:solidFill>
                <a:latin typeface="Garamond" panose="02020404030301010803" pitchFamily="18" charset="0"/>
              </a:rPr>
              <a:t>Project Lead</a:t>
            </a:r>
          </a:p>
        </p:txBody>
      </p:sp>
      <p:sp>
        <p:nvSpPr>
          <p:cNvPr id="99" name="Text Placeholder 16"/>
          <p:cNvSpPr txBox="1">
            <a:spLocks/>
          </p:cNvSpPr>
          <p:nvPr/>
        </p:nvSpPr>
        <p:spPr>
          <a:xfrm>
            <a:off x="3398552" y="33095627"/>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0" name="Text Placeholder 16"/>
          <p:cNvSpPr txBox="1">
            <a:spLocks/>
          </p:cNvSpPr>
          <p:nvPr/>
        </p:nvSpPr>
        <p:spPr>
          <a:xfrm>
            <a:off x="6287959" y="33095628"/>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sp>
        <p:nvSpPr>
          <p:cNvPr id="104" name="Text Placeholder 16"/>
          <p:cNvSpPr txBox="1">
            <a:spLocks/>
          </p:cNvSpPr>
          <p:nvPr/>
        </p:nvSpPr>
        <p:spPr>
          <a:xfrm>
            <a:off x="9078519" y="3308244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schemeClr>
                </a:solidFill>
                <a:latin typeface="Garamond" panose="02020404030301010803" pitchFamily="18" charset="0"/>
              </a:rPr>
              <a:t>Participant Name</a:t>
            </a:r>
          </a:p>
        </p:txBody>
      </p:sp>
      <p:grpSp>
        <p:nvGrpSpPr>
          <p:cNvPr id="4" name="Group 3"/>
          <p:cNvGrpSpPr/>
          <p:nvPr/>
        </p:nvGrpSpPr>
        <p:grpSpPr>
          <a:xfrm>
            <a:off x="1136753" y="31034104"/>
            <a:ext cx="1650382" cy="1645920"/>
            <a:chOff x="1143103" y="31008704"/>
            <a:chExt cx="1650382" cy="1645920"/>
          </a:xfrm>
        </p:grpSpPr>
        <p:pic>
          <p:nvPicPr>
            <p:cNvPr id="47" name="Picture 46"/>
            <p:cNvPicPr>
              <a:picLocks noChangeAspect="1"/>
            </p:cNvPicPr>
            <p:nvPr/>
          </p:nvPicPr>
          <p:blipFill rotWithShape="1">
            <a:blip r:embed="rId4" cstate="print">
              <a:extLst>
                <a:ext uri="{28A0092B-C50C-407E-A947-70E740481C1C}">
                  <a14:useLocalDpi xmlns:a14="http://schemas.microsoft.com/office/drawing/2010/main" val="0"/>
                </a:ext>
              </a:extLst>
            </a:blip>
            <a:srcRect t="27873" r="68067" b="-1"/>
            <a:stretch/>
          </p:blipFill>
          <p:spPr>
            <a:xfrm>
              <a:off x="1143103" y="31008704"/>
              <a:ext cx="1605051" cy="1645920"/>
            </a:xfrm>
            <a:prstGeom prst="ellipse">
              <a:avLst/>
            </a:prstGeom>
          </p:spPr>
        </p:pic>
        <p:sp>
          <p:nvSpPr>
            <p:cNvPr id="49" name="TextBox 48"/>
            <p:cNvSpPr txBox="1"/>
            <p:nvPr/>
          </p:nvSpPr>
          <p:spPr>
            <a:xfrm rot="20028308">
              <a:off x="1366773" y="31610981"/>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6"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994" y="30812230"/>
            <a:ext cx="2103120" cy="2103120"/>
          </a:xfrm>
          <a:prstGeom prst="rect">
            <a:avLst/>
          </a:prstGeom>
        </p:spPr>
      </p:pic>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2927" y="30812230"/>
            <a:ext cx="2103120" cy="2103120"/>
          </a:xfrm>
          <a:prstGeom prst="rect">
            <a:avLst/>
          </a:prstGeom>
        </p:spPr>
      </p:pic>
      <p:pic>
        <p:nvPicPr>
          <p:cNvPr id="53" name="Picture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0859" y="30812230"/>
            <a:ext cx="2103120" cy="2103120"/>
          </a:xfrm>
          <a:prstGeom prst="rect">
            <a:avLst/>
          </a:prstGeom>
        </p:spPr>
      </p:pic>
      <p:sp>
        <p:nvSpPr>
          <p:cNvPr id="37" name="Text Placeholder 16">
            <a:extLst>
              <a:ext uri="{FF2B5EF4-FFF2-40B4-BE49-F238E27FC236}">
                <a16:creationId xmlns:a16="http://schemas.microsoft.com/office/drawing/2014/main" xmlns="" id="{022322CC-70F0-3A4A-9AF8-E9511B8085C4}"/>
              </a:ext>
            </a:extLst>
          </p:cNvPr>
          <p:cNvSpPr txBox="1">
            <a:spLocks/>
          </p:cNvSpPr>
          <p:nvPr/>
        </p:nvSpPr>
        <p:spPr>
          <a:xfrm>
            <a:off x="840343" y="10089209"/>
            <a:ext cx="11430001" cy="460493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Tree>
    <p:extLst>
      <p:ext uri="{BB962C8B-B14F-4D97-AF65-F5344CB8AC3E}">
        <p14:creationId xmlns:p14="http://schemas.microsoft.com/office/powerpoint/2010/main" val="1532886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a:solidFill>
                <a:srgbClr val="9DB13E"/>
              </a:solidFill>
            </a:endParaRPr>
          </a:p>
        </p:txBody>
      </p:sp>
      <p:sp>
        <p:nvSpPr>
          <p:cNvPr id="6" name="Text Placeholder 16">
            <a:extLst>
              <a:ext uri="{FF2B5EF4-FFF2-40B4-BE49-F238E27FC236}">
                <a16:creationId xmlns:a16="http://schemas.microsoft.com/office/drawing/2014/main" xmlns="" id="{022322CC-70F0-3A4A-9AF8-E9511B8085C4}"/>
              </a:ext>
            </a:extLst>
          </p:cNvPr>
          <p:cNvSpPr txBox="1">
            <a:spLocks/>
          </p:cNvSpPr>
          <p:nvPr/>
        </p:nvSpPr>
        <p:spPr>
          <a:xfrm>
            <a:off x="12801599" y="5144429"/>
            <a:ext cx="11430001" cy="460493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7" name="TextBox 6">
            <a:extLst>
              <a:ext uri="{FF2B5EF4-FFF2-40B4-BE49-F238E27FC236}">
                <a16:creationId xmlns:a16="http://schemas.microsoft.com/office/drawing/2014/main" xmlns="" id="{F39FCAA1-BF5E-9E4A-8FAF-F52102165EDD}"/>
              </a:ext>
            </a:extLst>
          </p:cNvPr>
          <p:cNvSpPr txBox="1"/>
          <p:nvPr/>
        </p:nvSpPr>
        <p:spPr>
          <a:xfrm>
            <a:off x="12743140" y="4489317"/>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8" name="Text Placeholder 16">
            <a:extLst>
              <a:ext uri="{FF2B5EF4-FFF2-40B4-BE49-F238E27FC236}">
                <a16:creationId xmlns:a16="http://schemas.microsoft.com/office/drawing/2014/main" xmlns="" id="{EB680160-7405-D447-A8CD-BDCB522B714B}"/>
              </a:ext>
            </a:extLst>
          </p:cNvPr>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9" name="TextBox 8">
            <a:extLst>
              <a:ext uri="{FF2B5EF4-FFF2-40B4-BE49-F238E27FC236}">
                <a16:creationId xmlns:a16="http://schemas.microsoft.com/office/drawing/2014/main" xmlns="" id="{415D5172-C4B1-584A-B138-B91FA0653E06}"/>
              </a:ext>
            </a:extLst>
          </p:cNvPr>
          <p:cNvSpPr txBox="1"/>
          <p:nvPr/>
        </p:nvSpPr>
        <p:spPr>
          <a:xfrm>
            <a:off x="868453" y="8531247"/>
            <a:ext cx="3849131"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Methodology</a:t>
            </a:r>
          </a:p>
        </p:txBody>
      </p:sp>
      <p:sp>
        <p:nvSpPr>
          <p:cNvPr id="10" name="Text Placeholder 16">
            <a:extLst>
              <a:ext uri="{FF2B5EF4-FFF2-40B4-BE49-F238E27FC236}">
                <a16:creationId xmlns:a16="http://schemas.microsoft.com/office/drawing/2014/main" xmlns="" id="{F6E98EE7-6F5E-CC42-BAD2-2C25C0D7879E}"/>
              </a:ext>
            </a:extLst>
          </p:cNvPr>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1" name="TextBox 10">
            <a:extLst>
              <a:ext uri="{FF2B5EF4-FFF2-40B4-BE49-F238E27FC236}">
                <a16:creationId xmlns:a16="http://schemas.microsoft.com/office/drawing/2014/main" xmlns="" id="{AFFEBA6E-4F7E-F948-A164-3B21EC1F8751}"/>
              </a:ext>
            </a:extLst>
          </p:cNvPr>
          <p:cNvSpPr txBox="1"/>
          <p:nvPr/>
        </p:nvSpPr>
        <p:spPr>
          <a:xfrm>
            <a:off x="868453" y="21733563"/>
            <a:ext cx="317266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Study Area</a:t>
            </a:r>
          </a:p>
        </p:txBody>
      </p:sp>
      <p:sp>
        <p:nvSpPr>
          <p:cNvPr id="12" name="Text Placeholder 16">
            <a:extLst>
              <a:ext uri="{FF2B5EF4-FFF2-40B4-BE49-F238E27FC236}">
                <a16:creationId xmlns:a16="http://schemas.microsoft.com/office/drawing/2014/main" xmlns="" id="{F2EF5CAE-71C5-8D41-9864-3A6A4186E419}"/>
              </a:ext>
            </a:extLst>
          </p:cNvPr>
          <p:cNvSpPr txBox="1">
            <a:spLocks/>
          </p:cNvSpPr>
          <p:nvPr/>
        </p:nvSpPr>
        <p:spPr>
          <a:xfrm>
            <a:off x="12801599" y="10467752"/>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3" name="TextBox 12">
            <a:extLst>
              <a:ext uri="{FF2B5EF4-FFF2-40B4-BE49-F238E27FC236}">
                <a16:creationId xmlns:a16="http://schemas.microsoft.com/office/drawing/2014/main" xmlns="" id="{98B028C0-78EC-7644-B072-D1D53DAED941}"/>
              </a:ext>
            </a:extLst>
          </p:cNvPr>
          <p:cNvSpPr txBox="1"/>
          <p:nvPr/>
        </p:nvSpPr>
        <p:spPr>
          <a:xfrm>
            <a:off x="12743140" y="9755014"/>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4" name="Text Placeholder 16">
            <a:extLst>
              <a:ext uri="{FF2B5EF4-FFF2-40B4-BE49-F238E27FC236}">
                <a16:creationId xmlns:a16="http://schemas.microsoft.com/office/drawing/2014/main" xmlns="" id="{85D5317A-F525-C546-918B-8DA87DAD8FFD}"/>
              </a:ext>
            </a:extLst>
          </p:cNvPr>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5" name="TextBox 14">
            <a:extLst>
              <a:ext uri="{FF2B5EF4-FFF2-40B4-BE49-F238E27FC236}">
                <a16:creationId xmlns:a16="http://schemas.microsoft.com/office/drawing/2014/main" xmlns="" id="{4B870F34-8525-6748-A569-C61FE1D56F02}"/>
              </a:ext>
            </a:extLst>
          </p:cNvPr>
          <p:cNvSpPr txBox="1"/>
          <p:nvPr/>
        </p:nvSpPr>
        <p:spPr>
          <a:xfrm>
            <a:off x="12743140" y="12164771"/>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7" name="TextBox 16">
            <a:extLst>
              <a:ext uri="{FF2B5EF4-FFF2-40B4-BE49-F238E27FC236}">
                <a16:creationId xmlns:a16="http://schemas.microsoft.com/office/drawing/2014/main" xmlns="" id="{4DCE6A74-6ADC-B642-A5A0-6916B3BCA987}"/>
              </a:ext>
            </a:extLst>
          </p:cNvPr>
          <p:cNvSpPr txBox="1"/>
          <p:nvPr/>
        </p:nvSpPr>
        <p:spPr>
          <a:xfrm>
            <a:off x="12710483" y="23268363"/>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8" name="Text Placeholder 16">
            <a:extLst>
              <a:ext uri="{FF2B5EF4-FFF2-40B4-BE49-F238E27FC236}">
                <a16:creationId xmlns:a16="http://schemas.microsoft.com/office/drawing/2014/main" xmlns="" id="{D35F066C-AA25-734C-B717-5ACBC62F9496}"/>
              </a:ext>
            </a:extLst>
          </p:cNvPr>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19" name="TextBox 18">
            <a:extLst>
              <a:ext uri="{FF2B5EF4-FFF2-40B4-BE49-F238E27FC236}">
                <a16:creationId xmlns:a16="http://schemas.microsoft.com/office/drawing/2014/main" xmlns="" id="{62609C20-1E2B-6A47-92A2-F3B2B7AB5A94}"/>
              </a:ext>
            </a:extLst>
          </p:cNvPr>
          <p:cNvSpPr txBox="1"/>
          <p:nvPr/>
        </p:nvSpPr>
        <p:spPr>
          <a:xfrm>
            <a:off x="12743140" y="29869891"/>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0" name="Text Placeholder 16">
            <a:extLst>
              <a:ext uri="{FF2B5EF4-FFF2-40B4-BE49-F238E27FC236}">
                <a16:creationId xmlns:a16="http://schemas.microsoft.com/office/drawing/2014/main" xmlns="" id="{30B133FB-8DCD-0042-947B-D0EE1DC0C852}"/>
              </a:ext>
            </a:extLst>
          </p:cNvPr>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1" name="TextBox 20">
            <a:extLst>
              <a:ext uri="{FF2B5EF4-FFF2-40B4-BE49-F238E27FC236}">
                <a16:creationId xmlns:a16="http://schemas.microsoft.com/office/drawing/2014/main" xmlns="" id="{54C1EB46-C54F-8B42-84B8-7EBD78A05F23}"/>
              </a:ext>
            </a:extLst>
          </p:cNvPr>
          <p:cNvSpPr txBox="1"/>
          <p:nvPr/>
        </p:nvSpPr>
        <p:spPr>
          <a:xfrm>
            <a:off x="12743140" y="2672261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2" name="TextBox 21">
            <a:extLst>
              <a:ext uri="{FF2B5EF4-FFF2-40B4-BE49-F238E27FC236}">
                <a16:creationId xmlns:a16="http://schemas.microsoft.com/office/drawing/2014/main" xmlns="" id="{DADBC8F7-A85D-3E4A-834E-92FE4F1AB007}"/>
              </a:ext>
            </a:extLst>
          </p:cNvPr>
          <p:cNvSpPr txBox="1"/>
          <p:nvPr/>
        </p:nvSpPr>
        <p:spPr>
          <a:xfrm>
            <a:off x="868453" y="29869891"/>
            <a:ext cx="4542503" cy="769441"/>
          </a:xfrm>
          <a:prstGeom prst="rect">
            <a:avLst/>
          </a:prstGeom>
          <a:noFill/>
        </p:spPr>
        <p:txBody>
          <a:bodyPr wrap="none" rtlCol="0" anchor="ctr">
            <a:spAutoFit/>
          </a:bodyPr>
          <a:lstStyle/>
          <a:p>
            <a:r>
              <a:rPr lang="en-US" sz="4400" b="1" dirty="0">
                <a:solidFill>
                  <a:srgbClr val="9DB13E"/>
                </a:solidFill>
                <a:latin typeface="Century Gothic" panose="020B0502020202020204" pitchFamily="34" charset="0"/>
              </a:rPr>
              <a:t>Team Members</a:t>
            </a:r>
          </a:p>
        </p:txBody>
      </p:sp>
      <p:sp>
        <p:nvSpPr>
          <p:cNvPr id="23" name="TextBox 22">
            <a:extLst>
              <a:ext uri="{FF2B5EF4-FFF2-40B4-BE49-F238E27FC236}">
                <a16:creationId xmlns:a16="http://schemas.microsoft.com/office/drawing/2014/main" xmlns="" id="{D0AD8BC2-BBD0-2E4F-B76A-D6A02E7E27A2}"/>
              </a:ext>
            </a:extLst>
          </p:cNvPr>
          <p:cNvSpPr txBox="1"/>
          <p:nvPr/>
        </p:nvSpPr>
        <p:spPr>
          <a:xfrm>
            <a:off x="914400" y="11639345"/>
            <a:ext cx="11430000" cy="9782832"/>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24" name="TextBox 23">
            <a:extLst>
              <a:ext uri="{FF2B5EF4-FFF2-40B4-BE49-F238E27FC236}">
                <a16:creationId xmlns:a16="http://schemas.microsoft.com/office/drawing/2014/main" xmlns="" id="{C227C87B-2885-494C-A9DD-4F72194374AD}"/>
              </a:ext>
            </a:extLst>
          </p:cNvPr>
          <p:cNvSpPr txBox="1"/>
          <p:nvPr/>
        </p:nvSpPr>
        <p:spPr>
          <a:xfrm>
            <a:off x="12849726" y="15568206"/>
            <a:ext cx="11430000" cy="7338115"/>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Box 24">
            <a:extLst>
              <a:ext uri="{FF2B5EF4-FFF2-40B4-BE49-F238E27FC236}">
                <a16:creationId xmlns:a16="http://schemas.microsoft.com/office/drawing/2014/main" xmlns="" id="{57A334B8-9023-BA4E-9795-5E426B360402}"/>
              </a:ext>
            </a:extLst>
          </p:cNvPr>
          <p:cNvSpPr txBox="1"/>
          <p:nvPr/>
        </p:nvSpPr>
        <p:spPr>
          <a:xfrm>
            <a:off x="934818" y="24525514"/>
            <a:ext cx="11409581" cy="5183763"/>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sp>
        <p:nvSpPr>
          <p:cNvPr id="27" name="Text Placeholder 16">
            <a:extLst>
              <a:ext uri="{FF2B5EF4-FFF2-40B4-BE49-F238E27FC236}">
                <a16:creationId xmlns:a16="http://schemas.microsoft.com/office/drawing/2014/main" xmlns="" id="{B28218B1-CC26-1748-A80F-C67D9F623F59}"/>
              </a:ext>
            </a:extLst>
          </p:cNvPr>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0" name="Text Placeholder 16">
            <a:extLst>
              <a:ext uri="{FF2B5EF4-FFF2-40B4-BE49-F238E27FC236}">
                <a16:creationId xmlns:a16="http://schemas.microsoft.com/office/drawing/2014/main" xmlns="" id="{DE579121-499F-A942-88A7-A0E367204A8F}"/>
              </a:ext>
            </a:extLst>
          </p:cNvPr>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3" name="Text Placeholder 16">
            <a:extLst>
              <a:ext uri="{FF2B5EF4-FFF2-40B4-BE49-F238E27FC236}">
                <a16:creationId xmlns:a16="http://schemas.microsoft.com/office/drawing/2014/main" xmlns="" id="{ECBB7FA8-F9CB-4343-9E9B-F0FDC7AE37C7}"/>
              </a:ext>
            </a:extLst>
          </p:cNvPr>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6" name="Text Placeholder 16">
            <a:extLst>
              <a:ext uri="{FF2B5EF4-FFF2-40B4-BE49-F238E27FC236}">
                <a16:creationId xmlns:a16="http://schemas.microsoft.com/office/drawing/2014/main" xmlns="" id="{C9A2BDDB-7307-134C-862D-2E2389AD75C6}"/>
              </a:ext>
            </a:extLst>
          </p:cNvPr>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631B4A2A-CE5C-474A-AA98-CC9A62589A0E}"/>
              </a:ext>
            </a:extLst>
          </p:cNvPr>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38" name="TextBox 37">
            <a:extLst>
              <a:ext uri="{FF2B5EF4-FFF2-40B4-BE49-F238E27FC236}">
                <a16:creationId xmlns:a16="http://schemas.microsoft.com/office/drawing/2014/main" xmlns="" id="{1EC47E79-0327-A941-B47B-0BC48AE55838}"/>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54"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55" name="Picture 5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34994" y="30812230"/>
            <a:ext cx="2103120" cy="2103120"/>
          </a:xfrm>
          <a:prstGeom prst="rect">
            <a:avLst/>
          </a:prstGeom>
        </p:spPr>
      </p:pic>
      <p:pic>
        <p:nvPicPr>
          <p:cNvPr id="56" name="Picture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72927" y="30812230"/>
            <a:ext cx="2103120" cy="2103120"/>
          </a:xfrm>
          <a:prstGeom prst="rect">
            <a:avLst/>
          </a:prstGeom>
        </p:spPr>
      </p:pic>
      <p:pic>
        <p:nvPicPr>
          <p:cNvPr id="57" name="Picture 5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7061" y="30812230"/>
            <a:ext cx="2103120" cy="2103120"/>
          </a:xfrm>
          <a:prstGeom prst="rect">
            <a:avLst/>
          </a:prstGeom>
        </p:spPr>
      </p:pic>
      <p:pic>
        <p:nvPicPr>
          <p:cNvPr id="58" name="Picture 5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10859" y="30812230"/>
            <a:ext cx="2103120" cy="2103120"/>
          </a:xfrm>
          <a:prstGeom prst="rect">
            <a:avLst/>
          </a:prstGeom>
        </p:spPr>
      </p:pic>
      <p:sp>
        <p:nvSpPr>
          <p:cNvPr id="39" name="Text Placeholder 16"/>
          <p:cNvSpPr txBox="1">
            <a:spLocks/>
          </p:cNvSpPr>
          <p:nvPr/>
        </p:nvSpPr>
        <p:spPr>
          <a:xfrm>
            <a:off x="12710483" y="24098911"/>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40"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DB13E"/>
                </a:solidFill>
              </a:rPr>
              <a:t>Node Location </a:t>
            </a:r>
          </a:p>
        </p:txBody>
      </p:sp>
    </p:spTree>
    <p:extLst>
      <p:ext uri="{BB962C8B-B14F-4D97-AF65-F5344CB8AC3E}">
        <p14:creationId xmlns:p14="http://schemas.microsoft.com/office/powerpoint/2010/main" val="3629063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endParaRPr lang="en-US" dirty="0">
              <a:solidFill>
                <a:srgbClr val="9DB13E"/>
              </a:solidFill>
            </a:endParaRPr>
          </a:p>
        </p:txBody>
      </p:sp>
      <p:sp>
        <p:nvSpPr>
          <p:cNvPr id="6" name="TextBox 5">
            <a:extLst>
              <a:ext uri="{FF2B5EF4-FFF2-40B4-BE49-F238E27FC236}">
                <a16:creationId xmlns:a16="http://schemas.microsoft.com/office/drawing/2014/main" xmlns="" id="{1E09F9D8-C002-1442-ACAE-5563A1CB966F}"/>
              </a:ext>
            </a:extLst>
          </p:cNvPr>
          <p:cNvSpPr txBox="1"/>
          <p:nvPr/>
        </p:nvSpPr>
        <p:spPr>
          <a:xfrm>
            <a:off x="878674" y="4484915"/>
            <a:ext cx="2475358"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Abstract</a:t>
            </a:r>
          </a:p>
        </p:txBody>
      </p:sp>
      <p:sp>
        <p:nvSpPr>
          <p:cNvPr id="8" name="TextBox 7">
            <a:extLst>
              <a:ext uri="{FF2B5EF4-FFF2-40B4-BE49-F238E27FC236}">
                <a16:creationId xmlns:a16="http://schemas.microsoft.com/office/drawing/2014/main" xmlns="" id="{2FA18D74-515D-E147-9A3F-2CA270F236BD}"/>
              </a:ext>
            </a:extLst>
          </p:cNvPr>
          <p:cNvSpPr txBox="1"/>
          <p:nvPr/>
        </p:nvSpPr>
        <p:spPr>
          <a:xfrm>
            <a:off x="878674" y="7822276"/>
            <a:ext cx="312777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xmlns="" id="{7DAC266A-61CF-9E48-AE9F-925ABA5BF387}"/>
              </a:ext>
            </a:extLst>
          </p:cNvPr>
          <p:cNvSpPr txBox="1">
            <a:spLocks/>
          </p:cNvSpPr>
          <p:nvPr/>
        </p:nvSpPr>
        <p:spPr>
          <a:xfrm>
            <a:off x="12866914" y="8560998"/>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0" name="TextBox 9">
            <a:extLst>
              <a:ext uri="{FF2B5EF4-FFF2-40B4-BE49-F238E27FC236}">
                <a16:creationId xmlns:a16="http://schemas.microsoft.com/office/drawing/2014/main" xmlns="" id="{8C2F6467-8691-E649-92B4-804436DC48AC}"/>
              </a:ext>
            </a:extLst>
          </p:cNvPr>
          <p:cNvSpPr txBox="1"/>
          <p:nvPr/>
        </p:nvSpPr>
        <p:spPr>
          <a:xfrm>
            <a:off x="12796468" y="7822276"/>
            <a:ext cx="3849131"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xmlns="" id="{8A8CD813-359A-464E-A37E-3D383D57C90F}"/>
              </a:ext>
            </a:extLst>
          </p:cNvPr>
          <p:cNvSpPr txBox="1">
            <a:spLocks/>
          </p:cNvSpPr>
          <p:nvPr/>
        </p:nvSpPr>
        <p:spPr>
          <a:xfrm>
            <a:off x="12903490"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2" name="TextBox 11">
            <a:extLst>
              <a:ext uri="{FF2B5EF4-FFF2-40B4-BE49-F238E27FC236}">
                <a16:creationId xmlns:a16="http://schemas.microsoft.com/office/drawing/2014/main" xmlns="" id="{1C9529B2-F3E4-9347-B50D-4C6C30F6379A}"/>
              </a:ext>
            </a:extLst>
          </p:cNvPr>
          <p:cNvSpPr txBox="1"/>
          <p:nvPr/>
        </p:nvSpPr>
        <p:spPr>
          <a:xfrm>
            <a:off x="12796468" y="4484915"/>
            <a:ext cx="317266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xmlns="" id="{57151EBC-96AD-E447-A8F3-56C077BCBFFD}"/>
              </a:ext>
            </a:extLst>
          </p:cNvPr>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4" name="TextBox 13">
            <a:extLst>
              <a:ext uri="{FF2B5EF4-FFF2-40B4-BE49-F238E27FC236}">
                <a16:creationId xmlns:a16="http://schemas.microsoft.com/office/drawing/2014/main" xmlns="" id="{C4C6BBD5-3DC0-DD4B-B1A1-E90118D650EA}"/>
              </a:ext>
            </a:extLst>
          </p:cNvPr>
          <p:cNvSpPr txBox="1"/>
          <p:nvPr/>
        </p:nvSpPr>
        <p:spPr>
          <a:xfrm>
            <a:off x="12796468" y="14082593"/>
            <a:ext cx="5272597"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xmlns="" id="{CB207A03-290E-FD44-8E29-4632A93A2237}"/>
              </a:ext>
            </a:extLst>
          </p:cNvPr>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16" name="TextBox 15">
            <a:extLst>
              <a:ext uri="{FF2B5EF4-FFF2-40B4-BE49-F238E27FC236}">
                <a16:creationId xmlns:a16="http://schemas.microsoft.com/office/drawing/2014/main" xmlns="" id="{795BE288-5056-EC41-BDC7-5E2ED9A0E8FC}"/>
              </a:ext>
            </a:extLst>
          </p:cNvPr>
          <p:cNvSpPr txBox="1"/>
          <p:nvPr/>
        </p:nvSpPr>
        <p:spPr>
          <a:xfrm>
            <a:off x="878674" y="14082593"/>
            <a:ext cx="2012089"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Results</a:t>
            </a:r>
          </a:p>
        </p:txBody>
      </p:sp>
      <p:sp>
        <p:nvSpPr>
          <p:cNvPr id="18" name="TextBox 17">
            <a:extLst>
              <a:ext uri="{FF2B5EF4-FFF2-40B4-BE49-F238E27FC236}">
                <a16:creationId xmlns:a16="http://schemas.microsoft.com/office/drawing/2014/main" xmlns="" id="{3A62E210-8A6E-D34C-9E05-7B82914A6814}"/>
              </a:ext>
            </a:extLst>
          </p:cNvPr>
          <p:cNvSpPr txBox="1"/>
          <p:nvPr/>
        </p:nvSpPr>
        <p:spPr>
          <a:xfrm>
            <a:off x="878674" y="26069475"/>
            <a:ext cx="3486852"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xmlns="" id="{CD73F9B8-ABC1-1F41-AE91-37F33A9DC64D}"/>
              </a:ext>
            </a:extLst>
          </p:cNvPr>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DEVELOPers or former DEVELOPers,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0" name="TextBox 19">
            <a:extLst>
              <a:ext uri="{FF2B5EF4-FFF2-40B4-BE49-F238E27FC236}">
                <a16:creationId xmlns:a16="http://schemas.microsoft.com/office/drawing/2014/main" xmlns="" id="{278133B7-1010-7C41-954B-770A4C1824BE}"/>
              </a:ext>
            </a:extLst>
          </p:cNvPr>
          <p:cNvSpPr txBox="1"/>
          <p:nvPr/>
        </p:nvSpPr>
        <p:spPr>
          <a:xfrm>
            <a:off x="878674" y="29800569"/>
            <a:ext cx="5687776"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xmlns="" id="{782D6DBF-9A76-D247-833E-71F78AE8A5B6}"/>
              </a:ext>
            </a:extLst>
          </p:cNvPr>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2" name="TextBox 21">
            <a:extLst>
              <a:ext uri="{FF2B5EF4-FFF2-40B4-BE49-F238E27FC236}">
                <a16:creationId xmlns:a16="http://schemas.microsoft.com/office/drawing/2014/main" xmlns="" id="{35F04D17-159C-EA4E-9393-C3A943C5C23C}"/>
              </a:ext>
            </a:extLst>
          </p:cNvPr>
          <p:cNvSpPr txBox="1"/>
          <p:nvPr/>
        </p:nvSpPr>
        <p:spPr>
          <a:xfrm>
            <a:off x="12796468" y="26069475"/>
            <a:ext cx="4403770"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xmlns="" id="{800BAEA5-7DF3-7B4C-848E-F499B639D6B0}"/>
              </a:ext>
            </a:extLst>
          </p:cNvPr>
          <p:cNvSpPr txBox="1"/>
          <p:nvPr/>
        </p:nvSpPr>
        <p:spPr>
          <a:xfrm>
            <a:off x="12796468" y="29800569"/>
            <a:ext cx="4542503" cy="769441"/>
          </a:xfrm>
          <a:prstGeom prst="rect">
            <a:avLst/>
          </a:prstGeom>
          <a:noFill/>
        </p:spPr>
        <p:txBody>
          <a:bodyPr wrap="none" rtlCol="0">
            <a:spAutoFit/>
          </a:bodyPr>
          <a:lstStyle/>
          <a:p>
            <a:r>
              <a:rPr lang="en-US" sz="4400" b="1" dirty="0">
                <a:solidFill>
                  <a:srgbClr val="9DB13E"/>
                </a:solidFill>
                <a:latin typeface="Century Gothic" panose="020B0502020202020204" pitchFamily="34" charset="0"/>
              </a:rPr>
              <a:t>Team Members</a:t>
            </a:r>
          </a:p>
        </p:txBody>
      </p:sp>
      <p:sp>
        <p:nvSpPr>
          <p:cNvPr id="24" name="TextBox 23">
            <a:extLst>
              <a:ext uri="{FF2B5EF4-FFF2-40B4-BE49-F238E27FC236}">
                <a16:creationId xmlns:a16="http://schemas.microsoft.com/office/drawing/2014/main" xmlns="" id="{5E64D11C-05BC-2942-952B-68E30AB390CB}"/>
              </a:ext>
            </a:extLst>
          </p:cNvPr>
          <p:cNvSpPr txBox="1"/>
          <p:nvPr/>
        </p:nvSpPr>
        <p:spPr>
          <a:xfrm>
            <a:off x="914401" y="17901089"/>
            <a:ext cx="23316196" cy="7796837"/>
          </a:xfrm>
          <a:prstGeom prst="rect">
            <a:avLst/>
          </a:prstGeom>
          <a:solidFill>
            <a:srgbClr val="9DB13E"/>
          </a:solidFill>
          <a:ln>
            <a:noFill/>
          </a:ln>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25" name="Text Placeholder 16">
            <a:extLst>
              <a:ext uri="{FF2B5EF4-FFF2-40B4-BE49-F238E27FC236}">
                <a16:creationId xmlns:a16="http://schemas.microsoft.com/office/drawing/2014/main" xmlns="" id="{E01B6B43-D4ED-EA42-827C-8337590F8AE5}"/>
              </a:ext>
            </a:extLst>
          </p:cNvPr>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28" name="Text Placeholder 16">
            <a:extLst>
              <a:ext uri="{FF2B5EF4-FFF2-40B4-BE49-F238E27FC236}">
                <a16:creationId xmlns:a16="http://schemas.microsoft.com/office/drawing/2014/main" xmlns="" id="{DD8CBF97-F41D-5647-940A-3EA90AE9F8CB}"/>
              </a:ext>
            </a:extLst>
          </p:cNvPr>
          <p:cNvSpPr txBox="1">
            <a:spLocks/>
          </p:cNvSpPr>
          <p:nvPr/>
        </p:nvSpPr>
        <p:spPr>
          <a:xfrm>
            <a:off x="12724635" y="32974678"/>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sp>
        <p:nvSpPr>
          <p:cNvPr id="31" name="Text Placeholder 16">
            <a:extLst>
              <a:ext uri="{FF2B5EF4-FFF2-40B4-BE49-F238E27FC236}">
                <a16:creationId xmlns:a16="http://schemas.microsoft.com/office/drawing/2014/main" xmlns="" id="{4229E517-2A8A-194C-8893-AE6D7BCD84EA}"/>
              </a:ext>
            </a:extLst>
          </p:cNvPr>
          <p:cNvSpPr txBox="1">
            <a:spLocks/>
          </p:cNvSpPr>
          <p:nvPr/>
        </p:nvSpPr>
        <p:spPr>
          <a:xfrm>
            <a:off x="18563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37" name="Text Placeholder 16">
            <a:extLst>
              <a:ext uri="{FF2B5EF4-FFF2-40B4-BE49-F238E27FC236}">
                <a16:creationId xmlns:a16="http://schemas.microsoft.com/office/drawing/2014/main" xmlns="" id="{CC6544D5-6C7E-9446-AF0D-195CE4259DEE}"/>
              </a:ext>
            </a:extLst>
          </p:cNvPr>
          <p:cNvSpPr txBox="1">
            <a:spLocks/>
          </p:cNvSpPr>
          <p:nvPr/>
        </p:nvSpPr>
        <p:spPr>
          <a:xfrm>
            <a:off x="15644243"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43" name="Text Placeholder 16">
            <a:extLst>
              <a:ext uri="{FF2B5EF4-FFF2-40B4-BE49-F238E27FC236}">
                <a16:creationId xmlns:a16="http://schemas.microsoft.com/office/drawing/2014/main" xmlns="" id="{4229E517-2A8A-194C-8893-AE6D7BCD84EA}"/>
              </a:ext>
            </a:extLst>
          </p:cNvPr>
          <p:cNvSpPr txBox="1">
            <a:spLocks/>
          </p:cNvSpPr>
          <p:nvPr/>
        </p:nvSpPr>
        <p:spPr>
          <a:xfrm>
            <a:off x="21484851" y="32974678"/>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sp>
        <p:nvSpPr>
          <p:cNvPr id="50" name="Title 3"/>
          <p:cNvSpPr txBox="1">
            <a:spLocks/>
          </p:cNvSpPr>
          <p:nvPr/>
        </p:nvSpPr>
        <p:spPr>
          <a:xfrm>
            <a:off x="24925421" y="4648201"/>
            <a:ext cx="1468585" cy="29222700"/>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9DB13E"/>
                </a:solidFill>
              </a:rPr>
              <a:t>Study Area</a:t>
            </a:r>
            <a:r>
              <a:rPr lang="en-US" sz="10000" dirty="0">
                <a:solidFill>
                  <a:srgbClr val="9DB13E"/>
                </a:solidFill>
              </a:rPr>
              <a:t> Energy</a:t>
            </a:r>
          </a:p>
        </p:txBody>
      </p:sp>
      <p:pic>
        <p:nvPicPr>
          <p:cNvPr id="51" name="Picture 5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950794" y="30812230"/>
            <a:ext cx="2103120" cy="2103120"/>
          </a:xfrm>
          <a:prstGeom prst="rect">
            <a:avLst/>
          </a:prstGeom>
        </p:spPr>
      </p:pic>
      <p:pic>
        <p:nvPicPr>
          <p:cNvPr id="52" name="Picture 5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888727" y="30812230"/>
            <a:ext cx="2103120" cy="2103120"/>
          </a:xfrm>
          <a:prstGeom prst="rect">
            <a:avLst/>
          </a:prstGeom>
        </p:spPr>
      </p:pic>
      <p:pic>
        <p:nvPicPr>
          <p:cNvPr id="53" name="Picture 5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012861" y="30812230"/>
            <a:ext cx="2103120" cy="2103120"/>
          </a:xfrm>
          <a:prstGeom prst="rect">
            <a:avLst/>
          </a:prstGeom>
        </p:spPr>
      </p:pic>
      <p:pic>
        <p:nvPicPr>
          <p:cNvPr id="54" name="Picture 5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826659" y="30812230"/>
            <a:ext cx="2103120" cy="2103120"/>
          </a:xfrm>
          <a:prstGeom prst="rect">
            <a:avLst/>
          </a:prstGeom>
        </p:spPr>
      </p:pic>
      <p:sp>
        <p:nvSpPr>
          <p:cNvPr id="33" name="Text Placeholder 16"/>
          <p:cNvSpPr txBox="1">
            <a:spLocks/>
          </p:cNvSpPr>
          <p:nvPr/>
        </p:nvSpPr>
        <p:spPr>
          <a:xfrm>
            <a:off x="878674" y="26971770"/>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bullets.</a:t>
            </a:r>
          </a:p>
          <a:p>
            <a:pPr>
              <a:buClr>
                <a:srgbClr val="9DB13E"/>
              </a:buClr>
              <a:buFont typeface="Arial" panose="020B0604020202020204" pitchFamily="34" charset="0"/>
              <a:buChar char="•"/>
            </a:pPr>
            <a:r>
              <a:rPr lang="en-US" dirty="0">
                <a:solidFill>
                  <a:schemeClr val="tx1">
                    <a:lumMod val="75000"/>
                  </a:schemeClr>
                </a:solidFill>
                <a:latin typeface="Garamond" panose="02020404030301010803" pitchFamily="18" charset="0"/>
              </a:rPr>
              <a:t>Use complete sentences with periods.</a:t>
            </a:r>
          </a:p>
        </p:txBody>
      </p:sp>
      <p:sp>
        <p:nvSpPr>
          <p:cNvPr id="34" name="Text Placeholder 16">
            <a:extLst>
              <a:ext uri="{FF2B5EF4-FFF2-40B4-BE49-F238E27FC236}">
                <a16:creationId xmlns:a16="http://schemas.microsoft.com/office/drawing/2014/main" xmlns="" id="{022322CC-70F0-3A4A-9AF8-E9511B8085C4}"/>
              </a:ext>
            </a:extLst>
          </p:cNvPr>
          <p:cNvSpPr txBox="1">
            <a:spLocks/>
          </p:cNvSpPr>
          <p:nvPr/>
        </p:nvSpPr>
        <p:spPr>
          <a:xfrm>
            <a:off x="802760" y="8560610"/>
            <a:ext cx="11430001" cy="460493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Best</a:t>
            </a:r>
            <a:r>
              <a:rPr lang="en-US" dirty="0">
                <a:solidFill>
                  <a:srgbClr val="964135"/>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 but you can use periods if needed. Either way, be consistent with your period usage throughout</a:t>
            </a:r>
          </a:p>
          <a:p>
            <a:pPr>
              <a:lnSpc>
                <a:spcPct val="100000"/>
              </a:lnSpc>
              <a:spcBef>
                <a:spcPts val="0"/>
              </a:spcBef>
              <a:spcAft>
                <a:spcPts val="600"/>
              </a:spcAft>
              <a:buClr>
                <a:srgbClr val="9DB13E"/>
              </a:buClr>
              <a:buFont typeface="Arial" panose="020B0604020202020204" pitchFamily="34" charset="0"/>
              <a:buChar char="•"/>
            </a:pPr>
            <a:r>
              <a:rPr lang="en-US" b="1" dirty="0">
                <a:solidFill>
                  <a:srgbClr val="9DB13E"/>
                </a:solidFill>
                <a:latin typeface="Garamond" panose="02020404030301010803" pitchFamily="18" charset="0"/>
              </a:rPr>
              <a:t>The</a:t>
            </a:r>
            <a:r>
              <a:rPr lang="en-US" dirty="0">
                <a:solidFill>
                  <a:srgbClr val="7FB66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objectives listed here should be the same as or very similar to the ones in the project summary or technical paper.</a:t>
            </a:r>
          </a:p>
        </p:txBody>
      </p:sp>
      <p:sp>
        <p:nvSpPr>
          <p:cNvPr id="35" name="Text Placeholder 11"/>
          <p:cNvSpPr txBox="1">
            <a:spLocks/>
          </p:cNvSpPr>
          <p:nvPr/>
        </p:nvSpPr>
        <p:spPr>
          <a:xfrm>
            <a:off x="11603734" y="34747687"/>
            <a:ext cx="12171263" cy="799613"/>
          </a:xfrm>
          <a:prstGeom prst="rect">
            <a:avLst/>
          </a:prstGeom>
        </p:spPr>
        <p:txBody>
          <a:bodyPr>
            <a:norm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rgbClr val="9DB13E"/>
                </a:solidFill>
              </a:rPr>
              <a:t>Node Location </a:t>
            </a:r>
          </a:p>
        </p:txBody>
      </p:sp>
    </p:spTree>
    <p:extLst>
      <p:ext uri="{BB962C8B-B14F-4D97-AF65-F5344CB8AC3E}">
        <p14:creationId xmlns:p14="http://schemas.microsoft.com/office/powerpoint/2010/main" val="91335564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1" ma:contentTypeDescription="Create a new document." ma:contentTypeScope="" ma:versionID="86d0b29d60577673ac2a80c771800e8d">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1742b45ea780c5805b1395eedee79f51"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07D12D-13EE-4315-BABF-7279EBCF60BB}">
  <ds:schemaRefs>
    <ds:schemaRef ds:uri="http://purl.org/dc/terms/"/>
    <ds:schemaRef ds:uri="http://schemas.openxmlformats.org/package/2006/metadata/core-properties"/>
    <ds:schemaRef ds:uri="7df78d0b-135a-4de7-9166-7c181cd87fb4"/>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21e6a8e8-1dff-48a6-ab9b-8d556c6946c0"/>
    <ds:schemaRef ds:uri="http://www.w3.org/XML/1998/namespace"/>
  </ds:schemaRefs>
</ds:datastoreItem>
</file>

<file path=customXml/itemProps2.xml><?xml version="1.0" encoding="utf-8"?>
<ds:datastoreItem xmlns:ds="http://schemas.openxmlformats.org/officeDocument/2006/customXml" ds:itemID="{4FD4A482-DED4-49D2-9E2D-47C936C3AABF}">
  <ds:schemaRefs>
    <ds:schemaRef ds:uri="http://schemas.microsoft.com/sharepoint/v3/contenttype/forms"/>
  </ds:schemaRefs>
</ds:datastoreItem>
</file>

<file path=customXml/itemProps3.xml><?xml version="1.0" encoding="utf-8"?>
<ds:datastoreItem xmlns:ds="http://schemas.openxmlformats.org/officeDocument/2006/customXml" ds:itemID="{9595DB3E-3389-4ED5-B1BB-B70BDDFB3E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25146</TotalTime>
  <Words>1463</Words>
  <Application>Microsoft Macintosh PowerPoint</Application>
  <PresentationFormat>Custom</PresentationFormat>
  <Paragraphs>133</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Sophia</cp:lastModifiedBy>
  <cp:revision>191</cp:revision>
  <dcterms:created xsi:type="dcterms:W3CDTF">2019-02-05T16:32:03Z</dcterms:created>
  <dcterms:modified xsi:type="dcterms:W3CDTF">2021-09-13T18:55:16Z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ies>
</file>