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6F99"/>
    <a:srgbClr val="8A5A9A"/>
    <a:srgbClr val="A0B640"/>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533"/>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236F99"/>
                </a:solidFill>
                <a:latin typeface="Century Gothic" panose="020B0502020202020204" pitchFamily="34" charset="0"/>
              </a:rPr>
              <a:t>Project Short Title</a:t>
            </a:r>
          </a:p>
          <a:p>
            <a:pPr marL="548640">
              <a:spcAft>
                <a:spcPts val="1200"/>
              </a:spcAft>
            </a:pPr>
            <a:r>
              <a:rPr lang="en-US" sz="1600" dirty="0">
                <a:solidFill>
                  <a:srgbClr val="236F99"/>
                </a:solidFill>
                <a:latin typeface="Century Gothic" panose="020B0502020202020204" pitchFamily="34" charset="0"/>
              </a:rPr>
              <a:t>Project Full Title</a:t>
            </a:r>
            <a:endParaRPr lang="en-US" sz="1600" dirty="0">
              <a:solidFill>
                <a:srgbClr val="236F99"/>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1911</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43</cp:revision>
  <dcterms:created xsi:type="dcterms:W3CDTF">2022-01-28T14:48:32Z</dcterms:created>
  <dcterms:modified xsi:type="dcterms:W3CDTF">2022-06-02T17:56:06Z</dcterms:modified>
</cp:coreProperties>
</file>