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8"/>
  </p:notesMasterIdLst>
  <p:sldIdLst>
    <p:sldId id="376" r:id="rId5"/>
    <p:sldId id="377" r:id="rId6"/>
    <p:sldId id="324" r:id="rId7"/>
    <p:sldId id="282" r:id="rId8"/>
    <p:sldId id="323" r:id="rId9"/>
    <p:sldId id="367" r:id="rId10"/>
    <p:sldId id="326" r:id="rId11"/>
    <p:sldId id="327" r:id="rId12"/>
    <p:sldId id="341" r:id="rId13"/>
    <p:sldId id="366" r:id="rId14"/>
    <p:sldId id="342" r:id="rId15"/>
    <p:sldId id="370" r:id="rId16"/>
    <p:sldId id="30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A59A28-5186-FBAC-6040-BFBCDC5A434B}" name="Vanessa Machuca" initials="VM" userId="S::vanesaa.machuca@ssaihq.com::27ddf80d-735b-4a89-b36b-d85a25e74389" providerId="AD"/>
  <p188:author id="{9D8AA032-6115-F5B6-CE74-8B3B7334F923}" name="Melodi Hess" initials="MH" userId="S::melodi.hess@ssaihq.com::d36743e0-bf4f-4a08-b26d-0bce7335fd07" providerId="AD"/>
  <p188:author id="{EABB514C-5F0B-93A5-222B-B16DBF30FDD2}" name="Kathleen Lange" initials="KL" userId="Kathleen Lange" providerId="None"/>
  <p188:author id="{E5361BEC-FDEB-7B0E-1D75-A181005D660E}" name="Ben Dahan" initials="BD" userId="S::benjamin.dahan@ssaihq.com::89d5074a-c120-4fd2-83a7-c2acdd5744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5999"/>
    <a:srgbClr val="67A478"/>
    <a:srgbClr val="FFFFFF"/>
    <a:srgbClr val="88419D"/>
    <a:srgbClr val="6E016B"/>
    <a:srgbClr val="A7CBDF"/>
    <a:srgbClr val="8CC6E6"/>
    <a:srgbClr val="8C96C6"/>
    <a:srgbClr val="9EBCDA"/>
    <a:srgbClr val="EDF8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907" autoAdjust="0"/>
  </p:normalViewPr>
  <p:slideViewPr>
    <p:cSldViewPr snapToGrid="0">
      <p:cViewPr>
        <p:scale>
          <a:sx n="30" d="100"/>
          <a:sy n="30" d="100"/>
        </p:scale>
        <p:origin x="725" y="7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Short title font size: 32pt</a:t>
            </a:r>
            <a:br>
              <a:rPr lang="en-US" sz="1200" dirty="0">
                <a:effectLst/>
                <a:latin typeface="Segoe UI" panose="020B0502040204020203" pitchFamily="34" charset="0"/>
              </a:rPr>
            </a:br>
            <a:r>
              <a:rPr lang="en-US" sz="1200" dirty="0">
                <a:effectLst/>
                <a:latin typeface="Segoe UI" panose="020B0502040204020203" pitchFamily="34" charset="0"/>
              </a:rPr>
              <a:t>Long title font size: 22pt</a:t>
            </a:r>
            <a:br>
              <a:rPr lang="en-US" sz="1200" dirty="0">
                <a:effectLst/>
                <a:latin typeface="Segoe UI" panose="020B0502040204020203" pitchFamily="34" charset="0"/>
              </a:rPr>
            </a:br>
            <a:r>
              <a:rPr lang="en-US" sz="1200" dirty="0">
                <a:effectLst/>
                <a:latin typeface="Segoe UI" panose="020B0502040204020203" pitchFamily="34" charset="0"/>
              </a:rPr>
              <a:t>Team names font size: 20pt</a:t>
            </a:r>
            <a:endParaRPr lang="en-US" sz="12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129806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1929144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3130018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559670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13</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Short title font size: 32pt</a:t>
            </a:r>
            <a:br>
              <a:rPr lang="en-US" sz="1200" dirty="0">
                <a:effectLst/>
                <a:latin typeface="Segoe UI" panose="020B0502040204020203" pitchFamily="34" charset="0"/>
              </a:rPr>
            </a:br>
            <a:r>
              <a:rPr lang="en-US" sz="1200" dirty="0">
                <a:effectLst/>
                <a:latin typeface="Segoe UI" panose="020B0502040204020203" pitchFamily="34" charset="0"/>
              </a:rPr>
              <a:t>Long title font size: 22pt</a:t>
            </a:r>
            <a:br>
              <a:rPr lang="en-US" sz="1200" dirty="0">
                <a:effectLst/>
                <a:latin typeface="Segoe UI" panose="020B0502040204020203" pitchFamily="34" charset="0"/>
              </a:rPr>
            </a:br>
            <a:r>
              <a:rPr lang="en-US" sz="1200" dirty="0">
                <a:effectLst/>
                <a:latin typeface="Segoe UI" panose="020B0502040204020203" pitchFamily="34" charset="0"/>
              </a:rPr>
              <a:t>Team names font size: 20pt</a:t>
            </a:r>
            <a:endParaRPr lang="en-US" sz="12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602256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944964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509083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977830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useful tools, such as Gridlines, are not available on the online version of PowerPoint. If you need help with formatting for this reason, reach out to the PC team! Design and aesthetics are critical to science communication; these PowerPoint tools can help you ensure your presentation elements are neatly arranged.</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80368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841951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spcAft>
                <a:spcPts val="600"/>
              </a:spcAft>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611153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4682219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jpg"/><Relationship Id="rId5" Type="http://schemas.microsoft.com/office/2007/relationships/hdphoto" Target="../media/hdphoto1.wdp"/><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18" t="19871" r="2733" b="42118"/>
          <a:stretch/>
        </p:blipFill>
        <p:spPr>
          <a:xfrm>
            <a:off x="-2"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grpSp>
        <p:nvGrpSpPr>
          <p:cNvPr id="21" name="Group 20">
            <a:extLst>
              <a:ext uri="{FF2B5EF4-FFF2-40B4-BE49-F238E27FC236}">
                <a16:creationId xmlns:a16="http://schemas.microsoft.com/office/drawing/2014/main" id="{89B87B34-A52C-4050-83DA-B3642D0651B0}"/>
              </a:ext>
            </a:extLst>
          </p:cNvPr>
          <p:cNvGrpSpPr/>
          <p:nvPr userDrawn="1"/>
        </p:nvGrpSpPr>
        <p:grpSpPr>
          <a:xfrm>
            <a:off x="-1" y="5504115"/>
            <a:ext cx="12192001" cy="1206277"/>
            <a:chOff x="-1" y="5504115"/>
            <a:chExt cx="12192001" cy="1206277"/>
          </a:xfrm>
        </p:grpSpPr>
        <p:grpSp>
          <p:nvGrpSpPr>
            <p:cNvPr id="8" name="Group 7">
              <a:extLst>
                <a:ext uri="{FF2B5EF4-FFF2-40B4-BE49-F238E27FC236}">
                  <a16:creationId xmlns:a16="http://schemas.microsoft.com/office/drawing/2014/main" id="{C8161D97-9320-4D1A-9538-0B84AB6D5EC9}"/>
                </a:ext>
              </a:extLst>
            </p:cNvPr>
            <p:cNvGrpSpPr/>
            <p:nvPr userDrawn="1"/>
          </p:nvGrpSpPr>
          <p:grpSpPr>
            <a:xfrm>
              <a:off x="-1" y="6356349"/>
              <a:ext cx="12192001" cy="354043"/>
              <a:chOff x="-1" y="6356349"/>
              <a:chExt cx="12192001" cy="35404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grpSp>
        <p:pic>
          <p:nvPicPr>
            <p:cNvPr id="22" name="Picture 21" descr="Text&#10;&#10;Description automatically generated">
              <a:extLst>
                <a:ext uri="{FF2B5EF4-FFF2-40B4-BE49-F238E27FC236}">
                  <a16:creationId xmlns:a16="http://schemas.microsoft.com/office/drawing/2014/main" id="{1C27C43F-6D74-4574-8B5B-4A92FB5271A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9865" y="5504115"/>
              <a:ext cx="2151535" cy="876711"/>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68"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7A478"/>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a:stretch/>
        </p:blipFill>
        <p:spPr>
          <a:xfrm>
            <a:off x="2103307" y="1939388"/>
            <a:ext cx="7685312" cy="3131623"/>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dirty="0">
                <a:solidFill>
                  <a:srgbClr val="67A478">
                    <a:alpha val="10000"/>
                  </a:srgbClr>
                </a:solidFill>
                <a:latin typeface="Century Gothic" panose="020B0502020202020204" pitchFamily="34" charset="0"/>
              </a:rPr>
              <a:t>ANNIVERSARY</a:t>
            </a:r>
            <a:endParaRPr lang="en-US" sz="2400" b="1" spc="4000" baseline="0" dirty="0">
              <a:solidFill>
                <a:srgbClr val="67A478">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64D109E-410F-49CA-BE07-08A67EF619EA}"/>
              </a:ext>
            </a:extLst>
          </p:cNvPr>
          <p:cNvGrpSpPr/>
          <p:nvPr userDrawn="1"/>
        </p:nvGrpSpPr>
        <p:grpSpPr>
          <a:xfrm>
            <a:off x="-1" y="5504115"/>
            <a:ext cx="12192001" cy="1206277"/>
            <a:chOff x="-1" y="5504115"/>
            <a:chExt cx="12192001" cy="1206277"/>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pic>
          <p:nvPicPr>
            <p:cNvPr id="31" name="Picture 30" descr="Text&#10;&#10;Description automatically generated">
              <a:extLst>
                <a:ext uri="{FF2B5EF4-FFF2-40B4-BE49-F238E27FC236}">
                  <a16:creationId xmlns:a16="http://schemas.microsoft.com/office/drawing/2014/main" id="{F83F1E3B-E296-4F85-922E-FA6665073D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9865" y="5504115"/>
              <a:ext cx="2151535" cy="876711"/>
            </a:xfrm>
            <a:prstGeom prst="rect">
              <a:avLst/>
            </a:prstGeom>
          </p:spPr>
        </p:pic>
      </p:grpSp>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Term Year </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hidden="1">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4" cstate="print">
            <a:duotone>
              <a:prstClr val="black"/>
              <a:srgbClr val="88419D">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619" t="19871" r="3028" b="42118"/>
          <a:stretch/>
        </p:blipFill>
        <p:spPr>
          <a:xfrm>
            <a:off x="0" y="1246410"/>
            <a:ext cx="12153900"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sp>
        <p:nvSpPr>
          <p:cNvPr id="15" name="TextBox 14">
            <a:extLst>
              <a:ext uri="{FF2B5EF4-FFF2-40B4-BE49-F238E27FC236}">
                <a16:creationId xmlns:a16="http://schemas.microsoft.com/office/drawing/2014/main" id="{808E4868-FCA3-47F2-9CF2-C262A649D519}"/>
              </a:ext>
            </a:extLst>
          </p:cNvPr>
          <p:cNvSpPr txBox="1"/>
          <p:nvPr userDrawn="1"/>
        </p:nvSpPr>
        <p:spPr>
          <a:xfrm>
            <a:off x="4752595"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30692"/>
            <a:ext cx="7437568"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67A478"/>
                </a:solidFill>
                <a:latin typeface="Century Gothic"/>
              </a:rPr>
              <a:t>Study Area </a:t>
            </a:r>
            <a:r>
              <a:rPr lang="en-US" sz="3200" b="0" spc="0" baseline="0" dirty="0">
                <a:solidFill>
                  <a:srgbClr val="67A478"/>
                </a:solidFill>
              </a:rPr>
              <a:t>Ecological Conservation</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67A478"/>
                </a:solidFill>
                <a:latin typeface="Century Gothic"/>
                <a:sym typeface="Wingdings" panose="05000000000000000000" pitchFamily="2" charset="2"/>
              </a:rPr>
              <a:t></a:t>
            </a:r>
            <a:r>
              <a:rPr lang="en-US" sz="2000" dirty="0">
                <a:solidFill>
                  <a:srgbClr val="67A478"/>
                </a:solidFill>
                <a:latin typeface="Century Gothic"/>
              </a:rPr>
              <a:t> </a:t>
            </a:r>
            <a:r>
              <a:rPr lang="en-US" sz="2000" dirty="0">
                <a:solidFill>
                  <a:schemeClr val="tx1">
                    <a:lumMod val="75000"/>
                    <a:lumOff val="25000"/>
                  </a:schemeClr>
                </a:solidFill>
                <a:latin typeface="Century Gothic"/>
              </a:rPr>
              <a:t>Team Member 2 </a:t>
            </a:r>
            <a:r>
              <a:rPr lang="en-US" sz="2000" dirty="0">
                <a:solidFill>
                  <a:srgbClr val="67A478"/>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67A478"/>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dirty="0">
                <a:solidFill>
                  <a:srgbClr val="FF0000"/>
                </a:solidFill>
              </a:rPr>
              <a:t>NO TEXT WITHIN THIS AREA</a:t>
            </a:r>
          </a:p>
        </p:txBody>
      </p:sp>
    </p:spTree>
    <p:extLst>
      <p:ext uri="{BB962C8B-B14F-4D97-AF65-F5344CB8AC3E}">
        <p14:creationId xmlns:p14="http://schemas.microsoft.com/office/powerpoint/2010/main" val="17769765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12192000" cy="11465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18" r:id="rId3"/>
    <p:sldLayoutId id="2147483679" r:id="rId4"/>
    <p:sldLayoutId id="2147483720" r:id="rId5"/>
    <p:sldLayoutId id="2147483769" r:id="rId6"/>
    <p:sldLayoutId id="2147483771" r:id="rId7"/>
    <p:sldLayoutId id="2147483707" r:id="rId8"/>
    <p:sldLayoutId id="2147483728" r:id="rId9"/>
    <p:sldLayoutId id="2147483690"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200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4">
            <a:extLst>
              <a:ext uri="{FF2B5EF4-FFF2-40B4-BE49-F238E27FC236}">
                <a16:creationId xmlns:a16="http://schemas.microsoft.com/office/drawing/2014/main" id="{E214E478-200C-449F-B3F6-FA741B1316EF}"/>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7A478"/>
                </a:solidFill>
                <a:latin typeface="Century Gothic" panose="020F0302020204030204"/>
              </a:rPr>
              <a:t>SEPARATE &amp; EDITABLE: THE BAD </a:t>
            </a:r>
          </a:p>
        </p:txBody>
      </p:sp>
      <p:sp>
        <p:nvSpPr>
          <p:cNvPr id="20" name="Text Placeholder 2">
            <a:extLst>
              <a:ext uri="{FF2B5EF4-FFF2-40B4-BE49-F238E27FC236}">
                <a16:creationId xmlns:a16="http://schemas.microsoft.com/office/drawing/2014/main" id="{31ED0B0A-2AC0-4C49-ADF3-61E1693FB5B6}"/>
              </a:ext>
            </a:extLst>
          </p:cNvPr>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22" name="Group 21">
            <a:extLst>
              <a:ext uri="{FF2B5EF4-FFF2-40B4-BE49-F238E27FC236}">
                <a16:creationId xmlns:a16="http://schemas.microsoft.com/office/drawing/2014/main" id="{BD9340FA-AC65-4A47-AD8B-5DF43D9A97C4}"/>
              </a:ext>
            </a:extLst>
          </p:cNvPr>
          <p:cNvGrpSpPr/>
          <p:nvPr/>
        </p:nvGrpSpPr>
        <p:grpSpPr>
          <a:xfrm>
            <a:off x="452570" y="1228958"/>
            <a:ext cx="7373017" cy="4735630"/>
            <a:chOff x="156116" y="1326995"/>
            <a:chExt cx="7373017" cy="4735630"/>
          </a:xfrm>
        </p:grpSpPr>
        <p:pic>
          <p:nvPicPr>
            <p:cNvPr id="23" name="Picture 22">
              <a:extLst>
                <a:ext uri="{FF2B5EF4-FFF2-40B4-BE49-F238E27FC236}">
                  <a16:creationId xmlns:a16="http://schemas.microsoft.com/office/drawing/2014/main" id="{C69E2FE6-92DC-46ED-A8C6-2E8FC85E8AC2}"/>
                </a:ext>
              </a:extLst>
            </p:cNvPr>
            <p:cNvPicPr>
              <a:picLocks noChangeAspect="1"/>
            </p:cNvPicPr>
            <p:nvPr/>
          </p:nvPicPr>
          <p:blipFill rotWithShape="1">
            <a:blip r:embed="rId3"/>
            <a:srcRect l="4202"/>
            <a:stretch/>
          </p:blipFill>
          <p:spPr>
            <a:xfrm>
              <a:off x="156116" y="1326995"/>
              <a:ext cx="7373017" cy="4324768"/>
            </a:xfrm>
            <a:prstGeom prst="rect">
              <a:avLst/>
            </a:prstGeom>
          </p:spPr>
        </p:pic>
        <p:pic>
          <p:nvPicPr>
            <p:cNvPr id="24" name="Picture 23">
              <a:extLst>
                <a:ext uri="{FF2B5EF4-FFF2-40B4-BE49-F238E27FC236}">
                  <a16:creationId xmlns:a16="http://schemas.microsoft.com/office/drawing/2014/main" id="{382F42E9-AAEA-4660-A37C-2690057C36C9}"/>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25" name="Picture 24">
              <a:extLst>
                <a:ext uri="{FF2B5EF4-FFF2-40B4-BE49-F238E27FC236}">
                  <a16:creationId xmlns:a16="http://schemas.microsoft.com/office/drawing/2014/main" id="{18C0E19E-2FCE-440C-88D1-B1D74E5828B4}"/>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2823707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2BC7BEC-D4DE-48BF-A9CF-95F415D6DCAB}"/>
              </a:ext>
            </a:extLst>
          </p:cNvPr>
          <p:cNvPicPr>
            <a:picLocks noChangeAspect="1"/>
          </p:cNvPicPr>
          <p:nvPr/>
        </p:nvPicPr>
        <p:blipFill>
          <a:blip r:embed="rId3"/>
          <a:stretch>
            <a:fillRect/>
          </a:stretch>
        </p:blipFill>
        <p:spPr>
          <a:xfrm>
            <a:off x="896758" y="873511"/>
            <a:ext cx="4892409" cy="5656612"/>
          </a:xfrm>
          <a:prstGeom prst="rect">
            <a:avLst/>
          </a:prstGeom>
        </p:spPr>
      </p:pic>
      <p:sp>
        <p:nvSpPr>
          <p:cNvPr id="15" name="Text Placeholder 2">
            <a:extLst>
              <a:ext uri="{FF2B5EF4-FFF2-40B4-BE49-F238E27FC236}">
                <a16:creationId xmlns:a16="http://schemas.microsoft.com/office/drawing/2014/main" id="{C5950D0A-2DE3-4DA6-8D3A-79615F8D46D7}"/>
              </a:ext>
            </a:extLst>
          </p:cNvPr>
          <p:cNvSpPr txBox="1">
            <a:spLocks/>
          </p:cNvSpPr>
          <p:nvPr/>
        </p:nvSpPr>
        <p:spPr>
          <a:xfrm>
            <a:off x="6645319" y="1423070"/>
            <a:ext cx="4333333" cy="380104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67A478"/>
              </a:buClr>
            </a:pPr>
            <a:r>
              <a:rPr lang="en-US" sz="24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67A478"/>
              </a:buClr>
            </a:pPr>
            <a:r>
              <a:rPr lang="en-US"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67A478"/>
              </a:buClr>
            </a:pPr>
            <a:r>
              <a:rPr lang="en-US"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67A478"/>
              </a:buClr>
            </a:pPr>
            <a:r>
              <a:rPr lang="en-US" sz="24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67A478"/>
              </a:buClr>
            </a:pPr>
            <a:r>
              <a:rPr lang="en-US" sz="2400" dirty="0">
                <a:solidFill>
                  <a:schemeClr val="tx1">
                    <a:lumMod val="75000"/>
                    <a:lumOff val="25000"/>
                  </a:schemeClr>
                </a:solidFill>
                <a:latin typeface="Century Gothic" panose="020F0302020204030204"/>
              </a:rPr>
              <a:t>No locational context for where this state is located</a:t>
            </a:r>
          </a:p>
        </p:txBody>
      </p:sp>
      <p:sp>
        <p:nvSpPr>
          <p:cNvPr id="16" name="Title 4">
            <a:extLst>
              <a:ext uri="{FF2B5EF4-FFF2-40B4-BE49-F238E27FC236}">
                <a16:creationId xmlns:a16="http://schemas.microsoft.com/office/drawing/2014/main" id="{6A2A2306-0093-4CC1-9647-22867CDE60E0}"/>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7A478"/>
                </a:solidFill>
                <a:latin typeface="Century Gothic" panose="020F0302020204030204"/>
              </a:rPr>
              <a:t>SEPARATE &amp; EDITABLE: THE BAD </a:t>
            </a:r>
          </a:p>
        </p:txBody>
      </p:sp>
    </p:spTree>
    <p:extLst>
      <p:ext uri="{BB962C8B-B14F-4D97-AF65-F5344CB8AC3E}">
        <p14:creationId xmlns:p14="http://schemas.microsoft.com/office/powerpoint/2010/main" val="2964386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itle 4">
            <a:extLst>
              <a:ext uri="{FF2B5EF4-FFF2-40B4-BE49-F238E27FC236}">
                <a16:creationId xmlns:a16="http://schemas.microsoft.com/office/drawing/2014/main" id="{7F04D978-4F7D-49CD-909D-42C2FC9CD478}"/>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7A478"/>
                </a:solidFill>
                <a:latin typeface="Century Gothic" panose="020F0302020204030204"/>
              </a:rPr>
              <a:t>SEPARATE &amp; EDITABLE: THE GOOD </a:t>
            </a:r>
          </a:p>
        </p:txBody>
      </p:sp>
      <p:sp>
        <p:nvSpPr>
          <p:cNvPr id="165" name="Text Placeholder 2">
            <a:extLst>
              <a:ext uri="{FF2B5EF4-FFF2-40B4-BE49-F238E27FC236}">
                <a16:creationId xmlns:a16="http://schemas.microsoft.com/office/drawing/2014/main" id="{29DB058A-8AFA-4A2D-8395-BCDED9458637}"/>
              </a:ext>
            </a:extLst>
          </p:cNvPr>
          <p:cNvSpPr txBox="1">
            <a:spLocks/>
          </p:cNvSpPr>
          <p:nvPr/>
        </p:nvSpPr>
        <p:spPr>
          <a:xfrm>
            <a:off x="8364049" y="1158019"/>
            <a:ext cx="3332651" cy="55315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67A478"/>
              </a:buClr>
            </a:pPr>
            <a:r>
              <a:rPr lang="en-US" sz="2400" dirty="0">
                <a:solidFill>
                  <a:schemeClr val="tx1">
                    <a:lumMod val="75000"/>
                    <a:lumOff val="25000"/>
                  </a:schemeClr>
                </a:solidFill>
                <a:latin typeface="Century Gothic" panose="020F0302020204030204"/>
              </a:rPr>
              <a:t>All text is </a:t>
            </a:r>
            <a:r>
              <a:rPr lang="en-US" sz="2400" b="1" dirty="0">
                <a:solidFill>
                  <a:schemeClr val="tx1">
                    <a:lumMod val="75000"/>
                    <a:lumOff val="25000"/>
                  </a:schemeClr>
                </a:solidFill>
                <a:latin typeface="Century Gothic" panose="020F0302020204030204"/>
              </a:rPr>
              <a:t>separate</a:t>
            </a:r>
            <a:r>
              <a:rPr lang="en-US" sz="2400" dirty="0">
                <a:solidFill>
                  <a:schemeClr val="tx1">
                    <a:lumMod val="75000"/>
                    <a:lumOff val="25000"/>
                  </a:schemeClr>
                </a:solidFill>
                <a:latin typeface="Century Gothic" panose="020F0302020204030204"/>
              </a:rPr>
              <a:t> and </a:t>
            </a:r>
            <a:r>
              <a:rPr lang="en-US" sz="24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67A478"/>
              </a:buClr>
            </a:pPr>
            <a:r>
              <a:rPr lang="en-US" sz="2400" b="1" dirty="0">
                <a:solidFill>
                  <a:schemeClr val="tx1">
                    <a:lumMod val="75000"/>
                    <a:lumOff val="25000"/>
                  </a:schemeClr>
                </a:solidFill>
                <a:latin typeface="Century Gothic" panose="020F0302020204030204"/>
              </a:rPr>
              <a:t>North arrow </a:t>
            </a:r>
            <a:r>
              <a:rPr lang="en-US" sz="24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67A478"/>
              </a:buClr>
            </a:pPr>
            <a:r>
              <a:rPr lang="en-US" sz="2400" b="1" dirty="0">
                <a:solidFill>
                  <a:schemeClr val="tx1">
                    <a:lumMod val="75000"/>
                    <a:lumOff val="25000"/>
                  </a:schemeClr>
                </a:solidFill>
                <a:latin typeface="Century Gothic" panose="020F0302020204030204"/>
              </a:rPr>
              <a:t>Inset map </a:t>
            </a:r>
            <a:r>
              <a:rPr lang="en-US" sz="24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67A478"/>
              </a:buClr>
            </a:pPr>
            <a:r>
              <a:rPr lang="en-US" sz="2400" b="1" dirty="0">
                <a:solidFill>
                  <a:schemeClr val="tx1">
                    <a:lumMod val="75000"/>
                    <a:lumOff val="25000"/>
                  </a:schemeClr>
                </a:solidFill>
                <a:latin typeface="Century Gothic" panose="020F0302020204030204"/>
              </a:rPr>
              <a:t>Legend is easy to understand </a:t>
            </a:r>
            <a:r>
              <a:rPr lang="en-US" sz="2400" dirty="0">
                <a:solidFill>
                  <a:schemeClr val="tx1">
                    <a:lumMod val="75000"/>
                    <a:lumOff val="25000"/>
                  </a:schemeClr>
                </a:solidFill>
                <a:latin typeface="Century Gothic" panose="020F0302020204030204"/>
              </a:rPr>
              <a:t>and is not titled “Legend”</a:t>
            </a:r>
          </a:p>
        </p:txBody>
      </p:sp>
      <p:pic>
        <p:nvPicPr>
          <p:cNvPr id="14" name="Picture 13">
            <a:extLst>
              <a:ext uri="{FF2B5EF4-FFF2-40B4-BE49-F238E27FC236}">
                <a16:creationId xmlns:a16="http://schemas.microsoft.com/office/drawing/2014/main" id="{F29F3758-71BD-4FE4-BE55-B3A2524E1F3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5789" y="924030"/>
            <a:ext cx="7500605" cy="5573525"/>
          </a:xfrm>
          <a:prstGeom prst="rect">
            <a:avLst/>
          </a:prstGeom>
        </p:spPr>
      </p:pic>
      <p:sp>
        <p:nvSpPr>
          <p:cNvPr id="15" name="TextBox 2">
            <a:extLst>
              <a:ext uri="{FF2B5EF4-FFF2-40B4-BE49-F238E27FC236}">
                <a16:creationId xmlns:a16="http://schemas.microsoft.com/office/drawing/2014/main" id="{F7225823-4695-4211-A912-72D4A6051D94}"/>
              </a:ext>
            </a:extLst>
          </p:cNvPr>
          <p:cNvSpPr txBox="1"/>
          <p:nvPr/>
        </p:nvSpPr>
        <p:spPr>
          <a:xfrm>
            <a:off x="5615693" y="4176561"/>
            <a:ext cx="1568281"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0   125  250        500 </a:t>
            </a:r>
          </a:p>
        </p:txBody>
      </p:sp>
      <p:sp>
        <p:nvSpPr>
          <p:cNvPr id="16" name="TextBox 3">
            <a:extLst>
              <a:ext uri="{FF2B5EF4-FFF2-40B4-BE49-F238E27FC236}">
                <a16:creationId xmlns:a16="http://schemas.microsoft.com/office/drawing/2014/main" id="{5E66A4BB-1311-4448-BF9F-50B425AFAF9D}"/>
              </a:ext>
            </a:extLst>
          </p:cNvPr>
          <p:cNvSpPr txBox="1"/>
          <p:nvPr/>
        </p:nvSpPr>
        <p:spPr>
          <a:xfrm>
            <a:off x="6942436" y="4341336"/>
            <a:ext cx="423338"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km</a:t>
            </a:r>
          </a:p>
        </p:txBody>
      </p:sp>
      <p:sp>
        <p:nvSpPr>
          <p:cNvPr id="17" name="TextBox 4">
            <a:extLst>
              <a:ext uri="{FF2B5EF4-FFF2-40B4-BE49-F238E27FC236}">
                <a16:creationId xmlns:a16="http://schemas.microsoft.com/office/drawing/2014/main" id="{24D889FB-503E-46AE-96A0-6862DF644718}"/>
              </a:ext>
            </a:extLst>
          </p:cNvPr>
          <p:cNvSpPr txBox="1"/>
          <p:nvPr/>
        </p:nvSpPr>
        <p:spPr>
          <a:xfrm rot="1234192">
            <a:off x="5946055" y="2724620"/>
            <a:ext cx="1088760"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panose="020B0502020202020204" pitchFamily="34" charset="0"/>
              </a:rPr>
              <a:t>ARIZONA</a:t>
            </a:r>
          </a:p>
        </p:txBody>
      </p:sp>
      <p:sp>
        <p:nvSpPr>
          <p:cNvPr id="18" name="TextBox 5">
            <a:extLst>
              <a:ext uri="{FF2B5EF4-FFF2-40B4-BE49-F238E27FC236}">
                <a16:creationId xmlns:a16="http://schemas.microsoft.com/office/drawing/2014/main" id="{B6FB4074-C811-49CE-BB4F-9263B5A85AF1}"/>
              </a:ext>
            </a:extLst>
          </p:cNvPr>
          <p:cNvSpPr txBox="1"/>
          <p:nvPr/>
        </p:nvSpPr>
        <p:spPr>
          <a:xfrm>
            <a:off x="3010014" y="5918989"/>
            <a:ext cx="875490"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Flagstaff</a:t>
            </a:r>
          </a:p>
        </p:txBody>
      </p:sp>
      <p:sp>
        <p:nvSpPr>
          <p:cNvPr id="19" name="TextBox 6">
            <a:extLst>
              <a:ext uri="{FF2B5EF4-FFF2-40B4-BE49-F238E27FC236}">
                <a16:creationId xmlns:a16="http://schemas.microsoft.com/office/drawing/2014/main" id="{12CD4CDE-B105-4DE0-82DF-A5947EA8C669}"/>
              </a:ext>
            </a:extLst>
          </p:cNvPr>
          <p:cNvSpPr txBox="1"/>
          <p:nvPr/>
        </p:nvSpPr>
        <p:spPr>
          <a:xfrm>
            <a:off x="5778083" y="3610912"/>
            <a:ext cx="227793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114ºW         111ºW       108ºW </a:t>
            </a:r>
          </a:p>
        </p:txBody>
      </p:sp>
      <p:sp>
        <p:nvSpPr>
          <p:cNvPr id="20" name="TextBox 7">
            <a:extLst>
              <a:ext uri="{FF2B5EF4-FFF2-40B4-BE49-F238E27FC236}">
                <a16:creationId xmlns:a16="http://schemas.microsoft.com/office/drawing/2014/main" id="{C9A6637E-3885-47CB-81EC-4B92AADEC44F}"/>
              </a:ext>
            </a:extLst>
          </p:cNvPr>
          <p:cNvSpPr txBox="1"/>
          <p:nvPr/>
        </p:nvSpPr>
        <p:spPr>
          <a:xfrm>
            <a:off x="4929817" y="1875314"/>
            <a:ext cx="54289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36ºN </a:t>
            </a:r>
          </a:p>
        </p:txBody>
      </p:sp>
      <p:sp>
        <p:nvSpPr>
          <p:cNvPr id="21" name="TextBox 8">
            <a:extLst>
              <a:ext uri="{FF2B5EF4-FFF2-40B4-BE49-F238E27FC236}">
                <a16:creationId xmlns:a16="http://schemas.microsoft.com/office/drawing/2014/main" id="{FDD2080E-1C7C-4FE8-AB1B-B5F596E4B588}"/>
              </a:ext>
            </a:extLst>
          </p:cNvPr>
          <p:cNvSpPr txBox="1"/>
          <p:nvPr/>
        </p:nvSpPr>
        <p:spPr>
          <a:xfrm>
            <a:off x="4935289" y="2823267"/>
            <a:ext cx="54289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33ºN </a:t>
            </a:r>
          </a:p>
        </p:txBody>
      </p:sp>
      <p:sp>
        <p:nvSpPr>
          <p:cNvPr id="22" name="TextBox 9">
            <a:extLst>
              <a:ext uri="{FF2B5EF4-FFF2-40B4-BE49-F238E27FC236}">
                <a16:creationId xmlns:a16="http://schemas.microsoft.com/office/drawing/2014/main" id="{8790AE7C-83BE-4742-983C-FEB06116CA73}"/>
              </a:ext>
            </a:extLst>
          </p:cNvPr>
          <p:cNvSpPr txBox="1"/>
          <p:nvPr/>
        </p:nvSpPr>
        <p:spPr>
          <a:xfrm>
            <a:off x="7627506" y="3948903"/>
            <a:ext cx="311166" cy="28299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23" name="Picture 22" descr="A picture containing icon&#10;&#10;Description automatically generated">
            <a:extLst>
              <a:ext uri="{FF2B5EF4-FFF2-40B4-BE49-F238E27FC236}">
                <a16:creationId xmlns:a16="http://schemas.microsoft.com/office/drawing/2014/main" id="{94C09A63-5F84-4A06-B2D6-5C6D3CBC0C44}"/>
              </a:ext>
            </a:extLst>
          </p:cNvPr>
          <p:cNvPicPr>
            <a:picLocks noChangeAspect="1"/>
          </p:cNvPicPr>
          <p:nvPr/>
        </p:nvPicPr>
        <p:blipFill>
          <a:blip r:embed="rId4"/>
          <a:stretch>
            <a:fillRect/>
          </a:stretch>
        </p:blipFill>
        <p:spPr>
          <a:xfrm>
            <a:off x="7527940" y="4169432"/>
            <a:ext cx="492143" cy="620229"/>
          </a:xfrm>
          <a:prstGeom prst="rect">
            <a:avLst/>
          </a:prstGeom>
        </p:spPr>
      </p:pic>
      <p:sp>
        <p:nvSpPr>
          <p:cNvPr id="24" name="Rectangle: Rounded Corners 23">
            <a:extLst>
              <a:ext uri="{FF2B5EF4-FFF2-40B4-BE49-F238E27FC236}">
                <a16:creationId xmlns:a16="http://schemas.microsoft.com/office/drawing/2014/main" id="{0D1A1ED7-4A89-43E7-859A-3FB4EDF4898D}"/>
              </a:ext>
            </a:extLst>
          </p:cNvPr>
          <p:cNvSpPr/>
          <p:nvPr/>
        </p:nvSpPr>
        <p:spPr>
          <a:xfrm>
            <a:off x="5076344" y="4610913"/>
            <a:ext cx="2969884" cy="1848338"/>
          </a:xfrm>
          <a:prstGeom prst="roundRect">
            <a:avLst>
              <a:gd name="adj" fmla="val 10797"/>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TextBox 12">
            <a:extLst>
              <a:ext uri="{FF2B5EF4-FFF2-40B4-BE49-F238E27FC236}">
                <a16:creationId xmlns:a16="http://schemas.microsoft.com/office/drawing/2014/main" id="{87FB474E-1624-48A4-85A7-F1B9487652F9}"/>
              </a:ext>
            </a:extLst>
          </p:cNvPr>
          <p:cNvSpPr txBox="1"/>
          <p:nvPr/>
        </p:nvSpPr>
        <p:spPr>
          <a:xfrm>
            <a:off x="5371276" y="4659876"/>
            <a:ext cx="499974"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City</a:t>
            </a:r>
          </a:p>
        </p:txBody>
      </p:sp>
      <p:sp>
        <p:nvSpPr>
          <p:cNvPr id="26" name="TextBox 13">
            <a:extLst>
              <a:ext uri="{FF2B5EF4-FFF2-40B4-BE49-F238E27FC236}">
                <a16:creationId xmlns:a16="http://schemas.microsoft.com/office/drawing/2014/main" id="{63B161E9-9348-4F42-8FF5-1A96BC5B44F7}"/>
              </a:ext>
            </a:extLst>
          </p:cNvPr>
          <p:cNvSpPr txBox="1"/>
          <p:nvPr/>
        </p:nvSpPr>
        <p:spPr>
          <a:xfrm>
            <a:off x="5384414" y="5408235"/>
            <a:ext cx="2023499" cy="28299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Pinyon – Juniper areas</a:t>
            </a:r>
          </a:p>
        </p:txBody>
      </p:sp>
      <p:sp>
        <p:nvSpPr>
          <p:cNvPr id="27" name="TextBox 14">
            <a:extLst>
              <a:ext uri="{FF2B5EF4-FFF2-40B4-BE49-F238E27FC236}">
                <a16:creationId xmlns:a16="http://schemas.microsoft.com/office/drawing/2014/main" id="{957608BC-625A-40CC-9062-FCC704D10DEC}"/>
              </a:ext>
            </a:extLst>
          </p:cNvPr>
          <p:cNvSpPr txBox="1"/>
          <p:nvPr/>
        </p:nvSpPr>
        <p:spPr>
          <a:xfrm>
            <a:off x="5384414" y="5657688"/>
            <a:ext cx="2593671"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Grand Canyon National Park</a:t>
            </a:r>
          </a:p>
        </p:txBody>
      </p:sp>
      <p:sp>
        <p:nvSpPr>
          <p:cNvPr id="28" name="TextBox 15">
            <a:extLst>
              <a:ext uri="{FF2B5EF4-FFF2-40B4-BE49-F238E27FC236}">
                <a16:creationId xmlns:a16="http://schemas.microsoft.com/office/drawing/2014/main" id="{E86FA2C0-A70A-4A2B-9690-54B0998AB02A}"/>
              </a:ext>
            </a:extLst>
          </p:cNvPr>
          <p:cNvSpPr txBox="1"/>
          <p:nvPr/>
        </p:nvSpPr>
        <p:spPr>
          <a:xfrm>
            <a:off x="5384414" y="5907141"/>
            <a:ext cx="2287126"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Coconino National Forest</a:t>
            </a:r>
          </a:p>
        </p:txBody>
      </p:sp>
      <p:sp>
        <p:nvSpPr>
          <p:cNvPr id="29" name="TextBox 16">
            <a:extLst>
              <a:ext uri="{FF2B5EF4-FFF2-40B4-BE49-F238E27FC236}">
                <a16:creationId xmlns:a16="http://schemas.microsoft.com/office/drawing/2014/main" id="{D0B057FA-04AD-4CA6-B8B1-BF4C8C1A9FFD}"/>
              </a:ext>
            </a:extLst>
          </p:cNvPr>
          <p:cNvSpPr txBox="1"/>
          <p:nvPr/>
        </p:nvSpPr>
        <p:spPr>
          <a:xfrm>
            <a:off x="5384414" y="6156593"/>
            <a:ext cx="2572213"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err="1">
                <a:solidFill>
                  <a:schemeClr val="tx1">
                    <a:lumMod val="75000"/>
                    <a:lumOff val="25000"/>
                  </a:schemeClr>
                </a:solidFill>
                <a:latin typeface="Century Gothic" panose="020B0502020202020204" pitchFamily="34" charset="0"/>
              </a:rPr>
              <a:t>Wupatki</a:t>
            </a:r>
            <a:r>
              <a:rPr lang="en-US" sz="1400">
                <a:solidFill>
                  <a:schemeClr val="tx1">
                    <a:lumMod val="75000"/>
                    <a:lumOff val="25000"/>
                  </a:schemeClr>
                </a:solidFill>
                <a:latin typeface="Century Gothic" panose="020B0502020202020204" pitchFamily="34" charset="0"/>
              </a:rPr>
              <a:t> National Monument</a:t>
            </a:r>
          </a:p>
        </p:txBody>
      </p:sp>
      <p:sp>
        <p:nvSpPr>
          <p:cNvPr id="30" name="TextBox 17">
            <a:extLst>
              <a:ext uri="{FF2B5EF4-FFF2-40B4-BE49-F238E27FC236}">
                <a16:creationId xmlns:a16="http://schemas.microsoft.com/office/drawing/2014/main" id="{D38A8CAF-BCDA-4602-8FBC-44C9E40F6704}"/>
              </a:ext>
            </a:extLst>
          </p:cNvPr>
          <p:cNvSpPr txBox="1"/>
          <p:nvPr/>
        </p:nvSpPr>
        <p:spPr>
          <a:xfrm>
            <a:off x="5384414" y="4896190"/>
            <a:ext cx="1091604"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Study Area</a:t>
            </a:r>
          </a:p>
        </p:txBody>
      </p:sp>
      <p:sp>
        <p:nvSpPr>
          <p:cNvPr id="31" name="Rectangle 30">
            <a:extLst>
              <a:ext uri="{FF2B5EF4-FFF2-40B4-BE49-F238E27FC236}">
                <a16:creationId xmlns:a16="http://schemas.microsoft.com/office/drawing/2014/main" id="{3BE070BC-A98F-488B-8FE1-41ACED99D5B0}"/>
              </a:ext>
            </a:extLst>
          </p:cNvPr>
          <p:cNvSpPr/>
          <p:nvPr/>
        </p:nvSpPr>
        <p:spPr>
          <a:xfrm>
            <a:off x="5159484" y="6214085"/>
            <a:ext cx="262293" cy="168152"/>
          </a:xfrm>
          <a:prstGeom prst="rect">
            <a:avLst/>
          </a:prstGeom>
          <a:solidFill>
            <a:srgbClr val="FDDCD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Rectangle 31">
            <a:extLst>
              <a:ext uri="{FF2B5EF4-FFF2-40B4-BE49-F238E27FC236}">
                <a16:creationId xmlns:a16="http://schemas.microsoft.com/office/drawing/2014/main" id="{31744580-27AA-4022-B75A-DEA4306C80C1}"/>
              </a:ext>
            </a:extLst>
          </p:cNvPr>
          <p:cNvSpPr/>
          <p:nvPr/>
        </p:nvSpPr>
        <p:spPr>
          <a:xfrm>
            <a:off x="5159484" y="5961119"/>
            <a:ext cx="262293" cy="168152"/>
          </a:xfrm>
          <a:prstGeom prst="rect">
            <a:avLst/>
          </a:prstGeom>
          <a:solidFill>
            <a:srgbClr val="F1E8F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Rectangle 32">
            <a:extLst>
              <a:ext uri="{FF2B5EF4-FFF2-40B4-BE49-F238E27FC236}">
                <a16:creationId xmlns:a16="http://schemas.microsoft.com/office/drawing/2014/main" id="{7A6B0D58-EE05-49AA-B0AD-E1E60D84ED7D}"/>
              </a:ext>
            </a:extLst>
          </p:cNvPr>
          <p:cNvSpPr/>
          <p:nvPr/>
        </p:nvSpPr>
        <p:spPr>
          <a:xfrm>
            <a:off x="5159484" y="5708155"/>
            <a:ext cx="262293" cy="168152"/>
          </a:xfrm>
          <a:prstGeom prst="rect">
            <a:avLst/>
          </a:prstGeom>
          <a:solidFill>
            <a:srgbClr val="F3F3CB"/>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Rectangle 33">
            <a:extLst>
              <a:ext uri="{FF2B5EF4-FFF2-40B4-BE49-F238E27FC236}">
                <a16:creationId xmlns:a16="http://schemas.microsoft.com/office/drawing/2014/main" id="{32FD9988-2943-48E5-A37C-16FD13A7F1D3}"/>
              </a:ext>
            </a:extLst>
          </p:cNvPr>
          <p:cNvSpPr/>
          <p:nvPr/>
        </p:nvSpPr>
        <p:spPr>
          <a:xfrm>
            <a:off x="5159484" y="5455190"/>
            <a:ext cx="262293" cy="168152"/>
          </a:xfrm>
          <a:prstGeom prst="rect">
            <a:avLst/>
          </a:prstGeom>
          <a:solidFill>
            <a:srgbClr val="267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Rectangle 34">
            <a:extLst>
              <a:ext uri="{FF2B5EF4-FFF2-40B4-BE49-F238E27FC236}">
                <a16:creationId xmlns:a16="http://schemas.microsoft.com/office/drawing/2014/main" id="{A3A9698D-BDA6-41A7-8977-6285419DCAEE}"/>
              </a:ext>
            </a:extLst>
          </p:cNvPr>
          <p:cNvSpPr/>
          <p:nvPr/>
        </p:nvSpPr>
        <p:spPr>
          <a:xfrm>
            <a:off x="5159484" y="4949261"/>
            <a:ext cx="262293" cy="168152"/>
          </a:xfrm>
          <a:prstGeom prst="rect">
            <a:avLst/>
          </a:prstGeom>
          <a:noFill/>
          <a:ln w="28575">
            <a:solidFill>
              <a:srgbClr val="6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Oval 35">
            <a:extLst>
              <a:ext uri="{FF2B5EF4-FFF2-40B4-BE49-F238E27FC236}">
                <a16:creationId xmlns:a16="http://schemas.microsoft.com/office/drawing/2014/main" id="{3F7CE424-B498-411F-BECD-E469BB46DF2B}"/>
              </a:ext>
            </a:extLst>
          </p:cNvPr>
          <p:cNvSpPr/>
          <p:nvPr/>
        </p:nvSpPr>
        <p:spPr>
          <a:xfrm>
            <a:off x="5233800" y="4755149"/>
            <a:ext cx="113660" cy="109299"/>
          </a:xfrm>
          <a:prstGeom prst="ellipse">
            <a:avLst/>
          </a:prstGeom>
          <a:solidFill>
            <a:srgbClr val="F06666"/>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Rectangle 36">
            <a:extLst>
              <a:ext uri="{FF2B5EF4-FFF2-40B4-BE49-F238E27FC236}">
                <a16:creationId xmlns:a16="http://schemas.microsoft.com/office/drawing/2014/main" id="{B5394EB0-A234-454F-87BE-03785F07EA8D}"/>
              </a:ext>
            </a:extLst>
          </p:cNvPr>
          <p:cNvSpPr/>
          <p:nvPr/>
        </p:nvSpPr>
        <p:spPr>
          <a:xfrm>
            <a:off x="5159484" y="5202225"/>
            <a:ext cx="262293" cy="168152"/>
          </a:xfrm>
          <a:prstGeom prst="rect">
            <a:avLst/>
          </a:prstGeom>
          <a:solidFill>
            <a:srgbClr val="C9B38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TextBox 25">
            <a:extLst>
              <a:ext uri="{FF2B5EF4-FFF2-40B4-BE49-F238E27FC236}">
                <a16:creationId xmlns:a16="http://schemas.microsoft.com/office/drawing/2014/main" id="{DFB5B0CA-78E9-482E-A8B0-44C232C912BD}"/>
              </a:ext>
            </a:extLst>
          </p:cNvPr>
          <p:cNvSpPr txBox="1"/>
          <p:nvPr/>
        </p:nvSpPr>
        <p:spPr>
          <a:xfrm>
            <a:off x="5398561" y="5145643"/>
            <a:ext cx="2615129" cy="28299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cs typeface="Calibri"/>
              </a:rPr>
              <a:t>Native American</a:t>
            </a:r>
            <a:r>
              <a:rPr lang="en-US" sz="1400">
                <a:solidFill>
                  <a:schemeClr val="tx1">
                    <a:lumMod val="75000"/>
                    <a:lumOff val="25000"/>
                  </a:schemeClr>
                </a:solidFill>
                <a:latin typeface="Century Gothic"/>
                <a:ea typeface="+mn-lt"/>
                <a:cs typeface="+mn-lt"/>
              </a:rPr>
              <a:t> reservations</a:t>
            </a:r>
            <a:endParaRPr lang="en-US" sz="1400">
              <a:solidFill>
                <a:schemeClr val="tx1">
                  <a:lumMod val="75000"/>
                  <a:lumOff val="25000"/>
                </a:schemeClr>
              </a:solidFill>
              <a:latin typeface="Century Gothic"/>
            </a:endParaRPr>
          </a:p>
        </p:txBody>
      </p:sp>
    </p:spTree>
    <p:extLst>
      <p:ext uri="{BB962C8B-B14F-4D97-AF65-F5344CB8AC3E}">
        <p14:creationId xmlns:p14="http://schemas.microsoft.com/office/powerpoint/2010/main" val="1387169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D9D3557B-1C46-4C91-A6C3-C8C0B3057391}"/>
              </a:ext>
            </a:extLst>
          </p:cNvPr>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67A478"/>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67A478"/>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3A78191C-F634-4D37-BBFA-469DB2D809F0}"/>
              </a:ext>
            </a:extLst>
          </p:cNvPr>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9368002"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67A478"/>
                </a:solidFill>
                <a:latin typeface="Century Gothic"/>
              </a:rPr>
              <a:t>Study Area </a:t>
            </a:r>
            <a:r>
              <a:rPr lang="en-US" sz="3200" b="0" spc="0" baseline="0" dirty="0">
                <a:solidFill>
                  <a:srgbClr val="67A478"/>
                </a:solidFill>
              </a:rPr>
              <a:t>Ecological Conservation</a:t>
            </a: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56997" y="4739045"/>
            <a:ext cx="9833310"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(Title Case)</a:t>
            </a:r>
            <a:endParaRPr lang="en-US" sz="2200" dirty="0">
              <a:solidFill>
                <a:schemeClr val="tx1">
                  <a:lumMod val="75000"/>
                  <a:lumOff val="25000"/>
                </a:schemeClr>
              </a:solidFill>
            </a:endParaRPr>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67A478"/>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2 </a:t>
            </a:r>
            <a:r>
              <a:rPr lang="en-US" sz="2000" dirty="0">
                <a:solidFill>
                  <a:srgbClr val="67A478"/>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67A478"/>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Term Year </a:t>
            </a:r>
          </a:p>
        </p:txBody>
      </p:sp>
    </p:spTree>
    <p:extLst>
      <p:ext uri="{BB962C8B-B14F-4D97-AF65-F5344CB8AC3E}">
        <p14:creationId xmlns:p14="http://schemas.microsoft.com/office/powerpoint/2010/main" val="2377245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49A684C-203A-A4B0-8CAC-0B5B90333A0D}"/>
              </a:ext>
            </a:extLst>
          </p:cNvPr>
          <p:cNvSpPr txBox="1"/>
          <p:nvPr/>
        </p:nvSpPr>
        <p:spPr>
          <a:xfrm>
            <a:off x="73964" y="6357641"/>
            <a:ext cx="292078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1"/>
                </a:solidFill>
                <a:latin typeface="Century Gothic"/>
                <a:ea typeface="+mn-lt"/>
                <a:cs typeface="+mn-lt"/>
              </a:rPr>
              <a:t>Image Credit: Bernardo62</a:t>
            </a:r>
          </a:p>
        </p:txBody>
      </p:sp>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7A478"/>
                </a:solidFill>
                <a:latin typeface="Century Gothic" panose="020B0502020202020204" pitchFamily="34" charset="0"/>
              </a:rPr>
              <a:t>SLIDE TEMPLATE: COMPONENTS </a:t>
            </a:r>
          </a:p>
        </p:txBody>
      </p:sp>
      <p:sp>
        <p:nvSpPr>
          <p:cNvPr id="8" name="TextBox 7">
            <a:extLst>
              <a:ext uri="{FF2B5EF4-FFF2-40B4-BE49-F238E27FC236}">
                <a16:creationId xmlns:a16="http://schemas.microsoft.com/office/drawing/2014/main" id="{7FC84720-0FA9-4A5B-BBD6-1F42C65350A8}"/>
              </a:ext>
            </a:extLst>
          </p:cNvPr>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entury Gothic" panose="020B0502020202020204" pitchFamily="34" charset="0"/>
              </a:rPr>
              <a:t>Feel free to expand upon these topics, alter the headings, and change the order of the slides to fit your needs. An outline slide is NOT required.</a:t>
            </a:r>
          </a:p>
        </p:txBody>
      </p:sp>
      <p:sp>
        <p:nvSpPr>
          <p:cNvPr id="9" name="Text Placeholder 5">
            <a:extLst>
              <a:ext uri="{FF2B5EF4-FFF2-40B4-BE49-F238E27FC236}">
                <a16:creationId xmlns:a16="http://schemas.microsoft.com/office/drawing/2014/main" id="{09B7DEA5-D47A-4555-AFE8-B51F87A0B059}"/>
              </a:ext>
            </a:extLst>
          </p:cNvPr>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7A478"/>
              </a:buClr>
            </a:pPr>
            <a:r>
              <a:rPr lang="en-US" sz="1800" dirty="0">
                <a:solidFill>
                  <a:schemeClr val="tx1">
                    <a:lumMod val="75000"/>
                    <a:lumOff val="25000"/>
                  </a:schemeClr>
                </a:solidFill>
                <a:latin typeface="Century Gothic" panose="020B0502020202020204" pitchFamily="34" charset="0"/>
              </a:rPr>
              <a:t>Study Area</a:t>
            </a:r>
          </a:p>
          <a:p>
            <a:pPr>
              <a:lnSpc>
                <a:spcPct val="100000"/>
              </a:lnSpc>
              <a:spcBef>
                <a:spcPts val="0"/>
              </a:spcBef>
              <a:spcAft>
                <a:spcPts val="600"/>
              </a:spcAft>
              <a:buClr>
                <a:srgbClr val="67A478"/>
              </a:buClr>
            </a:pPr>
            <a:r>
              <a:rPr lang="en-US" sz="1800" dirty="0">
                <a:solidFill>
                  <a:schemeClr val="tx1">
                    <a:lumMod val="75000"/>
                    <a:lumOff val="25000"/>
                  </a:schemeClr>
                </a:solidFill>
                <a:latin typeface="Century Gothic" panose="020B0502020202020204" pitchFamily="34" charset="0"/>
              </a:rPr>
              <a:t>Study Period</a:t>
            </a:r>
          </a:p>
          <a:p>
            <a:pPr>
              <a:lnSpc>
                <a:spcPct val="100000"/>
              </a:lnSpc>
              <a:spcBef>
                <a:spcPts val="0"/>
              </a:spcBef>
              <a:spcAft>
                <a:spcPts val="600"/>
              </a:spcAft>
              <a:buClr>
                <a:srgbClr val="67A478"/>
              </a:buClr>
            </a:pPr>
            <a:r>
              <a:rPr lang="en-US" sz="1800" dirty="0">
                <a:solidFill>
                  <a:schemeClr val="tx1">
                    <a:lumMod val="75000"/>
                    <a:lumOff val="25000"/>
                  </a:schemeClr>
                </a:solidFill>
                <a:latin typeface="Century Gothic" panose="020B0502020202020204" pitchFamily="34" charset="0"/>
              </a:rPr>
              <a:t>Objectives</a:t>
            </a:r>
          </a:p>
          <a:p>
            <a:pPr>
              <a:lnSpc>
                <a:spcPct val="100000"/>
              </a:lnSpc>
              <a:spcBef>
                <a:spcPts val="0"/>
              </a:spcBef>
              <a:spcAft>
                <a:spcPts val="600"/>
              </a:spcAft>
              <a:buClr>
                <a:srgbClr val="67A478"/>
              </a:buClr>
            </a:pPr>
            <a:r>
              <a:rPr lang="en-US" sz="1800" dirty="0">
                <a:solidFill>
                  <a:schemeClr val="tx1">
                    <a:lumMod val="75000"/>
                    <a:lumOff val="25000"/>
                  </a:schemeClr>
                </a:solidFill>
                <a:latin typeface="Century Gothic" panose="020B0502020202020204" pitchFamily="34" charset="0"/>
              </a:rPr>
              <a:t>Partners</a:t>
            </a:r>
          </a:p>
          <a:p>
            <a:pPr>
              <a:lnSpc>
                <a:spcPct val="100000"/>
              </a:lnSpc>
              <a:spcBef>
                <a:spcPts val="0"/>
              </a:spcBef>
              <a:spcAft>
                <a:spcPts val="600"/>
              </a:spcAft>
              <a:buClr>
                <a:srgbClr val="67A478"/>
              </a:buClr>
            </a:pPr>
            <a:r>
              <a:rPr lang="en-US" sz="1800" dirty="0">
                <a:solidFill>
                  <a:schemeClr val="tx1">
                    <a:lumMod val="75000"/>
                    <a:lumOff val="25000"/>
                  </a:schemeClr>
                </a:solidFill>
                <a:latin typeface="Century Gothic" panose="020B0502020202020204" pitchFamily="34" charset="0"/>
              </a:rPr>
              <a:t>Community Concerns</a:t>
            </a:r>
          </a:p>
          <a:p>
            <a:pPr>
              <a:lnSpc>
                <a:spcPct val="100000"/>
              </a:lnSpc>
              <a:spcBef>
                <a:spcPts val="0"/>
              </a:spcBef>
              <a:spcAft>
                <a:spcPts val="600"/>
              </a:spcAft>
              <a:buClr>
                <a:srgbClr val="67A478"/>
              </a:buClr>
            </a:pPr>
            <a:r>
              <a:rPr lang="en-US" sz="1800" dirty="0">
                <a:solidFill>
                  <a:schemeClr val="tx1">
                    <a:lumMod val="75000"/>
                    <a:lumOff val="25000"/>
                  </a:schemeClr>
                </a:solidFill>
                <a:latin typeface="Century Gothic" panose="020B0502020202020204" pitchFamily="34" charset="0"/>
              </a:rPr>
              <a:t>NASA Satellites/Sensors Used</a:t>
            </a:r>
          </a:p>
          <a:p>
            <a:pPr>
              <a:lnSpc>
                <a:spcPct val="100000"/>
              </a:lnSpc>
              <a:spcBef>
                <a:spcPts val="0"/>
              </a:spcBef>
              <a:spcAft>
                <a:spcPts val="600"/>
              </a:spcAft>
              <a:buClr>
                <a:srgbClr val="67A478"/>
              </a:buClr>
            </a:pPr>
            <a:r>
              <a:rPr lang="en-US" sz="1800" dirty="0">
                <a:solidFill>
                  <a:schemeClr val="tx1">
                    <a:lumMod val="75000"/>
                    <a:lumOff val="25000"/>
                  </a:schemeClr>
                </a:solidFill>
                <a:latin typeface="Century Gothic" panose="020B0502020202020204" pitchFamily="34" charset="0"/>
              </a:rPr>
              <a:t>Methodology</a:t>
            </a:r>
          </a:p>
          <a:p>
            <a:pPr>
              <a:lnSpc>
                <a:spcPct val="100000"/>
              </a:lnSpc>
              <a:spcBef>
                <a:spcPts val="0"/>
              </a:spcBef>
              <a:spcAft>
                <a:spcPts val="600"/>
              </a:spcAft>
              <a:buClr>
                <a:srgbClr val="67A478"/>
              </a:buClr>
            </a:pPr>
            <a:r>
              <a:rPr lang="en-US" sz="1800" dirty="0">
                <a:solidFill>
                  <a:schemeClr val="tx1">
                    <a:lumMod val="75000"/>
                    <a:lumOff val="25000"/>
                  </a:schemeClr>
                </a:solidFill>
                <a:latin typeface="Century Gothic" panose="020B0502020202020204" pitchFamily="34" charset="0"/>
              </a:rPr>
              <a:t>Results</a:t>
            </a:r>
          </a:p>
          <a:p>
            <a:pPr>
              <a:lnSpc>
                <a:spcPct val="100000"/>
              </a:lnSpc>
              <a:spcBef>
                <a:spcPts val="0"/>
              </a:spcBef>
              <a:spcAft>
                <a:spcPts val="600"/>
              </a:spcAft>
              <a:buClr>
                <a:srgbClr val="67A478"/>
              </a:buClr>
            </a:pPr>
            <a:r>
              <a:rPr lang="en-US" sz="1800" dirty="0">
                <a:solidFill>
                  <a:schemeClr val="tx1">
                    <a:lumMod val="75000"/>
                    <a:lumOff val="25000"/>
                  </a:schemeClr>
                </a:solidFill>
                <a:latin typeface="Century Gothic" panose="020B0502020202020204" pitchFamily="34" charset="0"/>
              </a:rPr>
              <a:t>Conclusions</a:t>
            </a:r>
          </a:p>
          <a:p>
            <a:pPr>
              <a:lnSpc>
                <a:spcPct val="100000"/>
              </a:lnSpc>
              <a:spcBef>
                <a:spcPts val="0"/>
              </a:spcBef>
              <a:spcAft>
                <a:spcPts val="600"/>
              </a:spcAft>
              <a:buClr>
                <a:srgbClr val="67A478"/>
              </a:buClr>
            </a:pPr>
            <a:r>
              <a:rPr lang="en-US" sz="1800" dirty="0">
                <a:solidFill>
                  <a:schemeClr val="tx1">
                    <a:lumMod val="75000"/>
                    <a:lumOff val="25000"/>
                  </a:schemeClr>
                </a:solidFill>
                <a:latin typeface="Century Gothic" panose="020B0502020202020204" pitchFamily="34" charset="0"/>
              </a:rPr>
              <a:t>Errors &amp; Uncertainties</a:t>
            </a:r>
          </a:p>
          <a:p>
            <a:pPr>
              <a:lnSpc>
                <a:spcPct val="100000"/>
              </a:lnSpc>
              <a:spcBef>
                <a:spcPts val="0"/>
              </a:spcBef>
              <a:spcAft>
                <a:spcPts val="600"/>
              </a:spcAft>
              <a:buClr>
                <a:srgbClr val="67A478"/>
              </a:buClr>
            </a:pPr>
            <a:r>
              <a:rPr lang="en-US" sz="1800" dirty="0">
                <a:solidFill>
                  <a:schemeClr val="tx1">
                    <a:lumMod val="75000"/>
                    <a:lumOff val="25000"/>
                  </a:schemeClr>
                </a:solidFill>
                <a:latin typeface="Century Gothic" panose="020B0502020202020204" pitchFamily="34" charset="0"/>
              </a:rPr>
              <a:t>Future Work</a:t>
            </a:r>
          </a:p>
          <a:p>
            <a:pPr>
              <a:lnSpc>
                <a:spcPct val="100000"/>
              </a:lnSpc>
              <a:spcBef>
                <a:spcPts val="0"/>
              </a:spcBef>
              <a:spcAft>
                <a:spcPts val="600"/>
              </a:spcAft>
              <a:buClr>
                <a:srgbClr val="67A478"/>
              </a:buClr>
            </a:pPr>
            <a:r>
              <a:rPr lang="en-US" sz="1800" dirty="0">
                <a:solidFill>
                  <a:schemeClr val="tx1">
                    <a:lumMod val="75000"/>
                    <a:lumOff val="25000"/>
                  </a:schemeClr>
                </a:solidFill>
                <a:latin typeface="Century Gothic" panose="020B0502020202020204" pitchFamily="34" charset="0"/>
              </a:rPr>
              <a:t>Acknowledgements</a:t>
            </a:r>
          </a:p>
        </p:txBody>
      </p:sp>
      <p:pic>
        <p:nvPicPr>
          <p:cNvPr id="10" name="Picture Placeholder 7">
            <a:extLst>
              <a:ext uri="{FF2B5EF4-FFF2-40B4-BE49-F238E27FC236}">
                <a16:creationId xmlns:a16="http://schemas.microsoft.com/office/drawing/2014/main" id="{5E2B8964-28FA-4E79-85C4-E47C3437B51E}"/>
              </a:ext>
            </a:extLst>
          </p:cNvPr>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1" name="Text Placeholder 4">
            <a:extLst>
              <a:ext uri="{FF2B5EF4-FFF2-40B4-BE49-F238E27FC236}">
                <a16:creationId xmlns:a16="http://schemas.microsoft.com/office/drawing/2014/main" id="{7DCD1628-46FF-4031-8D43-835C9981427C}"/>
              </a:ext>
            </a:extLst>
          </p:cNvPr>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2905658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624CC6A-2618-4034-BACA-9AA3CD435DF1}"/>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7A478"/>
                </a:solidFill>
                <a:latin typeface="Century Gothic" panose="020F0302020204030204"/>
              </a:rPr>
              <a:t>PRESENTATION GUIDELINES: FONTS</a:t>
            </a:r>
          </a:p>
        </p:txBody>
      </p:sp>
      <p:sp>
        <p:nvSpPr>
          <p:cNvPr id="8" name="Text Placeholder 3">
            <a:extLst>
              <a:ext uri="{FF2B5EF4-FFF2-40B4-BE49-F238E27FC236}">
                <a16:creationId xmlns:a16="http://schemas.microsoft.com/office/drawing/2014/main" id="{836F84E0-951A-4946-80AA-536954741872}"/>
              </a:ext>
            </a:extLst>
          </p:cNvPr>
          <p:cNvSpPr txBox="1">
            <a:spLocks/>
          </p:cNvSpPr>
          <p:nvPr/>
        </p:nvSpPr>
        <p:spPr>
          <a:xfrm>
            <a:off x="513028" y="1147769"/>
            <a:ext cx="6629400" cy="492918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67A478"/>
              </a:buCl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a:lnSpc>
                <a:spcPct val="100000"/>
              </a:lnSpc>
              <a:spcAft>
                <a:spcPts val="600"/>
              </a:spcAft>
              <a:buClr>
                <a:srgbClr val="67A478"/>
              </a:buCl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a:lnSpc>
                <a:spcPct val="100000"/>
              </a:lnSpc>
              <a:spcAft>
                <a:spcPts val="600"/>
              </a:spcAft>
              <a:buClr>
                <a:srgbClr val="67A478"/>
              </a:buClr>
            </a:pPr>
            <a:r>
              <a:rPr lang="en-US" dirty="0">
                <a:solidFill>
                  <a:schemeClr val="tx1">
                    <a:lumMod val="75000"/>
                    <a:lumOff val="25000"/>
                  </a:schemeClr>
                </a:solidFill>
                <a:latin typeface="Century Gothic" panose="020F0302020204030204"/>
              </a:rPr>
              <a:t>Font sizing:</a:t>
            </a:r>
          </a:p>
          <a:p>
            <a:pPr lvl="1">
              <a:lnSpc>
                <a:spcPct val="100000"/>
              </a:lnSpc>
              <a:spcAft>
                <a:spcPts val="600"/>
              </a:spcAft>
              <a:buClr>
                <a:srgbClr val="67A478"/>
              </a:buCl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lvl="1">
              <a:lnSpc>
                <a:spcPct val="100000"/>
              </a:lnSpc>
              <a:spcAft>
                <a:spcPts val="600"/>
              </a:spcAft>
              <a:buClr>
                <a:srgbClr val="67A478"/>
              </a:buCl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lvl="1">
              <a:lnSpc>
                <a:spcPct val="100000"/>
              </a:lnSpc>
              <a:spcAft>
                <a:spcPts val="600"/>
              </a:spcAft>
              <a:buClr>
                <a:srgbClr val="67A478"/>
              </a:buClr>
            </a:pPr>
            <a:r>
              <a:rPr lang="en-US" sz="2000" b="1" dirty="0">
                <a:solidFill>
                  <a:schemeClr val="tx1">
                    <a:lumMod val="75000"/>
                    <a:lumOff val="25000"/>
                  </a:schemeClr>
                </a:solidFill>
                <a:latin typeface="Century Gothic" panose="020F0302020204030204"/>
              </a:rPr>
              <a:t>Captions &amp; legend </a:t>
            </a:r>
            <a:r>
              <a:rPr lang="en-US" sz="2000" dirty="0">
                <a:solidFill>
                  <a:schemeClr val="tx1">
                    <a:lumMod val="75000"/>
                    <a:lumOff val="25000"/>
                  </a:schemeClr>
                </a:solidFill>
                <a:latin typeface="Century Gothic" panose="020F0302020204030204"/>
              </a:rPr>
              <a:t>items should be no </a:t>
            </a:r>
            <a:r>
              <a:rPr lang="en-US" sz="2000" u="sng" dirty="0">
                <a:solidFill>
                  <a:schemeClr val="tx1">
                    <a:lumMod val="75000"/>
                    <a:lumOff val="25000"/>
                  </a:schemeClr>
                </a:solidFill>
                <a:latin typeface="Century Gothic" panose="020F0302020204030204"/>
              </a:rPr>
              <a:t>smaller than </a:t>
            </a:r>
            <a:r>
              <a:rPr lang="en-US" sz="2000" b="1" dirty="0">
                <a:solidFill>
                  <a:schemeClr val="tx1">
                    <a:lumMod val="75000"/>
                    <a:lumOff val="25000"/>
                  </a:schemeClr>
                </a:solidFill>
                <a:latin typeface="Century Gothic" panose="020F0302020204030204"/>
              </a:rPr>
              <a:t>14-point type</a:t>
            </a:r>
          </a:p>
          <a:p>
            <a:pPr lvl="1">
              <a:lnSpc>
                <a:spcPct val="100000"/>
              </a:lnSpc>
              <a:spcAft>
                <a:spcPts val="600"/>
              </a:spcAft>
              <a:buClr>
                <a:srgbClr val="67A478"/>
              </a:buClr>
            </a:pPr>
            <a:r>
              <a:rPr lang="en-US" sz="2000" dirty="0">
                <a:solidFill>
                  <a:schemeClr val="tx1">
                    <a:lumMod val="75000"/>
                    <a:lumOff val="25000"/>
                  </a:schemeClr>
                </a:solidFill>
                <a:latin typeface="Century Gothic" panose="020F0302020204030204"/>
              </a:rPr>
              <a:t>On slide </a:t>
            </a:r>
            <a:r>
              <a:rPr lang="en-US" sz="2000" b="1" dirty="0">
                <a:solidFill>
                  <a:schemeClr val="tx1">
                    <a:lumMod val="75000"/>
                    <a:lumOff val="25000"/>
                  </a:schemeClr>
                </a:solidFill>
                <a:latin typeface="Century Gothic" panose="020F0302020204030204"/>
              </a:rPr>
              <a:t>image credits </a:t>
            </a:r>
            <a:r>
              <a:rPr lang="en-US" sz="2000" dirty="0">
                <a:solidFill>
                  <a:schemeClr val="tx1">
                    <a:lumMod val="75000"/>
                    <a:lumOff val="25000"/>
                  </a:schemeClr>
                </a:solidFill>
                <a:latin typeface="Century Gothic" panose="020F0302020204030204"/>
              </a:rPr>
              <a:t>should be </a:t>
            </a:r>
            <a:r>
              <a:rPr lang="en-US" sz="2000" b="1" dirty="0">
                <a:solidFill>
                  <a:schemeClr val="tx1">
                    <a:lumMod val="75000"/>
                    <a:lumOff val="25000"/>
                  </a:schemeClr>
                </a:solidFill>
                <a:latin typeface="Century Gothic" panose="020F0302020204030204"/>
              </a:rPr>
              <a:t>11–12pts</a:t>
            </a:r>
            <a:r>
              <a:rPr lang="en-US" sz="2000" dirty="0">
                <a:solidFill>
                  <a:schemeClr val="tx1">
                    <a:lumMod val="75000"/>
                    <a:lumOff val="25000"/>
                  </a:schemeClr>
                </a:solidFill>
                <a:latin typeface="Century Gothic" panose="020F0302020204030204"/>
              </a:rPr>
              <a:t>; preferably use consistent placement on all slides (bottom corner)</a:t>
            </a:r>
          </a:p>
          <a:p>
            <a:pPr>
              <a:lnSpc>
                <a:spcPct val="100000"/>
              </a:lnSpc>
              <a:spcAft>
                <a:spcPts val="600"/>
              </a:spcAft>
              <a:buClr>
                <a:srgbClr val="67A478"/>
              </a:buCl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p:txBody>
      </p:sp>
      <p:pic>
        <p:nvPicPr>
          <p:cNvPr id="9" name="Picture 8">
            <a:extLst>
              <a:ext uri="{FF2B5EF4-FFF2-40B4-BE49-F238E27FC236}">
                <a16:creationId xmlns:a16="http://schemas.microsoft.com/office/drawing/2014/main" id="{5374D127-AB7D-4392-93F8-0DE5AF3EEFCC}"/>
              </a:ext>
            </a:extLst>
          </p:cNvPr>
          <p:cNvPicPr>
            <a:picLocks noChangeAspect="1"/>
          </p:cNvPicPr>
          <p:nvPr/>
        </p:nvPicPr>
        <p:blipFill rotWithShape="1">
          <a:blip r:embed="rId3"/>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14" name="Rectangle: Rounded Corners 13">
            <a:extLst>
              <a:ext uri="{FF2B5EF4-FFF2-40B4-BE49-F238E27FC236}">
                <a16:creationId xmlns:a16="http://schemas.microsoft.com/office/drawing/2014/main" id="{BD97343C-86FD-4ED6-A8C0-18BAC67FC259}"/>
              </a:ext>
            </a:extLst>
          </p:cNvPr>
          <p:cNvSpPr/>
          <p:nvPr/>
        </p:nvSpPr>
        <p:spPr>
          <a:xfrm>
            <a:off x="8194745" y="3905734"/>
            <a:ext cx="2919663" cy="1986214"/>
          </a:xfrm>
          <a:prstGeom prst="roundRect">
            <a:avLst/>
          </a:prstGeom>
          <a:solidFill>
            <a:srgbClr val="67A478"/>
          </a:solidFill>
          <a:ln>
            <a:solidFill>
              <a:srgbClr val="895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entury Gothic" panose="020B0502020202020204" pitchFamily="34" charset="0"/>
              </a:rPr>
              <a:t>Tip: use color wheels to ensure your font colors are complementary to your application area color!</a:t>
            </a:r>
          </a:p>
        </p:txBody>
      </p:sp>
    </p:spTree>
    <p:extLst>
      <p:ext uri="{BB962C8B-B14F-4D97-AF65-F5344CB8AC3E}">
        <p14:creationId xmlns:p14="http://schemas.microsoft.com/office/powerpoint/2010/main" val="3646699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3">
            <a:extLst>
              <a:ext uri="{FF2B5EF4-FFF2-40B4-BE49-F238E27FC236}">
                <a16:creationId xmlns:a16="http://schemas.microsoft.com/office/drawing/2014/main" id="{046CEB13-B1C0-4181-A470-4AC79B158493}"/>
              </a:ext>
            </a:extLst>
          </p:cNvPr>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a:lnSpc>
                <a:spcPct val="100000"/>
              </a:lnSpc>
              <a:spcBef>
                <a:spcPts val="0"/>
              </a:spcBef>
              <a:spcAft>
                <a:spcPts val="600"/>
              </a:spcAft>
              <a:buClr>
                <a:srgbClr val="67A478"/>
              </a:buClr>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lvl="1">
              <a:lnSpc>
                <a:spcPct val="100000"/>
              </a:lnSpc>
              <a:spcBef>
                <a:spcPts val="0"/>
              </a:spcBef>
              <a:spcAft>
                <a:spcPts val="600"/>
              </a:spcAft>
              <a:buClr>
                <a:srgbClr val="67A478"/>
              </a:buClr>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lvl="1">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lvl="1">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31" name="Picture 30">
            <a:extLst>
              <a:ext uri="{FF2B5EF4-FFF2-40B4-BE49-F238E27FC236}">
                <a16:creationId xmlns:a16="http://schemas.microsoft.com/office/drawing/2014/main" id="{F5C8DD57-8042-4777-B5E7-667879D467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33" name="Picture 32">
            <a:extLst>
              <a:ext uri="{FF2B5EF4-FFF2-40B4-BE49-F238E27FC236}">
                <a16:creationId xmlns:a16="http://schemas.microsoft.com/office/drawing/2014/main" id="{77434085-15E2-4395-BA83-5A5DA634156B}"/>
              </a:ext>
            </a:extLst>
          </p:cNvPr>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34" name="Title 1">
            <a:extLst>
              <a:ext uri="{FF2B5EF4-FFF2-40B4-BE49-F238E27FC236}">
                <a16:creationId xmlns:a16="http://schemas.microsoft.com/office/drawing/2014/main" id="{1AD47F2B-BCCA-4E5A-B1AC-331C3F91171D}"/>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7A478"/>
                </a:solidFill>
                <a:latin typeface="Century Gothic" panose="020F0302020204030204"/>
              </a:rPr>
              <a:t>PRESENTATION GUIDELINES: TIPS</a:t>
            </a:r>
          </a:p>
        </p:txBody>
      </p:sp>
    </p:spTree>
    <p:extLst>
      <p:ext uri="{BB962C8B-B14F-4D97-AF65-F5344CB8AC3E}">
        <p14:creationId xmlns:p14="http://schemas.microsoft.com/office/powerpoint/2010/main" val="4288449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2EAC57A1-67ED-4ADF-AF8D-68FA616435F4}"/>
              </a:ext>
            </a:extLst>
          </p:cNvPr>
          <p:cNvSpPr txBox="1">
            <a:spLocks/>
          </p:cNvSpPr>
          <p:nvPr/>
        </p:nvSpPr>
        <p:spPr>
          <a:xfrm>
            <a:off x="495300" y="1509414"/>
            <a:ext cx="3872253" cy="42627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19" name="Group 18">
            <a:extLst>
              <a:ext uri="{FF2B5EF4-FFF2-40B4-BE49-F238E27FC236}">
                <a16:creationId xmlns:a16="http://schemas.microsoft.com/office/drawing/2014/main" id="{47EDADCB-A930-4D20-A3F1-265B4F0B9CFE}"/>
              </a:ext>
            </a:extLst>
          </p:cNvPr>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21" name="Picture 20">
              <a:extLst>
                <a:ext uri="{FF2B5EF4-FFF2-40B4-BE49-F238E27FC236}">
                  <a16:creationId xmlns:a16="http://schemas.microsoft.com/office/drawing/2014/main" id="{E3A58B6A-052B-4100-A88F-066DF26C1D5A}"/>
                </a:ext>
              </a:extLst>
            </p:cNvPr>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22" name="TextBox 21">
              <a:extLst>
                <a:ext uri="{FF2B5EF4-FFF2-40B4-BE49-F238E27FC236}">
                  <a16:creationId xmlns:a16="http://schemas.microsoft.com/office/drawing/2014/main" id="{E2BC0CCA-2D4B-487A-8FAF-8C027277C79C}"/>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23" name="TextBox 22">
              <a:extLst>
                <a:ext uri="{FF2B5EF4-FFF2-40B4-BE49-F238E27FC236}">
                  <a16:creationId xmlns:a16="http://schemas.microsoft.com/office/drawing/2014/main" id="{FFDB0CD4-D6D8-4373-94C7-796DB494733A}"/>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26" name="TextBox 25">
              <a:extLst>
                <a:ext uri="{FF2B5EF4-FFF2-40B4-BE49-F238E27FC236}">
                  <a16:creationId xmlns:a16="http://schemas.microsoft.com/office/drawing/2014/main" id="{1E82BA1D-D0DB-43C2-BF14-106558627756}"/>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27" name="Text Placeholder 3">
              <a:extLst>
                <a:ext uri="{FF2B5EF4-FFF2-40B4-BE49-F238E27FC236}">
                  <a16:creationId xmlns:a16="http://schemas.microsoft.com/office/drawing/2014/main" id="{2901B5FF-4483-417C-B8E3-ABE6832248BB}"/>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28" name="Group 27">
            <a:extLst>
              <a:ext uri="{FF2B5EF4-FFF2-40B4-BE49-F238E27FC236}">
                <a16:creationId xmlns:a16="http://schemas.microsoft.com/office/drawing/2014/main" id="{56642F80-34D2-4552-A56B-97EAF017B959}"/>
              </a:ext>
            </a:extLst>
          </p:cNvPr>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29" name="Picture 28">
              <a:extLst>
                <a:ext uri="{FF2B5EF4-FFF2-40B4-BE49-F238E27FC236}">
                  <a16:creationId xmlns:a16="http://schemas.microsoft.com/office/drawing/2014/main" id="{2FE372F3-2D98-431A-9E16-1308059280B6}"/>
                </a:ext>
              </a:extLst>
            </p:cNvPr>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30" name="TextBox 29">
              <a:extLst>
                <a:ext uri="{FF2B5EF4-FFF2-40B4-BE49-F238E27FC236}">
                  <a16:creationId xmlns:a16="http://schemas.microsoft.com/office/drawing/2014/main" id="{7E35FFC7-B240-4926-BC99-4A98A77D5203}"/>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31" name="Text Placeholder 3">
              <a:extLst>
                <a:ext uri="{FF2B5EF4-FFF2-40B4-BE49-F238E27FC236}">
                  <a16:creationId xmlns:a16="http://schemas.microsoft.com/office/drawing/2014/main" id="{26607582-AF05-4564-B137-25AFAC6094D1}"/>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32" name="Title 1">
            <a:extLst>
              <a:ext uri="{FF2B5EF4-FFF2-40B4-BE49-F238E27FC236}">
                <a16:creationId xmlns:a16="http://schemas.microsoft.com/office/drawing/2014/main" id="{380BB03A-964F-4E1C-A0EA-95B4712B56B5}"/>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7A478"/>
                </a:solidFill>
                <a:latin typeface="Century Gothic" panose="020F0302020204030204"/>
              </a:rPr>
              <a:t>PRESENTATION GUIDELINES: TOOLS</a:t>
            </a:r>
          </a:p>
        </p:txBody>
      </p:sp>
    </p:spTree>
    <p:extLst>
      <p:ext uri="{BB962C8B-B14F-4D97-AF65-F5344CB8AC3E}">
        <p14:creationId xmlns:p14="http://schemas.microsoft.com/office/powerpoint/2010/main" val="4078485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321C106-B2EC-4A69-A13D-51B1B281EC9D}"/>
              </a:ext>
            </a:extLst>
          </p:cNvPr>
          <p:cNvSpPr/>
          <p:nvPr/>
        </p:nvSpPr>
        <p:spPr>
          <a:xfrm>
            <a:off x="266700" y="342900"/>
            <a:ext cx="7294990" cy="419100"/>
          </a:xfrm>
          <a:prstGeom prst="rect">
            <a:avLst/>
          </a:prstGeom>
        </p:spPr>
        <p:txBody>
          <a:bodyPr wrap="square" anchor="ctr">
            <a:noAutofit/>
          </a:bodyPr>
          <a:lstStyle/>
          <a:p>
            <a:pPr lvl="0"/>
            <a:r>
              <a:rPr lang="en-US" sz="4000" b="1" dirty="0">
                <a:solidFill>
                  <a:srgbClr val="67A478"/>
                </a:solidFill>
                <a:latin typeface="Century Gothic" panose="020F0302020204030204"/>
              </a:rPr>
              <a:t>IMAGES, PHOTOS, &amp; LOGOS</a:t>
            </a:r>
          </a:p>
        </p:txBody>
      </p:sp>
      <p:sp>
        <p:nvSpPr>
          <p:cNvPr id="18" name="Text Placeholder 2">
            <a:extLst>
              <a:ext uri="{FF2B5EF4-FFF2-40B4-BE49-F238E27FC236}">
                <a16:creationId xmlns:a16="http://schemas.microsoft.com/office/drawing/2014/main" id="{575495BF-C444-4F3C-89C6-89D0FFF7FA53}"/>
              </a:ext>
            </a:extLst>
          </p:cNvPr>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7A478"/>
              </a:buClr>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7A478"/>
              </a:buClr>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7A478"/>
              </a:buClr>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7A478"/>
              </a:buClr>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19" name="Text Placeholder 5">
            <a:extLst>
              <a:ext uri="{FF2B5EF4-FFF2-40B4-BE49-F238E27FC236}">
                <a16:creationId xmlns:a16="http://schemas.microsoft.com/office/drawing/2014/main" id="{436FB272-A869-4336-BA49-61A05016CB5B}"/>
              </a:ext>
            </a:extLst>
          </p:cNvPr>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7A478"/>
              </a:buClr>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7A478"/>
              </a:buClr>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7A478"/>
              </a:buClr>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20" name="Text Placeholder 2">
            <a:extLst>
              <a:ext uri="{FF2B5EF4-FFF2-40B4-BE49-F238E27FC236}">
                <a16:creationId xmlns:a16="http://schemas.microsoft.com/office/drawing/2014/main" id="{1CA5ABBF-3D22-4215-A80D-43315896B682}"/>
              </a:ext>
            </a:extLst>
          </p:cNvPr>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3381844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5C1A42C-C8C9-4D3C-B80B-7EE81CDBAAEC}"/>
              </a:ext>
            </a:extLst>
          </p:cNvPr>
          <p:cNvSpPr/>
          <p:nvPr/>
        </p:nvSpPr>
        <p:spPr>
          <a:xfrm>
            <a:off x="266700" y="342900"/>
            <a:ext cx="7487809" cy="419100"/>
          </a:xfrm>
          <a:prstGeom prst="rect">
            <a:avLst/>
          </a:prstGeom>
        </p:spPr>
        <p:txBody>
          <a:bodyPr wrap="none" anchor="ctr" anchorCtr="0">
            <a:noAutofit/>
          </a:bodyPr>
          <a:lstStyle/>
          <a:p>
            <a:pPr lvl="0"/>
            <a:r>
              <a:rPr lang="en-US" sz="4000" b="1" dirty="0">
                <a:solidFill>
                  <a:srgbClr val="67A478"/>
                </a:solidFill>
                <a:latin typeface="Century Gothic" panose="020F0302020204030204"/>
              </a:rPr>
              <a:t>FIGURES &amp; GRAPHS</a:t>
            </a:r>
          </a:p>
        </p:txBody>
      </p:sp>
      <p:sp>
        <p:nvSpPr>
          <p:cNvPr id="10" name="Text Placeholder 5">
            <a:extLst>
              <a:ext uri="{FF2B5EF4-FFF2-40B4-BE49-F238E27FC236}">
                <a16:creationId xmlns:a16="http://schemas.microsoft.com/office/drawing/2014/main" id="{742A99AF-C557-43C4-A81E-DD1F8BF6B9D8}"/>
              </a:ext>
            </a:extLst>
          </p:cNvPr>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7A478"/>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12" name="Group 11">
            <a:extLst>
              <a:ext uri="{FF2B5EF4-FFF2-40B4-BE49-F238E27FC236}">
                <a16:creationId xmlns:a16="http://schemas.microsoft.com/office/drawing/2014/main" id="{F7AD5C47-362C-4DE8-A7C6-6E252F2ADDD9}"/>
              </a:ext>
            </a:extLst>
          </p:cNvPr>
          <p:cNvGrpSpPr/>
          <p:nvPr/>
        </p:nvGrpSpPr>
        <p:grpSpPr>
          <a:xfrm>
            <a:off x="4360115" y="1713102"/>
            <a:ext cx="7513017" cy="3876717"/>
            <a:chOff x="411243" y="824803"/>
            <a:chExt cx="10500378" cy="5975109"/>
          </a:xfrm>
        </p:grpSpPr>
        <p:sp>
          <p:nvSpPr>
            <p:cNvPr id="13" name="TextBox 12">
              <a:extLst>
                <a:ext uri="{FF2B5EF4-FFF2-40B4-BE49-F238E27FC236}">
                  <a16:creationId xmlns:a16="http://schemas.microsoft.com/office/drawing/2014/main" id="{4F5C8CBB-1272-433A-ADAA-19BBC8AC29AB}"/>
                </a:ext>
              </a:extLst>
            </p:cNvPr>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14" name="Shape 208">
              <a:extLst>
                <a:ext uri="{FF2B5EF4-FFF2-40B4-BE49-F238E27FC236}">
                  <a16:creationId xmlns:a16="http://schemas.microsoft.com/office/drawing/2014/main" id="{FCC5C33C-9ED7-4735-931F-0CC55CC67CBB}"/>
                </a:ext>
              </a:extLst>
            </p:cNvPr>
            <p:cNvGrpSpPr/>
            <p:nvPr/>
          </p:nvGrpSpPr>
          <p:grpSpPr>
            <a:xfrm>
              <a:off x="1763484" y="1390893"/>
              <a:ext cx="9148137" cy="5218147"/>
              <a:chOff x="662848" y="1583058"/>
              <a:chExt cx="5394425" cy="3102607"/>
            </a:xfrm>
          </p:grpSpPr>
          <p:pic>
            <p:nvPicPr>
              <p:cNvPr id="32" name="Shape 209">
                <a:extLst>
                  <a:ext uri="{FF2B5EF4-FFF2-40B4-BE49-F238E27FC236}">
                    <a16:creationId xmlns:a16="http://schemas.microsoft.com/office/drawing/2014/main" id="{9E9F4827-1E39-464C-9100-59C65B155E2A}"/>
                  </a:ext>
                </a:extLst>
              </p:cNvPr>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33" name="Shape 210">
                <a:extLst>
                  <a:ext uri="{FF2B5EF4-FFF2-40B4-BE49-F238E27FC236}">
                    <a16:creationId xmlns:a16="http://schemas.microsoft.com/office/drawing/2014/main" id="{D46DD176-144F-439E-89CE-375E4185AC62}"/>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15" name="Shape 214">
              <a:extLst>
                <a:ext uri="{FF2B5EF4-FFF2-40B4-BE49-F238E27FC236}">
                  <a16:creationId xmlns:a16="http://schemas.microsoft.com/office/drawing/2014/main" id="{4666E649-49DA-4C2C-8B60-32DA866762E6}"/>
                </a:ext>
              </a:extLst>
            </p:cNvPr>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16" name="Shape 210">
              <a:extLst>
                <a:ext uri="{FF2B5EF4-FFF2-40B4-BE49-F238E27FC236}">
                  <a16:creationId xmlns:a16="http://schemas.microsoft.com/office/drawing/2014/main" id="{3848535F-59A4-4952-8848-0F0337481C9A}"/>
                </a:ext>
              </a:extLst>
            </p:cNvPr>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17" name="Shape 210">
              <a:extLst>
                <a:ext uri="{FF2B5EF4-FFF2-40B4-BE49-F238E27FC236}">
                  <a16:creationId xmlns:a16="http://schemas.microsoft.com/office/drawing/2014/main" id="{2D1E09EA-82CA-43DB-8314-4877C71AAD44}"/>
                </a:ext>
              </a:extLst>
            </p:cNvPr>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8" name="TextBox 17">
              <a:extLst>
                <a:ext uri="{FF2B5EF4-FFF2-40B4-BE49-F238E27FC236}">
                  <a16:creationId xmlns:a16="http://schemas.microsoft.com/office/drawing/2014/main" id="{26C35CBA-8C03-401E-A9FD-7C09D64C74FB}"/>
                </a:ext>
              </a:extLst>
            </p:cNvPr>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9" name="TextBox 18">
              <a:extLst>
                <a:ext uri="{FF2B5EF4-FFF2-40B4-BE49-F238E27FC236}">
                  <a16:creationId xmlns:a16="http://schemas.microsoft.com/office/drawing/2014/main" id="{2F9DB291-A6B7-4954-AA13-4AF865A43482}"/>
                </a:ext>
              </a:extLst>
            </p:cNvPr>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20" name="TextBox 19">
              <a:extLst>
                <a:ext uri="{FF2B5EF4-FFF2-40B4-BE49-F238E27FC236}">
                  <a16:creationId xmlns:a16="http://schemas.microsoft.com/office/drawing/2014/main" id="{800D3E5D-EC0C-4BE7-ACD3-9EC5F917C513}"/>
                </a:ext>
              </a:extLst>
            </p:cNvPr>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21" name="TextBox 20">
              <a:extLst>
                <a:ext uri="{FF2B5EF4-FFF2-40B4-BE49-F238E27FC236}">
                  <a16:creationId xmlns:a16="http://schemas.microsoft.com/office/drawing/2014/main" id="{BD533637-67B2-46BC-800C-44EA2F62C052}"/>
                </a:ext>
              </a:extLst>
            </p:cNvPr>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22" name="TextBox 21">
              <a:extLst>
                <a:ext uri="{FF2B5EF4-FFF2-40B4-BE49-F238E27FC236}">
                  <a16:creationId xmlns:a16="http://schemas.microsoft.com/office/drawing/2014/main" id="{8900FD0E-36FC-4516-BE77-C1D4138DD3B9}"/>
                </a:ext>
              </a:extLst>
            </p:cNvPr>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23" name="TextBox 22">
              <a:extLst>
                <a:ext uri="{FF2B5EF4-FFF2-40B4-BE49-F238E27FC236}">
                  <a16:creationId xmlns:a16="http://schemas.microsoft.com/office/drawing/2014/main" id="{B2E9B8CD-8B49-4D00-86A6-B26A1DE5D358}"/>
                </a:ext>
              </a:extLst>
            </p:cNvPr>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24" name="TextBox 23">
              <a:extLst>
                <a:ext uri="{FF2B5EF4-FFF2-40B4-BE49-F238E27FC236}">
                  <a16:creationId xmlns:a16="http://schemas.microsoft.com/office/drawing/2014/main" id="{107B1CF0-0572-4D63-BA9E-82EBDEDA5EB2}"/>
                </a:ext>
              </a:extLst>
            </p:cNvPr>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25" name="TextBox 24">
              <a:extLst>
                <a:ext uri="{FF2B5EF4-FFF2-40B4-BE49-F238E27FC236}">
                  <a16:creationId xmlns:a16="http://schemas.microsoft.com/office/drawing/2014/main" id="{50290E42-A731-4C84-8AD0-475C17572383}"/>
                </a:ext>
              </a:extLst>
            </p:cNvPr>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26" name="TextBox 25">
              <a:extLst>
                <a:ext uri="{FF2B5EF4-FFF2-40B4-BE49-F238E27FC236}">
                  <a16:creationId xmlns:a16="http://schemas.microsoft.com/office/drawing/2014/main" id="{D84F6127-8CE9-4D7D-ADBF-35F7933164F5}"/>
                </a:ext>
              </a:extLst>
            </p:cNvPr>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27" name="TextBox 26">
              <a:extLst>
                <a:ext uri="{FF2B5EF4-FFF2-40B4-BE49-F238E27FC236}">
                  <a16:creationId xmlns:a16="http://schemas.microsoft.com/office/drawing/2014/main" id="{E5739A60-C814-4A42-8345-41819F16B52E}"/>
                </a:ext>
              </a:extLst>
            </p:cNvPr>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8" name="TextBox 27">
              <a:extLst>
                <a:ext uri="{FF2B5EF4-FFF2-40B4-BE49-F238E27FC236}">
                  <a16:creationId xmlns:a16="http://schemas.microsoft.com/office/drawing/2014/main" id="{1B6A7D70-CA5F-4BF1-8AAB-BA890379C2F0}"/>
                </a:ext>
              </a:extLst>
            </p:cNvPr>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9" name="Shape 211">
              <a:extLst>
                <a:ext uri="{FF2B5EF4-FFF2-40B4-BE49-F238E27FC236}">
                  <a16:creationId xmlns:a16="http://schemas.microsoft.com/office/drawing/2014/main" id="{5F0EC51C-BEA6-4881-BB16-2CBE1D368AC4}"/>
                </a:ext>
              </a:extLst>
            </p:cNvPr>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30" name="Shape 212">
              <a:extLst>
                <a:ext uri="{FF2B5EF4-FFF2-40B4-BE49-F238E27FC236}">
                  <a16:creationId xmlns:a16="http://schemas.microsoft.com/office/drawing/2014/main" id="{D5500D38-C4E3-430D-A8C5-AECE1746D9B3}"/>
                </a:ext>
              </a:extLst>
            </p:cNvPr>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31" name="Shape 213">
              <a:extLst>
                <a:ext uri="{FF2B5EF4-FFF2-40B4-BE49-F238E27FC236}">
                  <a16:creationId xmlns:a16="http://schemas.microsoft.com/office/drawing/2014/main" id="{ECA1EDEC-8491-435A-93F4-EDA6A398C001}"/>
                </a:ext>
              </a:extLst>
            </p:cNvPr>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697317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C9DC2A72-1C1B-443E-94DC-01AA74BC7AF0}"/>
              </a:ext>
            </a:extLst>
          </p:cNvPr>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7A478"/>
                </a:solidFill>
                <a:latin typeface="Century Gothic" panose="020F0302020204030204"/>
              </a:rPr>
              <a:t>MAPS</a:t>
            </a:r>
          </a:p>
        </p:txBody>
      </p:sp>
      <p:pic>
        <p:nvPicPr>
          <p:cNvPr id="15" name="Picture 14">
            <a:extLst>
              <a:ext uri="{FF2B5EF4-FFF2-40B4-BE49-F238E27FC236}">
                <a16:creationId xmlns:a16="http://schemas.microsoft.com/office/drawing/2014/main" id="{8AA52AFD-D48D-4644-8768-12544FB1AC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17" name="TextBox 16">
            <a:extLst>
              <a:ext uri="{FF2B5EF4-FFF2-40B4-BE49-F238E27FC236}">
                <a16:creationId xmlns:a16="http://schemas.microsoft.com/office/drawing/2014/main" id="{7E610984-A3DB-4137-867A-D2C56C8187DC}"/>
              </a:ext>
            </a:extLst>
          </p:cNvPr>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18" name="TextBox 17">
            <a:extLst>
              <a:ext uri="{FF2B5EF4-FFF2-40B4-BE49-F238E27FC236}">
                <a16:creationId xmlns:a16="http://schemas.microsoft.com/office/drawing/2014/main" id="{79F2E4E2-5C5A-472C-8C8A-B941E7A32916}"/>
              </a:ext>
            </a:extLst>
          </p:cNvPr>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19" name="Rectangle 18">
            <a:extLst>
              <a:ext uri="{FF2B5EF4-FFF2-40B4-BE49-F238E27FC236}">
                <a16:creationId xmlns:a16="http://schemas.microsoft.com/office/drawing/2014/main" id="{E796EC81-1C7E-47AB-A172-A8AE770FC691}"/>
              </a:ext>
            </a:extLst>
          </p:cNvPr>
          <p:cNvSpPr/>
          <p:nvPr/>
        </p:nvSpPr>
        <p:spPr>
          <a:xfrm>
            <a:off x="327730" y="1349930"/>
            <a:ext cx="4890227" cy="4478149"/>
          </a:xfrm>
          <a:prstGeom prst="rect">
            <a:avLst/>
          </a:prstGeom>
        </p:spPr>
        <p:txBody>
          <a:bodyPr wrap="square">
            <a:spAutoFit/>
          </a:bodyPr>
          <a:lstStyle/>
          <a:p>
            <a:pPr marL="342900" indent="-342900">
              <a:spcAft>
                <a:spcPts val="600"/>
              </a:spcAft>
              <a:buClr>
                <a:srgbClr val="67A478"/>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67A478"/>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67A478"/>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67A478"/>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67A478"/>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67A478"/>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20" name="Group 19">
            <a:extLst>
              <a:ext uri="{FF2B5EF4-FFF2-40B4-BE49-F238E27FC236}">
                <a16:creationId xmlns:a16="http://schemas.microsoft.com/office/drawing/2014/main" id="{B033CA62-24A9-4248-AF30-170DC45653B4}"/>
              </a:ext>
            </a:extLst>
          </p:cNvPr>
          <p:cNvGrpSpPr/>
          <p:nvPr/>
        </p:nvGrpSpPr>
        <p:grpSpPr>
          <a:xfrm>
            <a:off x="9667206" y="80130"/>
            <a:ext cx="2203782" cy="3037523"/>
            <a:chOff x="9906076" y="232767"/>
            <a:chExt cx="2203782" cy="3037523"/>
          </a:xfrm>
        </p:grpSpPr>
        <p:sp>
          <p:nvSpPr>
            <p:cNvPr id="21" name="Rectangle 20">
              <a:extLst>
                <a:ext uri="{FF2B5EF4-FFF2-40B4-BE49-F238E27FC236}">
                  <a16:creationId xmlns:a16="http://schemas.microsoft.com/office/drawing/2014/main" id="{2200985B-5D22-408A-855A-AF27412E938F}"/>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2" name="Picture 21" descr="north arrow orienteering by morits">
              <a:extLst>
                <a:ext uri="{FF2B5EF4-FFF2-40B4-BE49-F238E27FC236}">
                  <a16:creationId xmlns:a16="http://schemas.microsoft.com/office/drawing/2014/main" id="{B2588321-48A4-4BEB-84FE-08E24DC57A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2">
              <a:extLst>
                <a:ext uri="{FF2B5EF4-FFF2-40B4-BE49-F238E27FC236}">
                  <a16:creationId xmlns:a16="http://schemas.microsoft.com/office/drawing/2014/main" id="{EBBDBD56-2AEC-4E65-80A2-6A06D04B71EA}"/>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24" name="Text Box 2">
              <a:extLst>
                <a:ext uri="{FF2B5EF4-FFF2-40B4-BE49-F238E27FC236}">
                  <a16:creationId xmlns:a16="http://schemas.microsoft.com/office/drawing/2014/main" id="{C5C14B59-34F0-44FD-B5B2-DCD1F081D092}"/>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6F01AB6-C8D0-45EC-A047-CE329640F6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26" name="Picture 25">
              <a:extLst>
                <a:ext uri="{FF2B5EF4-FFF2-40B4-BE49-F238E27FC236}">
                  <a16:creationId xmlns:a16="http://schemas.microsoft.com/office/drawing/2014/main" id="{F27896DF-EC65-416E-A2AC-8BB9168A3E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27" name="Text Box 2">
              <a:extLst>
                <a:ext uri="{FF2B5EF4-FFF2-40B4-BE49-F238E27FC236}">
                  <a16:creationId xmlns:a16="http://schemas.microsoft.com/office/drawing/2014/main" id="{A758B62C-9CDF-4480-AE8D-6EA3520A3601}"/>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28" name="TextBox 27">
              <a:extLst>
                <a:ext uri="{FF2B5EF4-FFF2-40B4-BE49-F238E27FC236}">
                  <a16:creationId xmlns:a16="http://schemas.microsoft.com/office/drawing/2014/main" id="{9E0CF461-84C0-415B-A00E-E9F0F57B2ECE}"/>
                </a:ext>
              </a:extLst>
            </p:cNvPr>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29" name="TextBox 28">
            <a:extLst>
              <a:ext uri="{FF2B5EF4-FFF2-40B4-BE49-F238E27FC236}">
                <a16:creationId xmlns:a16="http://schemas.microsoft.com/office/drawing/2014/main" id="{4A10B744-F8CC-4C56-8E67-0BED6463896B}"/>
              </a:ext>
            </a:extLst>
          </p:cNvPr>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30" name="TextBox 29">
            <a:extLst>
              <a:ext uri="{FF2B5EF4-FFF2-40B4-BE49-F238E27FC236}">
                <a16:creationId xmlns:a16="http://schemas.microsoft.com/office/drawing/2014/main" id="{4936B64D-8E71-45DF-BE32-AC129D41AEBF}"/>
              </a:ext>
            </a:extLst>
          </p:cNvPr>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31" name="TextBox 30">
            <a:extLst>
              <a:ext uri="{FF2B5EF4-FFF2-40B4-BE49-F238E27FC236}">
                <a16:creationId xmlns:a16="http://schemas.microsoft.com/office/drawing/2014/main" id="{E3689759-8BEA-4B61-981C-1710813BBD4B}"/>
              </a:ext>
            </a:extLst>
          </p:cNvPr>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334685179"/>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5" ma:contentTypeDescription="Create a new document." ma:contentTypeScope="" ma:versionID="1a69bd96c8be4159b063bacaac1aa05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0fc635af53680702e007d3b598dd7baf"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Shelby Ingram</DisplayName>
        <AccountId>12</AccountId>
        <AccountType/>
      </UserInfo>
      <UserInfo>
        <DisplayName>Ben Dahan</DisplayName>
        <AccountId>1118</AccountId>
        <AccountType/>
      </UserInfo>
      <UserInfo>
        <DisplayName>Kathleen Lange</DisplayName>
        <AccountId>139</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1170CEF-D8E0-4194-AF28-4439EBAE54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FD84F8E-DF30-4F06-ADC5-D5EA32005E19}">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632787F-9719-48FD-96FC-A9C79A1860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22250</TotalTime>
  <Words>1579</Words>
  <Application>Microsoft Office PowerPoint</Application>
  <PresentationFormat>Widescreen</PresentationFormat>
  <Paragraphs>179</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Century Gothic</vt:lpstr>
      <vt:lpstr>Segoe UI</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Byles, Robert C. (LARC-E3)[SSAI DEVELOP]</cp:lastModifiedBy>
  <cp:revision>91</cp:revision>
  <dcterms:created xsi:type="dcterms:W3CDTF">2019-11-12T17:46:59Z</dcterms:created>
  <dcterms:modified xsi:type="dcterms:W3CDTF">2023-02-01T21:32:50Z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