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EB2"/>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20" d="100"/>
          <a:sy n="20" d="100"/>
        </p:scale>
        <p:origin x="2141" y="1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icon&#10;&#10;Description automatically generated">
            <a:extLst>
              <a:ext uri="{FF2B5EF4-FFF2-40B4-BE49-F238E27FC236}">
                <a16:creationId xmlns:a16="http://schemas.microsoft.com/office/drawing/2014/main" id="{DED4C6EB-D99A-4CD5-8D8F-DCA1C27AFB3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4503" y="86436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2/8/2022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8402"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4606"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6504"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43860"/>
            <a:ext cx="2103120" cy="2103120"/>
          </a:xfrm>
          <a:prstGeom prst="rect">
            <a:avLst/>
          </a:prstGeom>
        </p:spPr>
      </p:pic>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025268" y="34709587"/>
            <a:ext cx="6404732"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rgbClr val="56ADB2"/>
                </a:solidFill>
              </a:rPr>
              <a:t>Node Location</a:t>
            </a:r>
            <a:endParaRPr lang="en-US" dirty="0">
              <a:solidFill>
                <a:srgbClr val="56ADB2"/>
              </a:solidFill>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55AEB2"/>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
        <p:nvSpPr>
          <p:cNvPr id="42" name="Title 3">
            <a:extLst>
              <a:ext uri="{FF2B5EF4-FFF2-40B4-BE49-F238E27FC236}">
                <a16:creationId xmlns:a16="http://schemas.microsoft.com/office/drawing/2014/main" id="{BF2AE676-7BC0-435A-A97D-EFAB75EA6A6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EB2"/>
                </a:solidFill>
              </a:rPr>
              <a:t>Study Area</a:t>
            </a:r>
            <a:r>
              <a:rPr lang="en-US" sz="10000" dirty="0">
                <a:solidFill>
                  <a:srgbClr val="55AEB2"/>
                </a:solidFill>
              </a:rPr>
              <a:t> Water Resources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55AEB2"/>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0718"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6922"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8820" y="30843860"/>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2616" y="30843860"/>
            <a:ext cx="2103120" cy="2103120"/>
          </a:xfrm>
          <a:prstGeom prst="rect">
            <a:avLst/>
          </a:prstGeom>
        </p:spPr>
      </p:pic>
      <p:sp>
        <p:nvSpPr>
          <p:cNvPr id="34" name="Title 3">
            <a:extLst>
              <a:ext uri="{FF2B5EF4-FFF2-40B4-BE49-F238E27FC236}">
                <a16:creationId xmlns:a16="http://schemas.microsoft.com/office/drawing/2014/main" id="{241D118A-7093-4693-B337-DBB0C72891E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EB2"/>
                </a:solidFill>
              </a:rPr>
              <a:t>Study Area</a:t>
            </a:r>
            <a:r>
              <a:rPr lang="en-US" sz="10000" dirty="0">
                <a:solidFill>
                  <a:srgbClr val="55AEB2"/>
                </a:solidFill>
              </a:rPr>
              <a:t> Water Resources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25309</TotalTime>
  <Words>1456</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197</cp:revision>
  <dcterms:created xsi:type="dcterms:W3CDTF">2019-02-05T16:32:03Z</dcterms:created>
  <dcterms:modified xsi:type="dcterms:W3CDTF">2022-02-09T04:47:29Z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