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 id="260" r:id="rId6"/>
    <p:sldId id="261"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guide id="3" pos="8184" userDrawn="1">
          <p15:clr>
            <a:srgbClr val="A4A3A4"/>
          </p15:clr>
        </p15:guide>
        <p15:guide id="4" pos="15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AEB2"/>
    <a:srgbClr val="56ADB2"/>
    <a:srgbClr val="D0652A"/>
    <a:srgbClr val="9B3D3B"/>
    <a:srgbClr val="751811"/>
    <a:srgbClr val="964135"/>
    <a:srgbClr val="7DB761"/>
    <a:srgbClr val="9299A8"/>
    <a:srgbClr val="E97844"/>
    <a:srgbClr val="7DB9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81" autoAdjust="0"/>
    <p:restoredTop sz="94660"/>
  </p:normalViewPr>
  <p:slideViewPr>
    <p:cSldViewPr snapToGrid="0">
      <p:cViewPr>
        <p:scale>
          <a:sx n="20" d="100"/>
          <a:sy n="20" d="100"/>
        </p:scale>
        <p:origin x="2141" y="10"/>
      </p:cViewPr>
      <p:guideLst>
        <p:guide pos="7632"/>
        <p:guide orient="horz" pos="20736"/>
        <p:guide pos="8184"/>
        <p:guide pos="15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11T13:41:30.191" idx="12">
    <p:pos x="2890" y="279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11T13:41:55.215" idx="13">
    <p:pos x="3226" y="5650"/>
    <p:text>Use the standard solid round bullet in your application area color.</p:text>
    <p:extLst>
      <p:ext uri="{C676402C-5697-4E1C-873F-D02D1690AC5C}">
        <p15:threadingInfo xmlns:p15="http://schemas.microsoft.com/office/powerpoint/2012/main" timeZoneBias="300"/>
      </p:ext>
    </p:extLst>
  </p:cm>
  <p:cm authorId="1" dt="2020-11-11T13:42:21.470" idx="14">
    <p:pos x="4186" y="14026"/>
    <p:text>Here's where you can find pictures of the satellites:</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02T11:09:52.661" idx="3">
    <p:pos x="15914" y="4703"/>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02T11:10:56.485" idx="4">
    <p:pos x="2405" y="2587"/>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02T11:12:06.365" idx="5">
    <p:pos x="10110" y="2561"/>
    <p:text>Use the standard solid round bullet in your application area color.</p:text>
    <p:extLst>
      <p:ext uri="{C676402C-5697-4E1C-873F-D02D1690AC5C}">
        <p15:threadingInfo xmlns:p15="http://schemas.microsoft.com/office/powerpoint/2012/main" timeZoneBias="300"/>
      </p:ext>
    </p:extLst>
  </p:cm>
  <p:cm authorId="1" dt="2020-11-02T11:12:42.829" idx="6">
    <p:pos x="11541" y="5628"/>
    <p:text>Here's where you can find pictures of the satellites:</p:text>
    <p:extLst>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p:ext uri="{C676402C-5697-4E1C-873F-D02D1690AC5C}">
        <p15:threadingInfo xmlns:p15="http://schemas.microsoft.com/office/powerpoint/2012/main" timeZoneBias="300">
          <p15:parentCm authorId="1" idx="6"/>
        </p15:threadingInfo>
      </p:ext>
    </p:extLst>
  </p:cm>
  <p:cm authorId="1" dt="2020-11-02T11:14:35.187" idx="8">
    <p:pos x="3663" y="18790"/>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51:37.187" idx="19">
    <p:pos x="15658" y="4426"/>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51:59.316" idx="20">
    <p:pos x="2602" y="2506"/>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52:43.260" idx="21">
    <p:pos x="2698" y="4858"/>
    <p:text>Use the standard solid round bullet in your application area color.
</p:text>
    <p:extLst>
      <p:ext uri="{C676402C-5697-4E1C-873F-D02D1690AC5C}">
        <p15:threadingInfo xmlns:p15="http://schemas.microsoft.com/office/powerpoint/2012/main" timeZoneBias="300"/>
      </p:ext>
    </p:extLst>
  </p:cm>
  <p:cm authorId="1" dt="2020-11-11T13:53:26.491" idx="22">
    <p:pos x="11434" y="7978"/>
    <p:text>Here's where you can find pictures of the satellites:
</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3D86ECD-70A9-42FC-8B16-62C276B67DD2}"/>
              </a:ext>
            </a:extLst>
          </p:cNvPr>
          <p:cNvSpPr/>
          <p:nvPr userDrawn="1"/>
        </p:nvSpPr>
        <p:spPr>
          <a:xfrm>
            <a:off x="939743" y="34594800"/>
            <a:ext cx="25577857" cy="1066800"/>
          </a:xfrm>
          <a:prstGeom prst="rect">
            <a:avLst/>
          </a:prstGeom>
          <a:solidFill>
            <a:srgbClr val="56AD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56ADB2"/>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1032388" y="34594800"/>
            <a:ext cx="4002600" cy="1066799"/>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Spring</a:t>
            </a:r>
            <a:r>
              <a:rPr lang="en-US" dirty="0">
                <a:solidFill>
                  <a:schemeClr val="bg1"/>
                </a:solidFill>
              </a:rPr>
              <a:t> 2022|</a:t>
            </a:r>
          </a:p>
        </p:txBody>
      </p:sp>
      <p:pic>
        <p:nvPicPr>
          <p:cNvPr id="4" name="Picture 3"/>
          <p:cNvPicPr>
            <a:picLocks noChangeAspect="1"/>
          </p:cNvPicPr>
          <p:nvPr userDrawn="1"/>
        </p:nvPicPr>
        <p:blipFill>
          <a:blip r:embed="rId3" cstate="print">
            <a:biLevel thresh="50000"/>
            <a:extLst>
              <a:ext uri="{28A0092B-C50C-407E-A947-70E740481C1C}">
                <a14:useLocalDpi xmlns:a14="http://schemas.microsoft.com/office/drawing/2010/main" val="0"/>
              </a:ext>
            </a:extLst>
          </a:blip>
          <a:stretch>
            <a:fillRect/>
          </a:stretch>
        </p:blipFill>
        <p:spPr>
          <a:xfrm>
            <a:off x="23008970" y="34898289"/>
            <a:ext cx="3213614" cy="500102"/>
          </a:xfrm>
          <a:prstGeom prst="rect">
            <a:avLst/>
          </a:prstGeom>
        </p:spPr>
      </p:pic>
      <p:sp>
        <p:nvSpPr>
          <p:cNvPr id="15" name="Rectangle 14">
            <a:extLst>
              <a:ext uri="{FF2B5EF4-FFF2-40B4-BE49-F238E27FC236}">
                <a16:creationId xmlns:a16="http://schemas.microsoft.com/office/drawing/2014/main" id="{51C8F42E-C00B-4D4F-A6CA-4F1417C00DA0}"/>
              </a:ext>
            </a:extLst>
          </p:cNvPr>
          <p:cNvSpPr/>
          <p:nvPr userDrawn="1"/>
        </p:nvSpPr>
        <p:spPr>
          <a:xfrm>
            <a:off x="939743" y="3694001"/>
            <a:ext cx="25577857" cy="232517"/>
          </a:xfrm>
          <a:prstGeom prst="rect">
            <a:avLst/>
          </a:prstGeom>
          <a:solidFill>
            <a:srgbClr val="56AD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Logo, icon&#10;&#10;Description automatically generated">
            <a:extLst>
              <a:ext uri="{FF2B5EF4-FFF2-40B4-BE49-F238E27FC236}">
                <a16:creationId xmlns:a16="http://schemas.microsoft.com/office/drawing/2014/main" id="{DED4C6EB-D99A-4CD5-8D8F-DCA1C27AFB32}"/>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24503" y="864365"/>
            <a:ext cx="2468880" cy="2468880"/>
          </a:xfrm>
          <a:prstGeom prst="rect">
            <a:avLst/>
          </a:prstGeom>
        </p:spPr>
      </p:pic>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96" userDrawn="1">
          <p15:clr>
            <a:srgbClr val="FBAE40"/>
          </p15:clr>
        </p15:guide>
        <p15:guide id="9" orient="horz" pos="21480" userDrawn="1">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2/8/2022</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56ADB2"/>
                </a:solidFill>
              </a:rPr>
              <a:t>Study Area</a:t>
            </a:r>
            <a:r>
              <a:rPr lang="en-US" sz="10000" dirty="0">
                <a:solidFill>
                  <a:srgbClr val="56ADB2"/>
                </a:solidFill>
              </a:rPr>
              <a:t> Water Resources</a:t>
            </a:r>
          </a:p>
        </p:txBody>
      </p:sp>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Abstract</a:t>
            </a:r>
          </a:p>
        </p:txBody>
      </p:sp>
      <p:sp>
        <p:nvSpPr>
          <p:cNvPr id="14" name="Text Placeholder 16"/>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Earth observation icons can be found on </a:t>
            </a:r>
            <a:r>
              <a:rPr lang="en-US" dirty="0" err="1">
                <a:solidFill>
                  <a:schemeClr val="tx1">
                    <a:lumMod val="75000"/>
                  </a:schemeClr>
                </a:solidFill>
                <a:latin typeface="Garamond" panose="02020404030301010803" pitchFamily="18" charset="0"/>
              </a:rPr>
              <a:t>DEVELOPedia</a:t>
            </a:r>
            <a:r>
              <a:rPr lang="en-US" dirty="0">
                <a:solidFill>
                  <a:schemeClr val="tx1">
                    <a:lumMod val="75000"/>
                  </a:schemeClr>
                </a:solidFill>
                <a:latin typeface="Garamond" panose="02020404030301010803" pitchFamily="18" charset="0"/>
              </a:rPr>
              <a:t>.</a:t>
            </a: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56ADB2"/>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56ADB2"/>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Acknowledgements</a:t>
            </a:r>
          </a:p>
        </p:txBody>
      </p:sp>
      <p:sp>
        <p:nvSpPr>
          <p:cNvPr id="6" name="Text Placeholder 16"/>
          <p:cNvSpPr txBox="1">
            <a:spLocks/>
          </p:cNvSpPr>
          <p:nvPr/>
        </p:nvSpPr>
        <p:spPr>
          <a:xfrm>
            <a:off x="14681086" y="31996378"/>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2"/>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a:p>
        </p:txBody>
      </p:sp>
      <p:sp>
        <p:nvSpPr>
          <p:cNvPr id="98" name="Text Placeholder 16"/>
          <p:cNvSpPr txBox="1">
            <a:spLocks/>
          </p:cNvSpPr>
          <p:nvPr/>
        </p:nvSpPr>
        <p:spPr>
          <a:xfrm>
            <a:off x="722815"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492336"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381743"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172303"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414687" y="31059504"/>
            <a:ext cx="1605051" cy="1645920"/>
            <a:chOff x="1320903" y="31059504"/>
            <a:chExt cx="1605051" cy="1645920"/>
          </a:xfrm>
        </p:grpSpPr>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26" name="Picture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98402" y="30843860"/>
            <a:ext cx="2103120" cy="2103120"/>
          </a:xfrm>
          <a:prstGeom prst="rect">
            <a:avLst/>
          </a:prstGeom>
        </p:spPr>
      </p:pic>
      <p:pic>
        <p:nvPicPr>
          <p:cNvPr id="44" name="Picture 4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54606" y="30843860"/>
            <a:ext cx="2103120" cy="2103120"/>
          </a:xfrm>
          <a:prstGeom prst="rect">
            <a:avLst/>
          </a:prstGeom>
        </p:spPr>
      </p:pic>
      <p:pic>
        <p:nvPicPr>
          <p:cNvPr id="46" name="Picture 4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76504" y="30843860"/>
            <a:ext cx="2103120" cy="2103120"/>
          </a:xfrm>
          <a:prstGeom prst="rect">
            <a:avLst/>
          </a:prstGeom>
        </p:spPr>
      </p:pic>
      <p:pic>
        <p:nvPicPr>
          <p:cNvPr id="48" name="Picture 4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920300" y="30843860"/>
            <a:ext cx="2103120" cy="2103120"/>
          </a:xfrm>
          <a:prstGeom prst="rect">
            <a:avLst/>
          </a:prstGeom>
        </p:spPr>
      </p:pic>
      <p:sp>
        <p:nvSpPr>
          <p:cNvPr id="36" name="Text Placeholder 11">
            <a:extLst>
              <a:ext uri="{FF2B5EF4-FFF2-40B4-BE49-F238E27FC236}">
                <a16:creationId xmlns:a16="http://schemas.microsoft.com/office/drawing/2014/main" id="{AE22811F-1005-4DF9-9159-2940EB872D7D}"/>
              </a:ext>
            </a:extLst>
          </p:cNvPr>
          <p:cNvSpPr txBox="1">
            <a:spLocks/>
          </p:cNvSpPr>
          <p:nvPr/>
        </p:nvSpPr>
        <p:spPr>
          <a:xfrm>
            <a:off x="5025268" y="34709587"/>
            <a:ext cx="6404732"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rgbClr val="56ADB2"/>
                </a:solidFill>
              </a:rPr>
              <a:t>Node Location</a:t>
            </a:r>
            <a:endParaRPr lang="en-US" dirty="0">
              <a:solidFill>
                <a:srgbClr val="56ADB2"/>
              </a:solidFill>
            </a:endParaRPr>
          </a:p>
        </p:txBody>
      </p:sp>
    </p:spTree>
    <p:extLst>
      <p:ext uri="{BB962C8B-B14F-4D97-AF65-F5344CB8AC3E}">
        <p14:creationId xmlns:p14="http://schemas.microsoft.com/office/powerpoint/2010/main" val="153288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solidFill>
                <a:srgbClr val="55AEB2"/>
              </a:solidFill>
            </a:endParaRPr>
          </a:p>
        </p:txBody>
      </p:sp>
      <p:sp>
        <p:nvSpPr>
          <p:cNvPr id="6"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487564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7" name="TextBox 6">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55AEB2"/>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55AEB2"/>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id="{F2EF5CAE-71C5-8D41-9864-3A6A4186E419}"/>
              </a:ext>
            </a:extLst>
          </p:cNvPr>
          <p:cNvSpPr txBox="1">
            <a:spLocks/>
          </p:cNvSpPr>
          <p:nvPr/>
        </p:nvSpPr>
        <p:spPr>
          <a:xfrm>
            <a:off x="12801599" y="10612130"/>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id="{98B028C0-78EC-7644-B072-D1D53DAED941}"/>
              </a:ext>
            </a:extLst>
          </p:cNvPr>
          <p:cNvSpPr txBox="1"/>
          <p:nvPr/>
        </p:nvSpPr>
        <p:spPr>
          <a:xfrm>
            <a:off x="12743140" y="9899392"/>
            <a:ext cx="5272597"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Results</a:t>
            </a:r>
          </a:p>
        </p:txBody>
      </p:sp>
      <p:sp>
        <p:nvSpPr>
          <p:cNvPr id="16"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6ADB2"/>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56ADB2"/>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7" name="TextBox 16">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19" name="TextBox 18">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55AEB2"/>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56ADB2"/>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56ADB2"/>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56ADB2"/>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Abstract</a:t>
            </a:r>
          </a:p>
        </p:txBody>
      </p:sp>
      <p:sp>
        <p:nvSpPr>
          <p:cNvPr id="35"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56ADB2"/>
                </a:solidFill>
              </a:rPr>
              <a:t>Node Location </a:t>
            </a:r>
          </a:p>
        </p:txBody>
      </p:sp>
      <p:pic>
        <p:nvPicPr>
          <p:cNvPr id="39" name="Picture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04618" y="30843860"/>
            <a:ext cx="2103120" cy="2103120"/>
          </a:xfrm>
          <a:prstGeom prst="rect">
            <a:avLst/>
          </a:prstGeom>
        </p:spPr>
      </p:pic>
      <p:pic>
        <p:nvPicPr>
          <p:cNvPr id="40" name="Picture 3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0822" y="30843860"/>
            <a:ext cx="2103120" cy="2103120"/>
          </a:xfrm>
          <a:prstGeom prst="rect">
            <a:avLst/>
          </a:prstGeom>
        </p:spPr>
      </p:pic>
      <p:pic>
        <p:nvPicPr>
          <p:cNvPr id="45" name="Picture 4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82720" y="30843860"/>
            <a:ext cx="2103120" cy="2103120"/>
          </a:xfrm>
          <a:prstGeom prst="rect">
            <a:avLst/>
          </a:prstGeom>
        </p:spPr>
      </p:pic>
      <p:pic>
        <p:nvPicPr>
          <p:cNvPr id="46" name="Picture 4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26516" y="30843860"/>
            <a:ext cx="2103120" cy="2103120"/>
          </a:xfrm>
          <a:prstGeom prst="rect">
            <a:avLst/>
          </a:prstGeom>
        </p:spPr>
      </p:pic>
      <p:sp>
        <p:nvSpPr>
          <p:cNvPr id="42" name="Title 3">
            <a:extLst>
              <a:ext uri="{FF2B5EF4-FFF2-40B4-BE49-F238E27FC236}">
                <a16:creationId xmlns:a16="http://schemas.microsoft.com/office/drawing/2014/main" id="{BF2AE676-7BC0-435A-A97D-EFAB75EA6A6D}"/>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55AEB2"/>
                </a:solidFill>
              </a:rPr>
              <a:t>Study Area</a:t>
            </a:r>
            <a:r>
              <a:rPr lang="en-US" sz="10000" dirty="0">
                <a:solidFill>
                  <a:srgbClr val="55AEB2"/>
                </a:solidFill>
              </a:rPr>
              <a:t> Water Resources</a:t>
            </a:r>
          </a:p>
        </p:txBody>
      </p:sp>
    </p:spTree>
    <p:extLst>
      <p:ext uri="{BB962C8B-B14F-4D97-AF65-F5344CB8AC3E}">
        <p14:creationId xmlns:p14="http://schemas.microsoft.com/office/powerpoint/2010/main" val="362906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solidFill>
                <a:srgbClr val="55AEB2"/>
              </a:solidFill>
            </a:endParaRPr>
          </a:p>
        </p:txBody>
      </p:sp>
      <p:sp>
        <p:nvSpPr>
          <p:cNvPr id="6" name="TextBox 5">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Abstract</a:t>
            </a:r>
          </a:p>
        </p:txBody>
      </p:sp>
      <p:sp>
        <p:nvSpPr>
          <p:cNvPr id="7" name="Text Placeholder 16">
            <a:extLst>
              <a:ext uri="{FF2B5EF4-FFF2-40B4-BE49-F238E27FC236}">
                <a16:creationId xmlns:a16="http://schemas.microsoft.com/office/drawing/2014/main" id="{7735D678-F608-5940-BC93-72C0B6736AC4}"/>
              </a:ext>
            </a:extLst>
          </p:cNvPr>
          <p:cNvSpPr txBox="1">
            <a:spLocks/>
          </p:cNvSpPr>
          <p:nvPr/>
        </p:nvSpPr>
        <p:spPr>
          <a:xfrm>
            <a:off x="914399" y="8633186"/>
            <a:ext cx="11430000" cy="47900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8" name="TextBox 7">
            <a:extLst>
              <a:ext uri="{FF2B5EF4-FFF2-40B4-BE49-F238E27FC236}">
                <a16:creationId xmlns:a16="http://schemas.microsoft.com/office/drawing/2014/main" id="{2FA18D74-515D-E147-9A3F-2CA270F236BD}"/>
              </a:ext>
            </a:extLst>
          </p:cNvPr>
          <p:cNvSpPr txBox="1"/>
          <p:nvPr/>
        </p:nvSpPr>
        <p:spPr>
          <a:xfrm>
            <a:off x="878674" y="7894465"/>
            <a:ext cx="3127779"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7DAC266A-61CF-9E48-AE9F-925ABA5BF387}"/>
              </a:ext>
            </a:extLst>
          </p:cNvPr>
          <p:cNvSpPr txBox="1">
            <a:spLocks/>
          </p:cNvSpPr>
          <p:nvPr/>
        </p:nvSpPr>
        <p:spPr>
          <a:xfrm>
            <a:off x="12866914" y="8633187"/>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id="{8C2F6467-8691-E649-92B4-804436DC48AC}"/>
              </a:ext>
            </a:extLst>
          </p:cNvPr>
          <p:cNvSpPr txBox="1"/>
          <p:nvPr/>
        </p:nvSpPr>
        <p:spPr>
          <a:xfrm>
            <a:off x="12796468" y="7894465"/>
            <a:ext cx="3849131"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6ADB2"/>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56ADB2"/>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8" name="TextBox 17">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0" name="TextBox 19">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56ADB2"/>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8"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56ADB2"/>
                </a:solidFill>
              </a:rPr>
              <a:t>Node Location </a:t>
            </a:r>
          </a:p>
        </p:txBody>
      </p:sp>
      <p:sp>
        <p:nvSpPr>
          <p:cNvPr id="43" name="Text Placeholder 16">
            <a:extLst>
              <a:ext uri="{FF2B5EF4-FFF2-40B4-BE49-F238E27FC236}">
                <a16:creationId xmlns:a16="http://schemas.microsoft.com/office/drawing/2014/main"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44" name="Picture 4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80718" y="30843860"/>
            <a:ext cx="2103120" cy="2103120"/>
          </a:xfrm>
          <a:prstGeom prst="rect">
            <a:avLst/>
          </a:prstGeom>
        </p:spPr>
      </p:pic>
      <p:pic>
        <p:nvPicPr>
          <p:cNvPr id="45" name="Picture 4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036922" y="30843860"/>
            <a:ext cx="2103120" cy="2103120"/>
          </a:xfrm>
          <a:prstGeom prst="rect">
            <a:avLst/>
          </a:prstGeom>
        </p:spPr>
      </p:pic>
      <p:pic>
        <p:nvPicPr>
          <p:cNvPr id="46" name="Picture 4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58820" y="30843860"/>
            <a:ext cx="2103120" cy="2103120"/>
          </a:xfrm>
          <a:prstGeom prst="rect">
            <a:avLst/>
          </a:prstGeom>
        </p:spPr>
      </p:pic>
      <p:pic>
        <p:nvPicPr>
          <p:cNvPr id="47" name="Picture 4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802616" y="30843860"/>
            <a:ext cx="2103120" cy="2103120"/>
          </a:xfrm>
          <a:prstGeom prst="rect">
            <a:avLst/>
          </a:prstGeom>
        </p:spPr>
      </p:pic>
      <p:sp>
        <p:nvSpPr>
          <p:cNvPr id="34" name="Title 3">
            <a:extLst>
              <a:ext uri="{FF2B5EF4-FFF2-40B4-BE49-F238E27FC236}">
                <a16:creationId xmlns:a16="http://schemas.microsoft.com/office/drawing/2014/main" id="{241D118A-7093-4693-B337-DBB0C72891E3}"/>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55AEB2"/>
                </a:solidFill>
              </a:rPr>
              <a:t>Study Area</a:t>
            </a:r>
            <a:r>
              <a:rPr lang="en-US" sz="10000" dirty="0">
                <a:solidFill>
                  <a:srgbClr val="55AEB2"/>
                </a:solidFill>
              </a:rPr>
              <a:t> Water Resources</a:t>
            </a:r>
          </a:p>
        </p:txBody>
      </p:sp>
    </p:spTree>
    <p:extLst>
      <p:ext uri="{BB962C8B-B14F-4D97-AF65-F5344CB8AC3E}">
        <p14:creationId xmlns:p14="http://schemas.microsoft.com/office/powerpoint/2010/main" val="913355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1" ma:contentTypeDescription="Create a new document." ma:contentTypeScope="" ma:versionID="86d0b29d60577673ac2a80c771800e8d">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1742b45ea780c5805b1395eedee79f51"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19850C-B132-4F9E-91AE-B86D28DA0AF3}">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7df78d0b-135a-4de7-9166-7c181cd87fb4"/>
    <ds:schemaRef ds:uri="http://purl.org/dc/dcmitype/"/>
    <ds:schemaRef ds:uri="http://schemas.microsoft.com/office/infopath/2007/PartnerControls"/>
    <ds:schemaRef ds:uri="21e6a8e8-1dff-48a6-ab9b-8d556c6946c0"/>
    <ds:schemaRef ds:uri="http://www.w3.org/XML/1998/namespace"/>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CEE7F321-9404-409B-8A43-4AF9B7083E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25309</TotalTime>
  <Words>1456</Words>
  <Application>Microsoft Office PowerPoint</Application>
  <PresentationFormat>Custom</PresentationFormat>
  <Paragraphs>133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Hunter, Shanise Y. (LARC-E3)[SSAI DEVELOP]</cp:lastModifiedBy>
  <cp:revision>197</cp:revision>
  <dcterms:created xsi:type="dcterms:W3CDTF">2019-02-05T16:32:03Z</dcterms:created>
  <dcterms:modified xsi:type="dcterms:W3CDTF">2022-02-09T04:47:29Z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